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HW1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000" dirty="0" smtClean="0"/>
              <a:t>20190312 </a:t>
            </a:r>
            <a:r>
              <a:rPr lang="ko-KR" altLang="en-US" sz="2000" dirty="0" smtClean="0"/>
              <a:t>신소재공학과 김서현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Q1-1  0.00001</a:t>
            </a:r>
            <a:r>
              <a:rPr lang="ko-KR" altLang="en-US" dirty="0" smtClean="0"/>
              <a:t>을 백만번 더하면서 매 십만 번째마다 결과를 출력하시오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35242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17032"/>
            <a:ext cx="19716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Q1-2  1</a:t>
            </a:r>
            <a:r>
              <a:rPr lang="ko-KR" altLang="en-US" dirty="0" smtClean="0"/>
              <a:t>을 백만번 더하면서 매 십만 번째마다 결과</a:t>
            </a:r>
            <a:r>
              <a:rPr lang="en-US" altLang="ko-KR" dirty="0" smtClean="0"/>
              <a:t>/100000</a:t>
            </a:r>
            <a:r>
              <a:rPr lang="ko-KR" altLang="en-US" dirty="0" smtClean="0"/>
              <a:t>를 출력하시오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2096" b="65224"/>
          <a:stretch>
            <a:fillRect/>
          </a:stretch>
        </p:blipFill>
        <p:spPr bwMode="auto">
          <a:xfrm>
            <a:off x="755576" y="1484784"/>
            <a:ext cx="33909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0618" t="65015" r="6563"/>
          <a:stretch>
            <a:fillRect/>
          </a:stretch>
        </p:blipFill>
        <p:spPr bwMode="auto">
          <a:xfrm>
            <a:off x="899592" y="3645024"/>
            <a:ext cx="2808312" cy="166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Q2-1. single precision</a:t>
            </a:r>
            <a:r>
              <a:rPr lang="ko-KR" altLang="en-US" dirty="0" smtClean="0"/>
              <a:t>의 정밀도</a:t>
            </a:r>
            <a:endParaRPr lang="ko-KR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8028384" cy="482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Q2-2. 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system</a:t>
            </a:r>
            <a:r>
              <a:rPr lang="ko-KR" altLang="en-US" dirty="0" smtClean="0"/>
              <a:t>이 몇 개의 </a:t>
            </a:r>
            <a:r>
              <a:rPr lang="en-US" altLang="ko-KR" dirty="0" smtClean="0"/>
              <a:t>bit</a:t>
            </a:r>
            <a:r>
              <a:rPr lang="ko-KR" altLang="en-US" dirty="0" smtClean="0"/>
              <a:t>로 가수</a:t>
            </a:r>
            <a:r>
              <a:rPr lang="en-US" altLang="ko-KR" dirty="0" smtClean="0"/>
              <a:t>(mantissa)</a:t>
            </a:r>
            <a:r>
              <a:rPr lang="ko-KR" altLang="en-US" dirty="0" smtClean="0"/>
              <a:t>를 표현하는지 판정하시오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27813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980728"/>
            <a:ext cx="1485900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48</Words>
  <Application>Microsoft Office PowerPoint</Application>
  <PresentationFormat>화면 슬라이드 쇼(4:3)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HW1  20190312 신소재공학과 김서현</vt:lpstr>
      <vt:lpstr>슬라이드 2</vt:lpstr>
      <vt:lpstr>슬라이드 3</vt:lpstr>
      <vt:lpstr>슬라이드 4</vt:lpstr>
      <vt:lpstr>슬라이드 5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HW1  20190312 신소재공학과 김서현</dc:title>
  <dc:creator>Microsoft Corporation</dc:creator>
  <cp:lastModifiedBy>김기현</cp:lastModifiedBy>
  <cp:revision>2</cp:revision>
  <dcterms:created xsi:type="dcterms:W3CDTF">2006-10-05T04:04:58Z</dcterms:created>
  <dcterms:modified xsi:type="dcterms:W3CDTF">2023-09-11T20:40:30Z</dcterms:modified>
</cp:coreProperties>
</file>