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1E6D7C-1D1F-4277-8E70-F8FFB126A50D}" type="datetimeFigureOut">
              <a:rPr lang="ko-KR" altLang="en-US" smtClean="0"/>
              <a:t>2009-09-07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A6682F-B798-46F5-B096-05528E6B61D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재료수치해</a:t>
            </a:r>
            <a:r>
              <a:rPr lang="ko-KR" altLang="en-US" dirty="0" smtClean="0"/>
              <a:t>석 </a:t>
            </a:r>
            <a:r>
              <a:rPr lang="en-US" altLang="ko-KR" dirty="0" smtClean="0"/>
              <a:t>HW2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MSE 20061279</a:t>
            </a:r>
          </a:p>
          <a:p>
            <a:r>
              <a:rPr lang="ko-KR" altLang="en-US" dirty="0" smtClean="0"/>
              <a:t>최 </a:t>
            </a:r>
            <a:r>
              <a:rPr lang="ko-KR" altLang="en-US" dirty="0" smtClean="0"/>
              <a:t>지 원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</a:t>
            </a:r>
            <a:r>
              <a:rPr lang="ko-KR" altLang="en-US" dirty="0" smtClean="0"/>
              <a:t>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 </a:t>
            </a:r>
            <a:r>
              <a:rPr lang="ko-KR" altLang="en-US" dirty="0" smtClean="0"/>
              <a:t>이 몇 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bit 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코드와 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1/(2^n)</a:t>
            </a:r>
            <a:r>
              <a:rPr lang="ko-KR" altLang="en-US" dirty="0" smtClean="0"/>
              <a:t>을 비교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592" t="17578" r="61181" b="33594"/>
          <a:stretch>
            <a:fillRect/>
          </a:stretch>
        </p:blipFill>
        <p:spPr bwMode="auto">
          <a:xfrm>
            <a:off x="4929190" y="1857364"/>
            <a:ext cx="4000528" cy="454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48535" t="35048" r="22705" b="35351"/>
          <a:stretch>
            <a:fillRect/>
          </a:stretch>
        </p:blipFill>
        <p:spPr bwMode="auto">
          <a:xfrm>
            <a:off x="571471" y="2786058"/>
            <a:ext cx="407196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컴퓨터가 수를 표현하는 데 사용할 수 있는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이 제한되어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Single precision </a:t>
            </a:r>
            <a:r>
              <a:rPr lang="ko-KR" altLang="en-US" dirty="0" smtClean="0"/>
              <a:t>부호 </a:t>
            </a:r>
            <a:r>
              <a:rPr lang="en-US" altLang="ko-KR" dirty="0" smtClean="0"/>
              <a:t>1, </a:t>
            </a:r>
            <a:r>
              <a:rPr lang="ko-KR" altLang="en-US" dirty="0" smtClean="0"/>
              <a:t>지수 </a:t>
            </a:r>
            <a:r>
              <a:rPr lang="en-US" altLang="ko-KR" dirty="0" smtClean="0"/>
              <a:t>7, </a:t>
            </a:r>
            <a:r>
              <a:rPr lang="ko-KR" altLang="en-US" dirty="0" smtClean="0"/>
              <a:t>가수 </a:t>
            </a:r>
            <a:r>
              <a:rPr lang="en-US" altLang="ko-KR" dirty="0" smtClean="0"/>
              <a:t>23bits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모든 수를 정확하게 표현하지는 못함</a:t>
            </a:r>
            <a:endParaRPr lang="en-US" altLang="ko-K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77</Words>
  <Application>Microsoft Office PowerPoint</Application>
  <PresentationFormat>화면 슬라이드 쇼(4:3)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흐름</vt:lpstr>
      <vt:lpstr>재료수치해석 HW2</vt:lpstr>
      <vt:lpstr>문제</vt:lpstr>
      <vt:lpstr>코드와 결과</vt:lpstr>
      <vt:lpstr>결론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HW2</dc:title>
  <dc:creator>user</dc:creator>
  <cp:lastModifiedBy>user</cp:lastModifiedBy>
  <cp:revision>1</cp:revision>
  <dcterms:created xsi:type="dcterms:W3CDTF">2009-09-07T06:20:29Z</dcterms:created>
  <dcterms:modified xsi:type="dcterms:W3CDTF">2009-09-07T06:29:25Z</dcterms:modified>
</cp:coreProperties>
</file>