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3957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329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392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198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073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450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2017-09-18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086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2017-09-18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009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2017-09-18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8497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668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6924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1467F-8B2F-46D8-9282-3E7548D773B9}" type="datetimeFigureOut">
              <a:rPr lang="ko-KR" altLang="en-US" smtClean="0"/>
              <a:t>2017-09-18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219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Numerical Methods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20150164 </a:t>
            </a:r>
            <a:r>
              <a:rPr lang="ko-KR" altLang="en-US" dirty="0" smtClean="0"/>
              <a:t>신소재공학과</a:t>
            </a:r>
            <a:r>
              <a:rPr lang="en-US" altLang="ko-KR" dirty="0" smtClean="0"/>
              <a:t> </a:t>
            </a:r>
            <a:r>
              <a:rPr lang="ko-KR" altLang="en-US" dirty="0" smtClean="0"/>
              <a:t>김성진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275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 </a:t>
            </a:r>
            <a:r>
              <a:rPr lang="en-US" altLang="ko-KR" dirty="0" smtClean="0"/>
              <a:t>#</a:t>
            </a:r>
            <a:r>
              <a:rPr lang="en-US" altLang="ko-KR" dirty="0" smtClean="0"/>
              <a:t>1. Newton Method</a:t>
            </a:r>
            <a:endParaRPr lang="ko-KR" altLang="en-US" dirty="0"/>
          </a:p>
        </p:txBody>
      </p:sp>
      <p:pic>
        <p:nvPicPr>
          <p:cNvPr id="10" name="내용 개체 틀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746599"/>
            <a:ext cx="5715000" cy="2733675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4354" y="2419260"/>
            <a:ext cx="4867275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605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 #2. Bisection Method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485022"/>
            <a:ext cx="5800725" cy="306705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5074" y="205776"/>
            <a:ext cx="5105400" cy="650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429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Errors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9446" y="1438439"/>
            <a:ext cx="4667250" cy="248602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446" y="3924464"/>
            <a:ext cx="4659618" cy="234694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2292" y="1690688"/>
            <a:ext cx="529590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381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Newton </a:t>
            </a:r>
            <a:r>
              <a:rPr lang="en-US" altLang="ko-KR" dirty="0" err="1" smtClean="0"/>
              <a:t>Mtd</a:t>
            </a:r>
            <a:r>
              <a:rPr lang="en-US" altLang="ko-KR" dirty="0" smtClean="0"/>
              <a:t>: ~12 vs Bisection </a:t>
            </a:r>
            <a:r>
              <a:rPr lang="en-US" altLang="ko-KR" dirty="0" err="1" smtClean="0"/>
              <a:t>Mtd</a:t>
            </a:r>
            <a:r>
              <a:rPr lang="en-US" altLang="ko-KR" dirty="0" smtClean="0"/>
              <a:t>: 20~</a:t>
            </a:r>
          </a:p>
          <a:p>
            <a:pPr marL="0" indent="0">
              <a:buNone/>
            </a:pPr>
            <a:r>
              <a:rPr lang="en-US" altLang="ko-KR" dirty="0" smtClean="0"/>
              <a:t>(</a:t>
            </a:r>
            <a:r>
              <a:rPr lang="ko-KR" altLang="en-US" dirty="0" smtClean="0"/>
              <a:t>보통 </a:t>
            </a:r>
            <a:r>
              <a:rPr lang="en-US" altLang="ko-KR" dirty="0" smtClean="0"/>
              <a:t>Newton </a:t>
            </a:r>
            <a:r>
              <a:rPr lang="en-US" altLang="ko-KR" dirty="0" err="1" smtClean="0"/>
              <a:t>Mtd</a:t>
            </a:r>
            <a:r>
              <a:rPr lang="ko-KR" altLang="en-US" dirty="0" smtClean="0"/>
              <a:t>가 답에 도달하는 시행 훨씬 적음</a:t>
            </a:r>
            <a:r>
              <a:rPr lang="en-US" altLang="ko-KR" dirty="0" smtClean="0"/>
              <a:t>)</a:t>
            </a:r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Bisection </a:t>
            </a:r>
            <a:r>
              <a:rPr lang="en-US" altLang="ko-KR" dirty="0" err="1" smtClean="0"/>
              <a:t>Mtd</a:t>
            </a:r>
            <a:r>
              <a:rPr lang="ko-KR" altLang="en-US" dirty="0" smtClean="0"/>
              <a:t>에선 온도 범위에 답이 포함되어 있어야 작동하나 </a:t>
            </a:r>
            <a:r>
              <a:rPr lang="en-US" altLang="ko-KR" dirty="0" smtClean="0"/>
              <a:t>Newton</a:t>
            </a:r>
            <a:r>
              <a:rPr lang="ko-KR" altLang="en-US" dirty="0" smtClean="0"/>
              <a:t>은 온도 범위의 제한이 없음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 smtClean="0"/>
              <a:t>Newton </a:t>
            </a:r>
            <a:r>
              <a:rPr lang="en-US" altLang="ko-KR" dirty="0" err="1" smtClean="0"/>
              <a:t>Mtd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860K </a:t>
            </a:r>
            <a:r>
              <a:rPr lang="ko-KR" altLang="en-US" dirty="0" smtClean="0"/>
              <a:t>정도만 넘어가도 작동 안됨</a:t>
            </a:r>
            <a:r>
              <a:rPr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7825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68</Words>
  <Application>Microsoft Office PowerPoint</Application>
  <PresentationFormat>와이드스크린</PresentationFormat>
  <Paragraphs>12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Numerical Methods #2</vt:lpstr>
      <vt:lpstr>Problem #1. Newton Method</vt:lpstr>
      <vt:lpstr>Problem #2. Bisection Method</vt:lpstr>
      <vt:lpstr>Errors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Methods #1</dc:title>
  <dc:creator>Seongjin Kim</dc:creator>
  <cp:lastModifiedBy>Seongjin Kim</cp:lastModifiedBy>
  <cp:revision>11</cp:revision>
  <dcterms:created xsi:type="dcterms:W3CDTF">2017-09-06T04:04:39Z</dcterms:created>
  <dcterms:modified xsi:type="dcterms:W3CDTF">2017-09-18T04:06:30Z</dcterms:modified>
</cp:coreProperties>
</file>