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64" r:id="rId7"/>
    <p:sldId id="263" r:id="rId8"/>
    <p:sldId id="259" r:id="rId9"/>
    <p:sldId id="267" r:id="rId10"/>
    <p:sldId id="265" r:id="rId11"/>
    <p:sldId id="258" r:id="rId12"/>
    <p:sldId id="268" r:id="rId13"/>
    <p:sldId id="266" r:id="rId14"/>
    <p:sldId id="269" r:id="rId15"/>
    <p:sldId id="270" r:id="rId16"/>
    <p:sldId id="273" r:id="rId17"/>
    <p:sldId id="271" r:id="rId18"/>
    <p:sldId id="272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54788;&#49437;\Desktop\&#49688;&#52824;%20fi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1 day</c:v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Sheet1!$A$3:$A$103</c:f>
              <c:numCache>
                <c:formatCode>General</c:formatCode>
                <c:ptCount val="101"/>
                <c:pt idx="0">
                  <c:v>-50</c:v>
                </c:pt>
                <c:pt idx="1">
                  <c:v>-49</c:v>
                </c:pt>
                <c:pt idx="2">
                  <c:v>-48</c:v>
                </c:pt>
                <c:pt idx="3">
                  <c:v>-47</c:v>
                </c:pt>
                <c:pt idx="4">
                  <c:v>-46</c:v>
                </c:pt>
                <c:pt idx="5">
                  <c:v>-45</c:v>
                </c:pt>
                <c:pt idx="6">
                  <c:v>-44</c:v>
                </c:pt>
                <c:pt idx="7">
                  <c:v>-43</c:v>
                </c:pt>
                <c:pt idx="8">
                  <c:v>-42</c:v>
                </c:pt>
                <c:pt idx="9">
                  <c:v>-41</c:v>
                </c:pt>
                <c:pt idx="10">
                  <c:v>-40</c:v>
                </c:pt>
                <c:pt idx="11">
                  <c:v>-39</c:v>
                </c:pt>
                <c:pt idx="12">
                  <c:v>-38</c:v>
                </c:pt>
                <c:pt idx="13">
                  <c:v>-37</c:v>
                </c:pt>
                <c:pt idx="14">
                  <c:v>-36</c:v>
                </c:pt>
                <c:pt idx="15">
                  <c:v>-35</c:v>
                </c:pt>
                <c:pt idx="16">
                  <c:v>-34</c:v>
                </c:pt>
                <c:pt idx="17">
                  <c:v>-33</c:v>
                </c:pt>
                <c:pt idx="18">
                  <c:v>-32</c:v>
                </c:pt>
                <c:pt idx="19">
                  <c:v>-31</c:v>
                </c:pt>
                <c:pt idx="20">
                  <c:v>-30</c:v>
                </c:pt>
                <c:pt idx="21">
                  <c:v>-29</c:v>
                </c:pt>
                <c:pt idx="22">
                  <c:v>-28</c:v>
                </c:pt>
                <c:pt idx="23">
                  <c:v>-27</c:v>
                </c:pt>
                <c:pt idx="24">
                  <c:v>-26</c:v>
                </c:pt>
                <c:pt idx="25">
                  <c:v>-25</c:v>
                </c:pt>
                <c:pt idx="26">
                  <c:v>-24</c:v>
                </c:pt>
                <c:pt idx="27">
                  <c:v>-23</c:v>
                </c:pt>
                <c:pt idx="28">
                  <c:v>-22</c:v>
                </c:pt>
                <c:pt idx="29">
                  <c:v>-21</c:v>
                </c:pt>
                <c:pt idx="30">
                  <c:v>-20</c:v>
                </c:pt>
                <c:pt idx="31">
                  <c:v>-19</c:v>
                </c:pt>
                <c:pt idx="32">
                  <c:v>-18</c:v>
                </c:pt>
                <c:pt idx="33">
                  <c:v>-17</c:v>
                </c:pt>
                <c:pt idx="34">
                  <c:v>-16</c:v>
                </c:pt>
                <c:pt idx="35">
                  <c:v>-15</c:v>
                </c:pt>
                <c:pt idx="36">
                  <c:v>-14</c:v>
                </c:pt>
                <c:pt idx="37">
                  <c:v>-13</c:v>
                </c:pt>
                <c:pt idx="38">
                  <c:v>-12</c:v>
                </c:pt>
                <c:pt idx="39">
                  <c:v>-11</c:v>
                </c:pt>
                <c:pt idx="40">
                  <c:v>-10</c:v>
                </c:pt>
                <c:pt idx="41">
                  <c:v>-9</c:v>
                </c:pt>
                <c:pt idx="42">
                  <c:v>-8</c:v>
                </c:pt>
                <c:pt idx="43">
                  <c:v>-7</c:v>
                </c:pt>
                <c:pt idx="44">
                  <c:v>-6</c:v>
                </c:pt>
                <c:pt idx="45">
                  <c:v>-5</c:v>
                </c:pt>
                <c:pt idx="46">
                  <c:v>-4</c:v>
                </c:pt>
                <c:pt idx="47">
                  <c:v>-3</c:v>
                </c:pt>
                <c:pt idx="48">
                  <c:v>-2</c:v>
                </c:pt>
                <c:pt idx="49">
                  <c:v>-1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3</c:v>
                </c:pt>
                <c:pt idx="54">
                  <c:v>4</c:v>
                </c:pt>
                <c:pt idx="55">
                  <c:v>5</c:v>
                </c:pt>
                <c:pt idx="56">
                  <c:v>6</c:v>
                </c:pt>
                <c:pt idx="57">
                  <c:v>7</c:v>
                </c:pt>
                <c:pt idx="58">
                  <c:v>8</c:v>
                </c:pt>
                <c:pt idx="59">
                  <c:v>9</c:v>
                </c:pt>
                <c:pt idx="60">
                  <c:v>10</c:v>
                </c:pt>
                <c:pt idx="61">
                  <c:v>11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15</c:v>
                </c:pt>
                <c:pt idx="66">
                  <c:v>16</c:v>
                </c:pt>
                <c:pt idx="67">
                  <c:v>17</c:v>
                </c:pt>
                <c:pt idx="68">
                  <c:v>18</c:v>
                </c:pt>
                <c:pt idx="69">
                  <c:v>19</c:v>
                </c:pt>
                <c:pt idx="70">
                  <c:v>20</c:v>
                </c:pt>
                <c:pt idx="71">
                  <c:v>21</c:v>
                </c:pt>
                <c:pt idx="72">
                  <c:v>22</c:v>
                </c:pt>
                <c:pt idx="73">
                  <c:v>23</c:v>
                </c:pt>
                <c:pt idx="74">
                  <c:v>24</c:v>
                </c:pt>
                <c:pt idx="75">
                  <c:v>25</c:v>
                </c:pt>
                <c:pt idx="76">
                  <c:v>26</c:v>
                </c:pt>
                <c:pt idx="77">
                  <c:v>27</c:v>
                </c:pt>
                <c:pt idx="78">
                  <c:v>28</c:v>
                </c:pt>
                <c:pt idx="79">
                  <c:v>29</c:v>
                </c:pt>
                <c:pt idx="80">
                  <c:v>30</c:v>
                </c:pt>
                <c:pt idx="81">
                  <c:v>31</c:v>
                </c:pt>
                <c:pt idx="82">
                  <c:v>32</c:v>
                </c:pt>
                <c:pt idx="83">
                  <c:v>33</c:v>
                </c:pt>
                <c:pt idx="84">
                  <c:v>34</c:v>
                </c:pt>
                <c:pt idx="85">
                  <c:v>35</c:v>
                </c:pt>
                <c:pt idx="86">
                  <c:v>36</c:v>
                </c:pt>
                <c:pt idx="87">
                  <c:v>37</c:v>
                </c:pt>
                <c:pt idx="88">
                  <c:v>38</c:v>
                </c:pt>
                <c:pt idx="89">
                  <c:v>39</c:v>
                </c:pt>
                <c:pt idx="90">
                  <c:v>40</c:v>
                </c:pt>
                <c:pt idx="91">
                  <c:v>41</c:v>
                </c:pt>
                <c:pt idx="92">
                  <c:v>42</c:v>
                </c:pt>
                <c:pt idx="93">
                  <c:v>43</c:v>
                </c:pt>
                <c:pt idx="94">
                  <c:v>44</c:v>
                </c:pt>
                <c:pt idx="95">
                  <c:v>45</c:v>
                </c:pt>
                <c:pt idx="96">
                  <c:v>46</c:v>
                </c:pt>
                <c:pt idx="97">
                  <c:v>47</c:v>
                </c:pt>
                <c:pt idx="98">
                  <c:v>48</c:v>
                </c:pt>
                <c:pt idx="99">
                  <c:v>49</c:v>
                </c:pt>
                <c:pt idx="100">
                  <c:v>50</c:v>
                </c:pt>
              </c:numCache>
            </c:numRef>
          </c:xVal>
          <c:yVal>
            <c:numRef>
              <c:f>Sheet1!$B$3:$B$103</c:f>
              <c:numCache>
                <c:formatCode>General</c:formatCode>
                <c:ptCount val="101"/>
                <c:pt idx="0">
                  <c:v>0.47799999999999998</c:v>
                </c:pt>
                <c:pt idx="1">
                  <c:v>0.47799999999999998</c:v>
                </c:pt>
                <c:pt idx="2">
                  <c:v>0.47799999999999998</c:v>
                </c:pt>
                <c:pt idx="3">
                  <c:v>0.47799999999999998</c:v>
                </c:pt>
                <c:pt idx="4">
                  <c:v>0.47799999999999998</c:v>
                </c:pt>
                <c:pt idx="5">
                  <c:v>0.47799999999999998</c:v>
                </c:pt>
                <c:pt idx="6">
                  <c:v>0.47799999999999998</c:v>
                </c:pt>
                <c:pt idx="7">
                  <c:v>0.47799999999999998</c:v>
                </c:pt>
                <c:pt idx="8">
                  <c:v>0.47799999999999998</c:v>
                </c:pt>
                <c:pt idx="9">
                  <c:v>0.47799999999999998</c:v>
                </c:pt>
                <c:pt idx="10">
                  <c:v>0.47799999999999998</c:v>
                </c:pt>
                <c:pt idx="11">
                  <c:v>0.47799999999999998</c:v>
                </c:pt>
                <c:pt idx="12">
                  <c:v>0.47799999999999998</c:v>
                </c:pt>
                <c:pt idx="13">
                  <c:v>0.47799999999999998</c:v>
                </c:pt>
                <c:pt idx="14">
                  <c:v>0.47799999999999998</c:v>
                </c:pt>
                <c:pt idx="15">
                  <c:v>0.47799999999999998</c:v>
                </c:pt>
                <c:pt idx="16">
                  <c:v>0.47799999999999998</c:v>
                </c:pt>
                <c:pt idx="17">
                  <c:v>0.47799999999999998</c:v>
                </c:pt>
                <c:pt idx="18">
                  <c:v>0.47799999999999998</c:v>
                </c:pt>
                <c:pt idx="19">
                  <c:v>0.47799999999999998</c:v>
                </c:pt>
                <c:pt idx="20">
                  <c:v>0.47799999999999998</c:v>
                </c:pt>
                <c:pt idx="21">
                  <c:v>0.47799999999999998</c:v>
                </c:pt>
                <c:pt idx="22">
                  <c:v>0.47799999999999998</c:v>
                </c:pt>
                <c:pt idx="23">
                  <c:v>0.47799999999999998</c:v>
                </c:pt>
                <c:pt idx="24">
                  <c:v>0.47799999999999998</c:v>
                </c:pt>
                <c:pt idx="25">
                  <c:v>0.47799999999999998</c:v>
                </c:pt>
                <c:pt idx="26">
                  <c:v>0.47799999999999998</c:v>
                </c:pt>
                <c:pt idx="27">
                  <c:v>0.47799999999999998</c:v>
                </c:pt>
                <c:pt idx="28">
                  <c:v>0.47799999999999998</c:v>
                </c:pt>
                <c:pt idx="29">
                  <c:v>0.47799999999999998</c:v>
                </c:pt>
                <c:pt idx="30">
                  <c:v>0.47799999999999998</c:v>
                </c:pt>
                <c:pt idx="31">
                  <c:v>0.47799999999999998</c:v>
                </c:pt>
                <c:pt idx="32">
                  <c:v>0.47799999999999998</c:v>
                </c:pt>
                <c:pt idx="33">
                  <c:v>0.47799999999999998</c:v>
                </c:pt>
                <c:pt idx="34">
                  <c:v>0.47799999999999998</c:v>
                </c:pt>
                <c:pt idx="35">
                  <c:v>0.47799900000000001</c:v>
                </c:pt>
                <c:pt idx="36">
                  <c:v>0.47799700000000001</c:v>
                </c:pt>
                <c:pt idx="37">
                  <c:v>0.477989</c:v>
                </c:pt>
                <c:pt idx="38">
                  <c:v>0.477966</c:v>
                </c:pt>
                <c:pt idx="39">
                  <c:v>0.47789500000000001</c:v>
                </c:pt>
                <c:pt idx="40">
                  <c:v>0.47770099999999999</c:v>
                </c:pt>
                <c:pt idx="41">
                  <c:v>0.47720299999999999</c:v>
                </c:pt>
                <c:pt idx="42">
                  <c:v>0.47602499999999998</c:v>
                </c:pt>
                <c:pt idx="43">
                  <c:v>0.47345100000000001</c:v>
                </c:pt>
                <c:pt idx="44">
                  <c:v>0.46829199999999999</c:v>
                </c:pt>
                <c:pt idx="45">
                  <c:v>0.45882400000000001</c:v>
                </c:pt>
                <c:pt idx="46">
                  <c:v>0.44296600000000003</c:v>
                </c:pt>
                <c:pt idx="47">
                  <c:v>0.41879</c:v>
                </c:pt>
                <c:pt idx="48">
                  <c:v>0.38539499999999999</c:v>
                </c:pt>
                <c:pt idx="49">
                  <c:v>0.34398200000000001</c:v>
                </c:pt>
                <c:pt idx="50">
                  <c:v>0.56303400000000003</c:v>
                </c:pt>
                <c:pt idx="51">
                  <c:v>0.52956899999999996</c:v>
                </c:pt>
                <c:pt idx="52">
                  <c:v>0.50007699999999999</c:v>
                </c:pt>
                <c:pt idx="53">
                  <c:v>0.47703899999999999</c:v>
                </c:pt>
                <c:pt idx="54">
                  <c:v>0.46107999999999999</c:v>
                </c:pt>
                <c:pt idx="55">
                  <c:v>0.45123799999999997</c:v>
                </c:pt>
                <c:pt idx="56">
                  <c:v>0.44579400000000002</c:v>
                </c:pt>
                <c:pt idx="57">
                  <c:v>0.44307099999999999</c:v>
                </c:pt>
                <c:pt idx="58">
                  <c:v>0.44182900000000003</c:v>
                </c:pt>
                <c:pt idx="59">
                  <c:v>0.44130799999999998</c:v>
                </c:pt>
                <c:pt idx="60">
                  <c:v>0.44110700000000003</c:v>
                </c:pt>
                <c:pt idx="61">
                  <c:v>0.44103500000000001</c:v>
                </c:pt>
                <c:pt idx="62">
                  <c:v>0.44101099999999999</c:v>
                </c:pt>
                <c:pt idx="63">
                  <c:v>0.44100299999999998</c:v>
                </c:pt>
                <c:pt idx="64">
                  <c:v>0.44100099999999998</c:v>
                </c:pt>
                <c:pt idx="65">
                  <c:v>0.441</c:v>
                </c:pt>
                <c:pt idx="66">
                  <c:v>0.441</c:v>
                </c:pt>
                <c:pt idx="67">
                  <c:v>0.441</c:v>
                </c:pt>
                <c:pt idx="68">
                  <c:v>0.441</c:v>
                </c:pt>
                <c:pt idx="69">
                  <c:v>0.441</c:v>
                </c:pt>
                <c:pt idx="70">
                  <c:v>0.441</c:v>
                </c:pt>
                <c:pt idx="71">
                  <c:v>0.441</c:v>
                </c:pt>
                <c:pt idx="72">
                  <c:v>0.441</c:v>
                </c:pt>
                <c:pt idx="73">
                  <c:v>0.441</c:v>
                </c:pt>
                <c:pt idx="74">
                  <c:v>0.441</c:v>
                </c:pt>
                <c:pt idx="75">
                  <c:v>0.441</c:v>
                </c:pt>
                <c:pt idx="76">
                  <c:v>0.441</c:v>
                </c:pt>
                <c:pt idx="77">
                  <c:v>0.441</c:v>
                </c:pt>
                <c:pt idx="78">
                  <c:v>0.441</c:v>
                </c:pt>
                <c:pt idx="79">
                  <c:v>0.441</c:v>
                </c:pt>
                <c:pt idx="80">
                  <c:v>0.441</c:v>
                </c:pt>
                <c:pt idx="81">
                  <c:v>0.441</c:v>
                </c:pt>
                <c:pt idx="82">
                  <c:v>0.441</c:v>
                </c:pt>
                <c:pt idx="83">
                  <c:v>0.441</c:v>
                </c:pt>
                <c:pt idx="84">
                  <c:v>0.441</c:v>
                </c:pt>
                <c:pt idx="85">
                  <c:v>0.441</c:v>
                </c:pt>
                <c:pt idx="86">
                  <c:v>0.441</c:v>
                </c:pt>
                <c:pt idx="87">
                  <c:v>0.441</c:v>
                </c:pt>
                <c:pt idx="88">
                  <c:v>0.441</c:v>
                </c:pt>
                <c:pt idx="89">
                  <c:v>0.441</c:v>
                </c:pt>
                <c:pt idx="90">
                  <c:v>0.441</c:v>
                </c:pt>
                <c:pt idx="91">
                  <c:v>0.441</c:v>
                </c:pt>
                <c:pt idx="92">
                  <c:v>0.441</c:v>
                </c:pt>
                <c:pt idx="93">
                  <c:v>0.441</c:v>
                </c:pt>
                <c:pt idx="94">
                  <c:v>0.441</c:v>
                </c:pt>
                <c:pt idx="95">
                  <c:v>0.441</c:v>
                </c:pt>
                <c:pt idx="96">
                  <c:v>0.441</c:v>
                </c:pt>
                <c:pt idx="97">
                  <c:v>0.441</c:v>
                </c:pt>
                <c:pt idx="98">
                  <c:v>0.441</c:v>
                </c:pt>
                <c:pt idx="99">
                  <c:v>0.441</c:v>
                </c:pt>
                <c:pt idx="100">
                  <c:v>0.441</c:v>
                </c:pt>
              </c:numCache>
            </c:numRef>
          </c:yVal>
          <c:smooth val="0"/>
        </c:ser>
        <c:ser>
          <c:idx val="1"/>
          <c:order val="1"/>
          <c:tx>
            <c:v>3 day</c:v>
          </c:tx>
          <c:spPr>
            <a:ln w="190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xVal>
            <c:numRef>
              <c:f>Sheet1!$E$3:$E$103</c:f>
              <c:numCache>
                <c:formatCode>General</c:formatCode>
                <c:ptCount val="101"/>
                <c:pt idx="0">
                  <c:v>-50</c:v>
                </c:pt>
                <c:pt idx="1">
                  <c:v>-49</c:v>
                </c:pt>
                <c:pt idx="2">
                  <c:v>-48</c:v>
                </c:pt>
                <c:pt idx="3">
                  <c:v>-47</c:v>
                </c:pt>
                <c:pt idx="4">
                  <c:v>-46</c:v>
                </c:pt>
                <c:pt idx="5">
                  <c:v>-45</c:v>
                </c:pt>
                <c:pt idx="6">
                  <c:v>-44</c:v>
                </c:pt>
                <c:pt idx="7">
                  <c:v>-43</c:v>
                </c:pt>
                <c:pt idx="8">
                  <c:v>-42</c:v>
                </c:pt>
                <c:pt idx="9">
                  <c:v>-41</c:v>
                </c:pt>
                <c:pt idx="10">
                  <c:v>-40</c:v>
                </c:pt>
                <c:pt idx="11">
                  <c:v>-39</c:v>
                </c:pt>
                <c:pt idx="12">
                  <c:v>-38</c:v>
                </c:pt>
                <c:pt idx="13">
                  <c:v>-37</c:v>
                </c:pt>
                <c:pt idx="14">
                  <c:v>-36</c:v>
                </c:pt>
                <c:pt idx="15">
                  <c:v>-35</c:v>
                </c:pt>
                <c:pt idx="16">
                  <c:v>-34</c:v>
                </c:pt>
                <c:pt idx="17">
                  <c:v>-33</c:v>
                </c:pt>
                <c:pt idx="18">
                  <c:v>-32</c:v>
                </c:pt>
                <c:pt idx="19">
                  <c:v>-31</c:v>
                </c:pt>
                <c:pt idx="20">
                  <c:v>-30</c:v>
                </c:pt>
                <c:pt idx="21">
                  <c:v>-29</c:v>
                </c:pt>
                <c:pt idx="22">
                  <c:v>-28</c:v>
                </c:pt>
                <c:pt idx="23">
                  <c:v>-27</c:v>
                </c:pt>
                <c:pt idx="24">
                  <c:v>-26</c:v>
                </c:pt>
                <c:pt idx="25">
                  <c:v>-25</c:v>
                </c:pt>
                <c:pt idx="26">
                  <c:v>-24</c:v>
                </c:pt>
                <c:pt idx="27">
                  <c:v>-23</c:v>
                </c:pt>
                <c:pt idx="28">
                  <c:v>-22</c:v>
                </c:pt>
                <c:pt idx="29">
                  <c:v>-21</c:v>
                </c:pt>
                <c:pt idx="30">
                  <c:v>-20</c:v>
                </c:pt>
                <c:pt idx="31">
                  <c:v>-19</c:v>
                </c:pt>
                <c:pt idx="32">
                  <c:v>-18</c:v>
                </c:pt>
                <c:pt idx="33">
                  <c:v>-17</c:v>
                </c:pt>
                <c:pt idx="34">
                  <c:v>-16</c:v>
                </c:pt>
                <c:pt idx="35">
                  <c:v>-15</c:v>
                </c:pt>
                <c:pt idx="36">
                  <c:v>-14</c:v>
                </c:pt>
                <c:pt idx="37">
                  <c:v>-13</c:v>
                </c:pt>
                <c:pt idx="38">
                  <c:v>-12</c:v>
                </c:pt>
                <c:pt idx="39">
                  <c:v>-11</c:v>
                </c:pt>
                <c:pt idx="40">
                  <c:v>-10</c:v>
                </c:pt>
                <c:pt idx="41">
                  <c:v>-9</c:v>
                </c:pt>
                <c:pt idx="42">
                  <c:v>-8</c:v>
                </c:pt>
                <c:pt idx="43">
                  <c:v>-7</c:v>
                </c:pt>
                <c:pt idx="44">
                  <c:v>-6</c:v>
                </c:pt>
                <c:pt idx="45">
                  <c:v>-5</c:v>
                </c:pt>
                <c:pt idx="46">
                  <c:v>-4</c:v>
                </c:pt>
                <c:pt idx="47">
                  <c:v>-3</c:v>
                </c:pt>
                <c:pt idx="48">
                  <c:v>-2</c:v>
                </c:pt>
                <c:pt idx="49">
                  <c:v>-1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3</c:v>
                </c:pt>
                <c:pt idx="54">
                  <c:v>4</c:v>
                </c:pt>
                <c:pt idx="55">
                  <c:v>5</c:v>
                </c:pt>
                <c:pt idx="56">
                  <c:v>6</c:v>
                </c:pt>
                <c:pt idx="57">
                  <c:v>7</c:v>
                </c:pt>
                <c:pt idx="58">
                  <c:v>8</c:v>
                </c:pt>
                <c:pt idx="59">
                  <c:v>9</c:v>
                </c:pt>
                <c:pt idx="60">
                  <c:v>10</c:v>
                </c:pt>
                <c:pt idx="61">
                  <c:v>11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15</c:v>
                </c:pt>
                <c:pt idx="66">
                  <c:v>16</c:v>
                </c:pt>
                <c:pt idx="67">
                  <c:v>17</c:v>
                </c:pt>
                <c:pt idx="68">
                  <c:v>18</c:v>
                </c:pt>
                <c:pt idx="69">
                  <c:v>19</c:v>
                </c:pt>
                <c:pt idx="70">
                  <c:v>20</c:v>
                </c:pt>
                <c:pt idx="71">
                  <c:v>21</c:v>
                </c:pt>
                <c:pt idx="72">
                  <c:v>22</c:v>
                </c:pt>
                <c:pt idx="73">
                  <c:v>23</c:v>
                </c:pt>
                <c:pt idx="74">
                  <c:v>24</c:v>
                </c:pt>
                <c:pt idx="75">
                  <c:v>25</c:v>
                </c:pt>
                <c:pt idx="76">
                  <c:v>26</c:v>
                </c:pt>
                <c:pt idx="77">
                  <c:v>27</c:v>
                </c:pt>
                <c:pt idx="78">
                  <c:v>28</c:v>
                </c:pt>
                <c:pt idx="79">
                  <c:v>29</c:v>
                </c:pt>
                <c:pt idx="80">
                  <c:v>30</c:v>
                </c:pt>
                <c:pt idx="81">
                  <c:v>31</c:v>
                </c:pt>
                <c:pt idx="82">
                  <c:v>32</c:v>
                </c:pt>
                <c:pt idx="83">
                  <c:v>33</c:v>
                </c:pt>
                <c:pt idx="84">
                  <c:v>34</c:v>
                </c:pt>
                <c:pt idx="85">
                  <c:v>35</c:v>
                </c:pt>
                <c:pt idx="86">
                  <c:v>36</c:v>
                </c:pt>
                <c:pt idx="87">
                  <c:v>37</c:v>
                </c:pt>
                <c:pt idx="88">
                  <c:v>38</c:v>
                </c:pt>
                <c:pt idx="89">
                  <c:v>39</c:v>
                </c:pt>
                <c:pt idx="90">
                  <c:v>40</c:v>
                </c:pt>
                <c:pt idx="91">
                  <c:v>41</c:v>
                </c:pt>
                <c:pt idx="92">
                  <c:v>42</c:v>
                </c:pt>
                <c:pt idx="93">
                  <c:v>43</c:v>
                </c:pt>
                <c:pt idx="94">
                  <c:v>44</c:v>
                </c:pt>
                <c:pt idx="95">
                  <c:v>45</c:v>
                </c:pt>
                <c:pt idx="96">
                  <c:v>46</c:v>
                </c:pt>
                <c:pt idx="97">
                  <c:v>47</c:v>
                </c:pt>
                <c:pt idx="98">
                  <c:v>48</c:v>
                </c:pt>
                <c:pt idx="99">
                  <c:v>49</c:v>
                </c:pt>
                <c:pt idx="100">
                  <c:v>50</c:v>
                </c:pt>
              </c:numCache>
            </c:numRef>
          </c:xVal>
          <c:yVal>
            <c:numRef>
              <c:f>Sheet1!$F$3:$F$103</c:f>
              <c:numCache>
                <c:formatCode>General</c:formatCode>
                <c:ptCount val="101"/>
                <c:pt idx="0">
                  <c:v>0.47799999999999998</c:v>
                </c:pt>
                <c:pt idx="1">
                  <c:v>0.47799999999999998</c:v>
                </c:pt>
                <c:pt idx="2">
                  <c:v>0.47799999999999998</c:v>
                </c:pt>
                <c:pt idx="3">
                  <c:v>0.47799999999999998</c:v>
                </c:pt>
                <c:pt idx="4">
                  <c:v>0.47799999999999998</c:v>
                </c:pt>
                <c:pt idx="5">
                  <c:v>0.47799999999999998</c:v>
                </c:pt>
                <c:pt idx="6">
                  <c:v>0.47799999999999998</c:v>
                </c:pt>
                <c:pt idx="7">
                  <c:v>0.47799999999999998</c:v>
                </c:pt>
                <c:pt idx="8">
                  <c:v>0.47799999999999998</c:v>
                </c:pt>
                <c:pt idx="9">
                  <c:v>0.47799999999999998</c:v>
                </c:pt>
                <c:pt idx="10">
                  <c:v>0.47799999999999998</c:v>
                </c:pt>
                <c:pt idx="11">
                  <c:v>0.47799999999999998</c:v>
                </c:pt>
                <c:pt idx="12">
                  <c:v>0.47799999999999998</c:v>
                </c:pt>
                <c:pt idx="13">
                  <c:v>0.47799999999999998</c:v>
                </c:pt>
                <c:pt idx="14">
                  <c:v>0.47799999999999998</c:v>
                </c:pt>
                <c:pt idx="15">
                  <c:v>0.47799999999999998</c:v>
                </c:pt>
                <c:pt idx="16">
                  <c:v>0.47799999999999998</c:v>
                </c:pt>
                <c:pt idx="17">
                  <c:v>0.47799999999999998</c:v>
                </c:pt>
                <c:pt idx="18">
                  <c:v>0.47799999999999998</c:v>
                </c:pt>
                <c:pt idx="19">
                  <c:v>0.47799999999999998</c:v>
                </c:pt>
                <c:pt idx="20">
                  <c:v>0.47799999999999998</c:v>
                </c:pt>
                <c:pt idx="21">
                  <c:v>0.47799999999999998</c:v>
                </c:pt>
                <c:pt idx="22">
                  <c:v>0.47799999999999998</c:v>
                </c:pt>
                <c:pt idx="23">
                  <c:v>0.47799999999999998</c:v>
                </c:pt>
                <c:pt idx="24">
                  <c:v>0.47799999999999998</c:v>
                </c:pt>
                <c:pt idx="25">
                  <c:v>0.47799900000000001</c:v>
                </c:pt>
                <c:pt idx="26">
                  <c:v>0.47799900000000001</c:v>
                </c:pt>
                <c:pt idx="27">
                  <c:v>0.47799700000000001</c:v>
                </c:pt>
                <c:pt idx="28">
                  <c:v>0.477993</c:v>
                </c:pt>
                <c:pt idx="29">
                  <c:v>0.47798400000000002</c:v>
                </c:pt>
                <c:pt idx="30">
                  <c:v>0.477968</c:v>
                </c:pt>
                <c:pt idx="31">
                  <c:v>0.47793400000000003</c:v>
                </c:pt>
                <c:pt idx="32">
                  <c:v>0.47787200000000002</c:v>
                </c:pt>
                <c:pt idx="33">
                  <c:v>0.47775600000000001</c:v>
                </c:pt>
                <c:pt idx="34">
                  <c:v>0.47754799999999997</c:v>
                </c:pt>
                <c:pt idx="35">
                  <c:v>0.477188</c:v>
                </c:pt>
                <c:pt idx="36">
                  <c:v>0.47658499999999998</c:v>
                </c:pt>
                <c:pt idx="37">
                  <c:v>0.47560400000000003</c:v>
                </c:pt>
                <c:pt idx="38">
                  <c:v>0.47406199999999998</c:v>
                </c:pt>
                <c:pt idx="39">
                  <c:v>0.471717</c:v>
                </c:pt>
                <c:pt idx="40">
                  <c:v>0.46826699999999999</c:v>
                </c:pt>
                <c:pt idx="41">
                  <c:v>0.46335399999999999</c:v>
                </c:pt>
                <c:pt idx="42">
                  <c:v>0.45658599999999999</c:v>
                </c:pt>
                <c:pt idx="43">
                  <c:v>0.44756299999999999</c:v>
                </c:pt>
                <c:pt idx="44">
                  <c:v>0.43592199999999998</c:v>
                </c:pt>
                <c:pt idx="45">
                  <c:v>0.42139100000000002</c:v>
                </c:pt>
                <c:pt idx="46">
                  <c:v>0.40384599999999998</c:v>
                </c:pt>
                <c:pt idx="47">
                  <c:v>0.38337399999999999</c:v>
                </c:pt>
                <c:pt idx="48">
                  <c:v>0.360319</c:v>
                </c:pt>
                <c:pt idx="49">
                  <c:v>0.33549000000000001</c:v>
                </c:pt>
                <c:pt idx="50">
                  <c:v>0.56944799999999995</c:v>
                </c:pt>
                <c:pt idx="51">
                  <c:v>0.55011699999999997</c:v>
                </c:pt>
                <c:pt idx="52">
                  <c:v>0.531219</c:v>
                </c:pt>
                <c:pt idx="53">
                  <c:v>0.51356599999999997</c:v>
                </c:pt>
                <c:pt idx="54">
                  <c:v>0.49769099999999999</c:v>
                </c:pt>
                <c:pt idx="55">
                  <c:v>0.48396499999999998</c:v>
                </c:pt>
                <c:pt idx="56">
                  <c:v>0.47255999999999998</c:v>
                </c:pt>
                <c:pt idx="57">
                  <c:v>0.46345799999999998</c:v>
                </c:pt>
                <c:pt idx="58">
                  <c:v>0.45647799999999999</c:v>
                </c:pt>
                <c:pt idx="59">
                  <c:v>0.45133099999999998</c:v>
                </c:pt>
                <c:pt idx="60">
                  <c:v>0.44767899999999999</c:v>
                </c:pt>
                <c:pt idx="61">
                  <c:v>0.44518400000000002</c:v>
                </c:pt>
                <c:pt idx="62">
                  <c:v>0.44354100000000002</c:v>
                </c:pt>
                <c:pt idx="63">
                  <c:v>0.442496</c:v>
                </c:pt>
                <c:pt idx="64">
                  <c:v>0.44185400000000002</c:v>
                </c:pt>
                <c:pt idx="65">
                  <c:v>0.441473</c:v>
                </c:pt>
                <c:pt idx="66">
                  <c:v>0.44125399999999998</c:v>
                </c:pt>
                <c:pt idx="67">
                  <c:v>0.441133</c:v>
                </c:pt>
                <c:pt idx="68">
                  <c:v>0.44106699999999999</c:v>
                </c:pt>
                <c:pt idx="69">
                  <c:v>0.44103300000000001</c:v>
                </c:pt>
                <c:pt idx="70">
                  <c:v>0.44101600000000002</c:v>
                </c:pt>
                <c:pt idx="71">
                  <c:v>0.44100699999999998</c:v>
                </c:pt>
                <c:pt idx="72">
                  <c:v>0.44100299999999998</c:v>
                </c:pt>
                <c:pt idx="73">
                  <c:v>0.44100099999999998</c:v>
                </c:pt>
                <c:pt idx="74">
                  <c:v>0.44100099999999998</c:v>
                </c:pt>
                <c:pt idx="75">
                  <c:v>0.441</c:v>
                </c:pt>
                <c:pt idx="76">
                  <c:v>0.441</c:v>
                </c:pt>
                <c:pt idx="77">
                  <c:v>0.441</c:v>
                </c:pt>
                <c:pt idx="78">
                  <c:v>0.441</c:v>
                </c:pt>
                <c:pt idx="79">
                  <c:v>0.441</c:v>
                </c:pt>
                <c:pt idx="80">
                  <c:v>0.441</c:v>
                </c:pt>
                <c:pt idx="81">
                  <c:v>0.441</c:v>
                </c:pt>
                <c:pt idx="82">
                  <c:v>0.441</c:v>
                </c:pt>
                <c:pt idx="83">
                  <c:v>0.441</c:v>
                </c:pt>
                <c:pt idx="84">
                  <c:v>0.441</c:v>
                </c:pt>
                <c:pt idx="85">
                  <c:v>0.441</c:v>
                </c:pt>
                <c:pt idx="86">
                  <c:v>0.441</c:v>
                </c:pt>
                <c:pt idx="87">
                  <c:v>0.441</c:v>
                </c:pt>
                <c:pt idx="88">
                  <c:v>0.441</c:v>
                </c:pt>
                <c:pt idx="89">
                  <c:v>0.441</c:v>
                </c:pt>
                <c:pt idx="90">
                  <c:v>0.441</c:v>
                </c:pt>
                <c:pt idx="91">
                  <c:v>0.441</c:v>
                </c:pt>
                <c:pt idx="92">
                  <c:v>0.441</c:v>
                </c:pt>
                <c:pt idx="93">
                  <c:v>0.441</c:v>
                </c:pt>
                <c:pt idx="94">
                  <c:v>0.441</c:v>
                </c:pt>
                <c:pt idx="95">
                  <c:v>0.441</c:v>
                </c:pt>
                <c:pt idx="96">
                  <c:v>0.441</c:v>
                </c:pt>
                <c:pt idx="97">
                  <c:v>0.441</c:v>
                </c:pt>
                <c:pt idx="98">
                  <c:v>0.441</c:v>
                </c:pt>
                <c:pt idx="99">
                  <c:v>0.441</c:v>
                </c:pt>
                <c:pt idx="100">
                  <c:v>0.441</c:v>
                </c:pt>
              </c:numCache>
            </c:numRef>
          </c:yVal>
          <c:smooth val="0"/>
        </c:ser>
        <c:ser>
          <c:idx val="2"/>
          <c:order val="2"/>
          <c:tx>
            <c:v>5 day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Sheet1!$I$3:$I$103</c:f>
              <c:numCache>
                <c:formatCode>General</c:formatCode>
                <c:ptCount val="101"/>
                <c:pt idx="0">
                  <c:v>-50</c:v>
                </c:pt>
                <c:pt idx="1">
                  <c:v>-49</c:v>
                </c:pt>
                <c:pt idx="2">
                  <c:v>-48</c:v>
                </c:pt>
                <c:pt idx="3">
                  <c:v>-47</c:v>
                </c:pt>
                <c:pt idx="4">
                  <c:v>-46</c:v>
                </c:pt>
                <c:pt idx="5">
                  <c:v>-45</c:v>
                </c:pt>
                <c:pt idx="6">
                  <c:v>-44</c:v>
                </c:pt>
                <c:pt idx="7">
                  <c:v>-43</c:v>
                </c:pt>
                <c:pt idx="8">
                  <c:v>-42</c:v>
                </c:pt>
                <c:pt idx="9">
                  <c:v>-41</c:v>
                </c:pt>
                <c:pt idx="10">
                  <c:v>-40</c:v>
                </c:pt>
                <c:pt idx="11">
                  <c:v>-39</c:v>
                </c:pt>
                <c:pt idx="12">
                  <c:v>-38</c:v>
                </c:pt>
                <c:pt idx="13">
                  <c:v>-37</c:v>
                </c:pt>
                <c:pt idx="14">
                  <c:v>-36</c:v>
                </c:pt>
                <c:pt idx="15">
                  <c:v>-35</c:v>
                </c:pt>
                <c:pt idx="16">
                  <c:v>-34</c:v>
                </c:pt>
                <c:pt idx="17">
                  <c:v>-33</c:v>
                </c:pt>
                <c:pt idx="18">
                  <c:v>-32</c:v>
                </c:pt>
                <c:pt idx="19">
                  <c:v>-31</c:v>
                </c:pt>
                <c:pt idx="20">
                  <c:v>-30</c:v>
                </c:pt>
                <c:pt idx="21">
                  <c:v>-29</c:v>
                </c:pt>
                <c:pt idx="22">
                  <c:v>-28</c:v>
                </c:pt>
                <c:pt idx="23">
                  <c:v>-27</c:v>
                </c:pt>
                <c:pt idx="24">
                  <c:v>-26</c:v>
                </c:pt>
                <c:pt idx="25">
                  <c:v>-25</c:v>
                </c:pt>
                <c:pt idx="26">
                  <c:v>-24</c:v>
                </c:pt>
                <c:pt idx="27">
                  <c:v>-23</c:v>
                </c:pt>
                <c:pt idx="28">
                  <c:v>-22</c:v>
                </c:pt>
                <c:pt idx="29">
                  <c:v>-21</c:v>
                </c:pt>
                <c:pt idx="30">
                  <c:v>-20</c:v>
                </c:pt>
                <c:pt idx="31">
                  <c:v>-19</c:v>
                </c:pt>
                <c:pt idx="32">
                  <c:v>-18</c:v>
                </c:pt>
                <c:pt idx="33">
                  <c:v>-17</c:v>
                </c:pt>
                <c:pt idx="34">
                  <c:v>-16</c:v>
                </c:pt>
                <c:pt idx="35">
                  <c:v>-15</c:v>
                </c:pt>
                <c:pt idx="36">
                  <c:v>-14</c:v>
                </c:pt>
                <c:pt idx="37">
                  <c:v>-13</c:v>
                </c:pt>
                <c:pt idx="38">
                  <c:v>-12</c:v>
                </c:pt>
                <c:pt idx="39">
                  <c:v>-11</c:v>
                </c:pt>
                <c:pt idx="40">
                  <c:v>-10</c:v>
                </c:pt>
                <c:pt idx="41">
                  <c:v>-9</c:v>
                </c:pt>
                <c:pt idx="42">
                  <c:v>-8</c:v>
                </c:pt>
                <c:pt idx="43">
                  <c:v>-7</c:v>
                </c:pt>
                <c:pt idx="44">
                  <c:v>-6</c:v>
                </c:pt>
                <c:pt idx="45">
                  <c:v>-5</c:v>
                </c:pt>
                <c:pt idx="46">
                  <c:v>-4</c:v>
                </c:pt>
                <c:pt idx="47">
                  <c:v>-3</c:v>
                </c:pt>
                <c:pt idx="48">
                  <c:v>-2</c:v>
                </c:pt>
                <c:pt idx="49">
                  <c:v>-1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3</c:v>
                </c:pt>
                <c:pt idx="54">
                  <c:v>4</c:v>
                </c:pt>
                <c:pt idx="55">
                  <c:v>5</c:v>
                </c:pt>
                <c:pt idx="56">
                  <c:v>6</c:v>
                </c:pt>
                <c:pt idx="57">
                  <c:v>7</c:v>
                </c:pt>
                <c:pt idx="58">
                  <c:v>8</c:v>
                </c:pt>
                <c:pt idx="59">
                  <c:v>9</c:v>
                </c:pt>
                <c:pt idx="60">
                  <c:v>10</c:v>
                </c:pt>
                <c:pt idx="61">
                  <c:v>11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15</c:v>
                </c:pt>
                <c:pt idx="66">
                  <c:v>16</c:v>
                </c:pt>
                <c:pt idx="67">
                  <c:v>17</c:v>
                </c:pt>
                <c:pt idx="68">
                  <c:v>18</c:v>
                </c:pt>
                <c:pt idx="69">
                  <c:v>19</c:v>
                </c:pt>
                <c:pt idx="70">
                  <c:v>20</c:v>
                </c:pt>
                <c:pt idx="71">
                  <c:v>21</c:v>
                </c:pt>
                <c:pt idx="72">
                  <c:v>22</c:v>
                </c:pt>
                <c:pt idx="73">
                  <c:v>23</c:v>
                </c:pt>
                <c:pt idx="74">
                  <c:v>24</c:v>
                </c:pt>
                <c:pt idx="75">
                  <c:v>25</c:v>
                </c:pt>
                <c:pt idx="76">
                  <c:v>26</c:v>
                </c:pt>
                <c:pt idx="77">
                  <c:v>27</c:v>
                </c:pt>
                <c:pt idx="78">
                  <c:v>28</c:v>
                </c:pt>
                <c:pt idx="79">
                  <c:v>29</c:v>
                </c:pt>
                <c:pt idx="80">
                  <c:v>30</c:v>
                </c:pt>
                <c:pt idx="81">
                  <c:v>31</c:v>
                </c:pt>
                <c:pt idx="82">
                  <c:v>32</c:v>
                </c:pt>
                <c:pt idx="83">
                  <c:v>33</c:v>
                </c:pt>
                <c:pt idx="84">
                  <c:v>34</c:v>
                </c:pt>
                <c:pt idx="85">
                  <c:v>35</c:v>
                </c:pt>
                <c:pt idx="86">
                  <c:v>36</c:v>
                </c:pt>
                <c:pt idx="87">
                  <c:v>37</c:v>
                </c:pt>
                <c:pt idx="88">
                  <c:v>38</c:v>
                </c:pt>
                <c:pt idx="89">
                  <c:v>39</c:v>
                </c:pt>
                <c:pt idx="90">
                  <c:v>40</c:v>
                </c:pt>
                <c:pt idx="91">
                  <c:v>41</c:v>
                </c:pt>
                <c:pt idx="92">
                  <c:v>42</c:v>
                </c:pt>
                <c:pt idx="93">
                  <c:v>43</c:v>
                </c:pt>
                <c:pt idx="94">
                  <c:v>44</c:v>
                </c:pt>
                <c:pt idx="95">
                  <c:v>45</c:v>
                </c:pt>
                <c:pt idx="96">
                  <c:v>46</c:v>
                </c:pt>
                <c:pt idx="97">
                  <c:v>47</c:v>
                </c:pt>
                <c:pt idx="98">
                  <c:v>48</c:v>
                </c:pt>
                <c:pt idx="99">
                  <c:v>49</c:v>
                </c:pt>
                <c:pt idx="100">
                  <c:v>50</c:v>
                </c:pt>
              </c:numCache>
            </c:numRef>
          </c:xVal>
          <c:yVal>
            <c:numRef>
              <c:f>Sheet1!$J$3:$J$104</c:f>
              <c:numCache>
                <c:formatCode>General</c:formatCode>
                <c:ptCount val="102"/>
                <c:pt idx="0">
                  <c:v>0.47799999999999998</c:v>
                </c:pt>
                <c:pt idx="1">
                  <c:v>0.47799999999999998</c:v>
                </c:pt>
                <c:pt idx="2">
                  <c:v>0.47799999999999998</c:v>
                </c:pt>
                <c:pt idx="3">
                  <c:v>0.47799999999999998</c:v>
                </c:pt>
                <c:pt idx="4">
                  <c:v>0.47799999999999998</c:v>
                </c:pt>
                <c:pt idx="5">
                  <c:v>0.47799999999999998</c:v>
                </c:pt>
                <c:pt idx="6">
                  <c:v>0.47799999999999998</c:v>
                </c:pt>
                <c:pt idx="7">
                  <c:v>0.47799999999999998</c:v>
                </c:pt>
                <c:pt idx="8">
                  <c:v>0.47799999999999998</c:v>
                </c:pt>
                <c:pt idx="9">
                  <c:v>0.47799999999999998</c:v>
                </c:pt>
                <c:pt idx="10">
                  <c:v>0.47799999999999998</c:v>
                </c:pt>
                <c:pt idx="11">
                  <c:v>0.47799999999999998</c:v>
                </c:pt>
                <c:pt idx="12">
                  <c:v>0.47799999999999998</c:v>
                </c:pt>
                <c:pt idx="13">
                  <c:v>0.47799999999999998</c:v>
                </c:pt>
                <c:pt idx="14">
                  <c:v>0.47799999999999998</c:v>
                </c:pt>
                <c:pt idx="15">
                  <c:v>0.47799999999999998</c:v>
                </c:pt>
                <c:pt idx="16">
                  <c:v>0.47799999999999998</c:v>
                </c:pt>
                <c:pt idx="17">
                  <c:v>0.47799999999999998</c:v>
                </c:pt>
                <c:pt idx="18">
                  <c:v>0.47799900000000001</c:v>
                </c:pt>
                <c:pt idx="19">
                  <c:v>0.47799900000000001</c:v>
                </c:pt>
                <c:pt idx="20">
                  <c:v>0.47799799999999998</c:v>
                </c:pt>
                <c:pt idx="21">
                  <c:v>0.47799599999999998</c:v>
                </c:pt>
                <c:pt idx="22">
                  <c:v>0.47799199999999997</c:v>
                </c:pt>
                <c:pt idx="23">
                  <c:v>0.47798600000000002</c:v>
                </c:pt>
                <c:pt idx="24">
                  <c:v>0.47797499999999998</c:v>
                </c:pt>
                <c:pt idx="25">
                  <c:v>0.47795599999999999</c:v>
                </c:pt>
                <c:pt idx="26">
                  <c:v>0.47792499999999999</c:v>
                </c:pt>
                <c:pt idx="27">
                  <c:v>0.47787299999999999</c:v>
                </c:pt>
                <c:pt idx="28">
                  <c:v>0.47778799999999999</c:v>
                </c:pt>
                <c:pt idx="29">
                  <c:v>0.47765400000000002</c:v>
                </c:pt>
                <c:pt idx="30">
                  <c:v>0.47744500000000001</c:v>
                </c:pt>
                <c:pt idx="31">
                  <c:v>0.47712700000000002</c:v>
                </c:pt>
                <c:pt idx="32">
                  <c:v>0.47665200000000002</c:v>
                </c:pt>
                <c:pt idx="33">
                  <c:v>0.47595599999999999</c:v>
                </c:pt>
                <c:pt idx="34">
                  <c:v>0.47495900000000002</c:v>
                </c:pt>
                <c:pt idx="35">
                  <c:v>0.47355799999999998</c:v>
                </c:pt>
                <c:pt idx="36">
                  <c:v>0.47162900000000002</c:v>
                </c:pt>
                <c:pt idx="37">
                  <c:v>0.46902700000000003</c:v>
                </c:pt>
                <c:pt idx="38">
                  <c:v>0.46558899999999998</c:v>
                </c:pt>
                <c:pt idx="39">
                  <c:v>0.46113399999999999</c:v>
                </c:pt>
                <c:pt idx="40">
                  <c:v>0.45547700000000002</c:v>
                </c:pt>
                <c:pt idx="41">
                  <c:v>0.448436</c:v>
                </c:pt>
                <c:pt idx="42">
                  <c:v>0.43984299999999998</c:v>
                </c:pt>
                <c:pt idx="43">
                  <c:v>0.42956299999999997</c:v>
                </c:pt>
                <c:pt idx="44">
                  <c:v>0.41750500000000001</c:v>
                </c:pt>
                <c:pt idx="45">
                  <c:v>0.403646</c:v>
                </c:pt>
                <c:pt idx="46">
                  <c:v>0.38803900000000002</c:v>
                </c:pt>
                <c:pt idx="47">
                  <c:v>0.37083100000000002</c:v>
                </c:pt>
                <c:pt idx="48">
                  <c:v>0.35226600000000002</c:v>
                </c:pt>
                <c:pt idx="49">
                  <c:v>0.33299299999999998</c:v>
                </c:pt>
                <c:pt idx="50">
                  <c:v>0.571299</c:v>
                </c:pt>
                <c:pt idx="51">
                  <c:v>0.55647899999999995</c:v>
                </c:pt>
                <c:pt idx="52">
                  <c:v>0.54159999999999997</c:v>
                </c:pt>
                <c:pt idx="53">
                  <c:v>0.52725699999999998</c:v>
                </c:pt>
                <c:pt idx="54">
                  <c:v>0.51373199999999997</c:v>
                </c:pt>
                <c:pt idx="55">
                  <c:v>0.50126700000000002</c:v>
                </c:pt>
                <c:pt idx="56">
                  <c:v>0.49004199999999998</c:v>
                </c:pt>
                <c:pt idx="57">
                  <c:v>0.48017199999999999</c:v>
                </c:pt>
                <c:pt idx="58">
                  <c:v>0.47170000000000001</c:v>
                </c:pt>
                <c:pt idx="59">
                  <c:v>0.46460200000000001</c:v>
                </c:pt>
                <c:pt idx="60">
                  <c:v>0.45879500000000001</c:v>
                </c:pt>
                <c:pt idx="61">
                  <c:v>0.45415699999999998</c:v>
                </c:pt>
                <c:pt idx="62">
                  <c:v>0.45054</c:v>
                </c:pt>
                <c:pt idx="63">
                  <c:v>0.44778299999999999</c:v>
                </c:pt>
                <c:pt idx="64">
                  <c:v>0.44573000000000002</c:v>
                </c:pt>
                <c:pt idx="65">
                  <c:v>0.44423499999999999</c:v>
                </c:pt>
                <c:pt idx="66">
                  <c:v>0.44317000000000001</c:v>
                </c:pt>
                <c:pt idx="67">
                  <c:v>0.44242799999999999</c:v>
                </c:pt>
                <c:pt idx="68">
                  <c:v>0.44192199999999998</c:v>
                </c:pt>
                <c:pt idx="69">
                  <c:v>0.44158399999999998</c:v>
                </c:pt>
                <c:pt idx="70">
                  <c:v>0.44136300000000001</c:v>
                </c:pt>
                <c:pt idx="71">
                  <c:v>0.44122099999999997</c:v>
                </c:pt>
                <c:pt idx="72">
                  <c:v>0.44113200000000002</c:v>
                </c:pt>
                <c:pt idx="73">
                  <c:v>0.44107800000000003</c:v>
                </c:pt>
                <c:pt idx="74">
                  <c:v>0.44104500000000002</c:v>
                </c:pt>
                <c:pt idx="75">
                  <c:v>0.441025</c:v>
                </c:pt>
                <c:pt idx="76">
                  <c:v>0.44101400000000002</c:v>
                </c:pt>
                <c:pt idx="77">
                  <c:v>0.44100800000000001</c:v>
                </c:pt>
                <c:pt idx="78">
                  <c:v>0.44100400000000001</c:v>
                </c:pt>
                <c:pt idx="79">
                  <c:v>0.44100200000000001</c:v>
                </c:pt>
                <c:pt idx="80">
                  <c:v>0.44100099999999998</c:v>
                </c:pt>
                <c:pt idx="81">
                  <c:v>0.44100099999999998</c:v>
                </c:pt>
                <c:pt idx="82">
                  <c:v>0.441</c:v>
                </c:pt>
                <c:pt idx="83">
                  <c:v>0.441</c:v>
                </c:pt>
                <c:pt idx="84">
                  <c:v>0.441</c:v>
                </c:pt>
                <c:pt idx="85">
                  <c:v>0.441</c:v>
                </c:pt>
                <c:pt idx="86">
                  <c:v>0.441</c:v>
                </c:pt>
                <c:pt idx="87">
                  <c:v>0.441</c:v>
                </c:pt>
                <c:pt idx="88">
                  <c:v>0.441</c:v>
                </c:pt>
                <c:pt idx="89">
                  <c:v>0.441</c:v>
                </c:pt>
                <c:pt idx="90">
                  <c:v>0.441</c:v>
                </c:pt>
                <c:pt idx="91">
                  <c:v>0.441</c:v>
                </c:pt>
                <c:pt idx="92">
                  <c:v>0.441</c:v>
                </c:pt>
                <c:pt idx="93">
                  <c:v>0.441</c:v>
                </c:pt>
                <c:pt idx="94">
                  <c:v>0.441</c:v>
                </c:pt>
                <c:pt idx="95">
                  <c:v>0.441</c:v>
                </c:pt>
                <c:pt idx="96">
                  <c:v>0.441</c:v>
                </c:pt>
                <c:pt idx="97">
                  <c:v>0.441</c:v>
                </c:pt>
                <c:pt idx="98">
                  <c:v>0.441</c:v>
                </c:pt>
                <c:pt idx="99">
                  <c:v>0.441</c:v>
                </c:pt>
                <c:pt idx="100">
                  <c:v>0.441</c:v>
                </c:pt>
              </c:numCache>
            </c:numRef>
          </c:yVal>
          <c:smooth val="0"/>
        </c:ser>
        <c:ser>
          <c:idx val="3"/>
          <c:order val="3"/>
          <c:tx>
            <c:v>7 day</c:v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Sheet1!$M$3:$M$103</c:f>
              <c:numCache>
                <c:formatCode>General</c:formatCode>
                <c:ptCount val="101"/>
                <c:pt idx="0">
                  <c:v>-50</c:v>
                </c:pt>
                <c:pt idx="1">
                  <c:v>-49</c:v>
                </c:pt>
                <c:pt idx="2">
                  <c:v>-48</c:v>
                </c:pt>
                <c:pt idx="3">
                  <c:v>-47</c:v>
                </c:pt>
                <c:pt idx="4">
                  <c:v>-46</c:v>
                </c:pt>
                <c:pt idx="5">
                  <c:v>-45</c:v>
                </c:pt>
                <c:pt idx="6">
                  <c:v>-44</c:v>
                </c:pt>
                <c:pt idx="7">
                  <c:v>-43</c:v>
                </c:pt>
                <c:pt idx="8">
                  <c:v>-42</c:v>
                </c:pt>
                <c:pt idx="9">
                  <c:v>-41</c:v>
                </c:pt>
                <c:pt idx="10">
                  <c:v>-40</c:v>
                </c:pt>
                <c:pt idx="11">
                  <c:v>-39</c:v>
                </c:pt>
                <c:pt idx="12">
                  <c:v>-38</c:v>
                </c:pt>
                <c:pt idx="13">
                  <c:v>-37</c:v>
                </c:pt>
                <c:pt idx="14">
                  <c:v>-36</c:v>
                </c:pt>
                <c:pt idx="15">
                  <c:v>-35</c:v>
                </c:pt>
                <c:pt idx="16">
                  <c:v>-34</c:v>
                </c:pt>
                <c:pt idx="17">
                  <c:v>-33</c:v>
                </c:pt>
                <c:pt idx="18">
                  <c:v>-32</c:v>
                </c:pt>
                <c:pt idx="19">
                  <c:v>-31</c:v>
                </c:pt>
                <c:pt idx="20">
                  <c:v>-30</c:v>
                </c:pt>
                <c:pt idx="21">
                  <c:v>-29</c:v>
                </c:pt>
                <c:pt idx="22">
                  <c:v>-28</c:v>
                </c:pt>
                <c:pt idx="23">
                  <c:v>-27</c:v>
                </c:pt>
                <c:pt idx="24">
                  <c:v>-26</c:v>
                </c:pt>
                <c:pt idx="25">
                  <c:v>-25</c:v>
                </c:pt>
                <c:pt idx="26">
                  <c:v>-24</c:v>
                </c:pt>
                <c:pt idx="27">
                  <c:v>-23</c:v>
                </c:pt>
                <c:pt idx="28">
                  <c:v>-22</c:v>
                </c:pt>
                <c:pt idx="29">
                  <c:v>-21</c:v>
                </c:pt>
                <c:pt idx="30">
                  <c:v>-20</c:v>
                </c:pt>
                <c:pt idx="31">
                  <c:v>-19</c:v>
                </c:pt>
                <c:pt idx="32">
                  <c:v>-18</c:v>
                </c:pt>
                <c:pt idx="33">
                  <c:v>-17</c:v>
                </c:pt>
                <c:pt idx="34">
                  <c:v>-16</c:v>
                </c:pt>
                <c:pt idx="35">
                  <c:v>-15</c:v>
                </c:pt>
                <c:pt idx="36">
                  <c:v>-14</c:v>
                </c:pt>
                <c:pt idx="37">
                  <c:v>-13</c:v>
                </c:pt>
                <c:pt idx="38">
                  <c:v>-12</c:v>
                </c:pt>
                <c:pt idx="39">
                  <c:v>-11</c:v>
                </c:pt>
                <c:pt idx="40">
                  <c:v>-10</c:v>
                </c:pt>
                <c:pt idx="41">
                  <c:v>-9</c:v>
                </c:pt>
                <c:pt idx="42">
                  <c:v>-8</c:v>
                </c:pt>
                <c:pt idx="43">
                  <c:v>-7</c:v>
                </c:pt>
                <c:pt idx="44">
                  <c:v>-6</c:v>
                </c:pt>
                <c:pt idx="45">
                  <c:v>-5</c:v>
                </c:pt>
                <c:pt idx="46">
                  <c:v>-4</c:v>
                </c:pt>
                <c:pt idx="47">
                  <c:v>-3</c:v>
                </c:pt>
                <c:pt idx="48">
                  <c:v>-2</c:v>
                </c:pt>
                <c:pt idx="49">
                  <c:v>-1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3</c:v>
                </c:pt>
                <c:pt idx="54">
                  <c:v>4</c:v>
                </c:pt>
                <c:pt idx="55">
                  <c:v>5</c:v>
                </c:pt>
                <c:pt idx="56">
                  <c:v>6</c:v>
                </c:pt>
                <c:pt idx="57">
                  <c:v>7</c:v>
                </c:pt>
                <c:pt idx="58">
                  <c:v>8</c:v>
                </c:pt>
                <c:pt idx="59">
                  <c:v>9</c:v>
                </c:pt>
                <c:pt idx="60">
                  <c:v>10</c:v>
                </c:pt>
                <c:pt idx="61">
                  <c:v>11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15</c:v>
                </c:pt>
                <c:pt idx="66">
                  <c:v>16</c:v>
                </c:pt>
                <c:pt idx="67">
                  <c:v>17</c:v>
                </c:pt>
                <c:pt idx="68">
                  <c:v>18</c:v>
                </c:pt>
                <c:pt idx="69">
                  <c:v>19</c:v>
                </c:pt>
                <c:pt idx="70">
                  <c:v>20</c:v>
                </c:pt>
                <c:pt idx="71">
                  <c:v>21</c:v>
                </c:pt>
                <c:pt idx="72">
                  <c:v>22</c:v>
                </c:pt>
                <c:pt idx="73">
                  <c:v>23</c:v>
                </c:pt>
                <c:pt idx="74">
                  <c:v>24</c:v>
                </c:pt>
                <c:pt idx="75">
                  <c:v>25</c:v>
                </c:pt>
                <c:pt idx="76">
                  <c:v>26</c:v>
                </c:pt>
                <c:pt idx="77">
                  <c:v>27</c:v>
                </c:pt>
                <c:pt idx="78">
                  <c:v>28</c:v>
                </c:pt>
                <c:pt idx="79">
                  <c:v>29</c:v>
                </c:pt>
                <c:pt idx="80">
                  <c:v>30</c:v>
                </c:pt>
                <c:pt idx="81">
                  <c:v>31</c:v>
                </c:pt>
                <c:pt idx="82">
                  <c:v>32</c:v>
                </c:pt>
                <c:pt idx="83">
                  <c:v>33</c:v>
                </c:pt>
                <c:pt idx="84">
                  <c:v>34</c:v>
                </c:pt>
                <c:pt idx="85">
                  <c:v>35</c:v>
                </c:pt>
                <c:pt idx="86">
                  <c:v>36</c:v>
                </c:pt>
                <c:pt idx="87">
                  <c:v>37</c:v>
                </c:pt>
                <c:pt idx="88">
                  <c:v>38</c:v>
                </c:pt>
                <c:pt idx="89">
                  <c:v>39</c:v>
                </c:pt>
                <c:pt idx="90">
                  <c:v>40</c:v>
                </c:pt>
                <c:pt idx="91">
                  <c:v>41</c:v>
                </c:pt>
                <c:pt idx="92">
                  <c:v>42</c:v>
                </c:pt>
                <c:pt idx="93">
                  <c:v>43</c:v>
                </c:pt>
                <c:pt idx="94">
                  <c:v>44</c:v>
                </c:pt>
                <c:pt idx="95">
                  <c:v>45</c:v>
                </c:pt>
                <c:pt idx="96">
                  <c:v>46</c:v>
                </c:pt>
                <c:pt idx="97">
                  <c:v>47</c:v>
                </c:pt>
                <c:pt idx="98">
                  <c:v>48</c:v>
                </c:pt>
                <c:pt idx="99">
                  <c:v>49</c:v>
                </c:pt>
                <c:pt idx="100">
                  <c:v>50</c:v>
                </c:pt>
              </c:numCache>
            </c:numRef>
          </c:xVal>
          <c:yVal>
            <c:numRef>
              <c:f>Sheet1!$N$3:$N$103</c:f>
              <c:numCache>
                <c:formatCode>General</c:formatCode>
                <c:ptCount val="101"/>
                <c:pt idx="0">
                  <c:v>0.47799999999999998</c:v>
                </c:pt>
                <c:pt idx="1">
                  <c:v>0.47799999999999998</c:v>
                </c:pt>
                <c:pt idx="2">
                  <c:v>0.47799999999999998</c:v>
                </c:pt>
                <c:pt idx="3">
                  <c:v>0.47799999999999998</c:v>
                </c:pt>
                <c:pt idx="4">
                  <c:v>0.47799999999999998</c:v>
                </c:pt>
                <c:pt idx="5">
                  <c:v>0.47799999999999998</c:v>
                </c:pt>
                <c:pt idx="6">
                  <c:v>0.47799999999999998</c:v>
                </c:pt>
                <c:pt idx="7">
                  <c:v>0.47799999999999998</c:v>
                </c:pt>
                <c:pt idx="8">
                  <c:v>0.47799999999999998</c:v>
                </c:pt>
                <c:pt idx="9">
                  <c:v>0.47799999999999998</c:v>
                </c:pt>
                <c:pt idx="10">
                  <c:v>0.47799999999999998</c:v>
                </c:pt>
                <c:pt idx="11">
                  <c:v>0.47799999999999998</c:v>
                </c:pt>
                <c:pt idx="12">
                  <c:v>0.47799999999999998</c:v>
                </c:pt>
                <c:pt idx="13">
                  <c:v>0.47799900000000001</c:v>
                </c:pt>
                <c:pt idx="14">
                  <c:v>0.47799900000000001</c:v>
                </c:pt>
                <c:pt idx="15">
                  <c:v>0.47799700000000001</c:v>
                </c:pt>
                <c:pt idx="16">
                  <c:v>0.47799599999999998</c:v>
                </c:pt>
                <c:pt idx="17">
                  <c:v>0.477993</c:v>
                </c:pt>
                <c:pt idx="18">
                  <c:v>0.47798800000000002</c:v>
                </c:pt>
                <c:pt idx="19">
                  <c:v>0.47798000000000002</c:v>
                </c:pt>
                <c:pt idx="20">
                  <c:v>0.47796699999999998</c:v>
                </c:pt>
                <c:pt idx="21">
                  <c:v>0.47794700000000001</c:v>
                </c:pt>
                <c:pt idx="22">
                  <c:v>0.47791600000000001</c:v>
                </c:pt>
                <c:pt idx="23">
                  <c:v>0.47786899999999999</c:v>
                </c:pt>
                <c:pt idx="24">
                  <c:v>0.477798</c:v>
                </c:pt>
                <c:pt idx="25">
                  <c:v>0.47769200000000001</c:v>
                </c:pt>
                <c:pt idx="26">
                  <c:v>0.47753800000000002</c:v>
                </c:pt>
                <c:pt idx="27">
                  <c:v>0.47731600000000002</c:v>
                </c:pt>
                <c:pt idx="28">
                  <c:v>0.47700100000000001</c:v>
                </c:pt>
                <c:pt idx="29">
                  <c:v>0.47655999999999998</c:v>
                </c:pt>
                <c:pt idx="30">
                  <c:v>0.47595399999999999</c:v>
                </c:pt>
                <c:pt idx="31">
                  <c:v>0.47513</c:v>
                </c:pt>
                <c:pt idx="32">
                  <c:v>0.47403000000000001</c:v>
                </c:pt>
                <c:pt idx="33">
                  <c:v>0.47257900000000003</c:v>
                </c:pt>
                <c:pt idx="34">
                  <c:v>0.470696</c:v>
                </c:pt>
                <c:pt idx="35">
                  <c:v>0.46828700000000001</c:v>
                </c:pt>
                <c:pt idx="36">
                  <c:v>0.46524900000000002</c:v>
                </c:pt>
                <c:pt idx="37">
                  <c:v>0.461474</c:v>
                </c:pt>
                <c:pt idx="38">
                  <c:v>0.45684900000000001</c:v>
                </c:pt>
                <c:pt idx="39">
                  <c:v>0.45126300000000003</c:v>
                </c:pt>
                <c:pt idx="40">
                  <c:v>0.44461200000000001</c:v>
                </c:pt>
                <c:pt idx="41">
                  <c:v>0.436805</c:v>
                </c:pt>
                <c:pt idx="42">
                  <c:v>0.42776999999999998</c:v>
                </c:pt>
                <c:pt idx="43">
                  <c:v>0.41746100000000003</c:v>
                </c:pt>
                <c:pt idx="44">
                  <c:v>0.40586699999999998</c:v>
                </c:pt>
                <c:pt idx="45">
                  <c:v>0.39301599999999998</c:v>
                </c:pt>
                <c:pt idx="46">
                  <c:v>0.37898399999999999</c:v>
                </c:pt>
                <c:pt idx="47">
                  <c:v>0.363894</c:v>
                </c:pt>
                <c:pt idx="48">
                  <c:v>0.34792400000000001</c:v>
                </c:pt>
                <c:pt idx="49">
                  <c:v>0.33171400000000001</c:v>
                </c:pt>
                <c:pt idx="50">
                  <c:v>0.57223000000000002</c:v>
                </c:pt>
                <c:pt idx="51">
                  <c:v>0.55986999999999998</c:v>
                </c:pt>
                <c:pt idx="52">
                  <c:v>0.54721799999999998</c:v>
                </c:pt>
                <c:pt idx="53">
                  <c:v>0.53486699999999998</c:v>
                </c:pt>
                <c:pt idx="54">
                  <c:v>0.52299300000000004</c:v>
                </c:pt>
                <c:pt idx="55">
                  <c:v>0.51175999999999999</c:v>
                </c:pt>
                <c:pt idx="56">
                  <c:v>0.50130399999999997</c:v>
                </c:pt>
                <c:pt idx="57">
                  <c:v>0.49173299999999998</c:v>
                </c:pt>
                <c:pt idx="58">
                  <c:v>0.48311900000000002</c:v>
                </c:pt>
                <c:pt idx="59">
                  <c:v>0.47549799999999998</c:v>
                </c:pt>
                <c:pt idx="60">
                  <c:v>0.46887099999999998</c:v>
                </c:pt>
                <c:pt idx="61">
                  <c:v>0.46320699999999998</c:v>
                </c:pt>
                <c:pt idx="62">
                  <c:v>0.45844800000000002</c:v>
                </c:pt>
                <c:pt idx="63">
                  <c:v>0.454517</c:v>
                </c:pt>
                <c:pt idx="64">
                  <c:v>0.451326</c:v>
                </c:pt>
                <c:pt idx="65">
                  <c:v>0.44877699999999998</c:v>
                </c:pt>
                <c:pt idx="66">
                  <c:v>0.44677600000000001</c:v>
                </c:pt>
                <c:pt idx="67">
                  <c:v>0.44522899999999999</c:v>
                </c:pt>
                <c:pt idx="68">
                  <c:v>0.444054</c:v>
                </c:pt>
                <c:pt idx="69">
                  <c:v>0.44317400000000001</c:v>
                </c:pt>
                <c:pt idx="70">
                  <c:v>0.442527</c:v>
                </c:pt>
                <c:pt idx="71">
                  <c:v>0.44205699999999998</c:v>
                </c:pt>
                <c:pt idx="72">
                  <c:v>0.441722</c:v>
                </c:pt>
                <c:pt idx="73">
                  <c:v>0.44148599999999999</c:v>
                </c:pt>
                <c:pt idx="74">
                  <c:v>0.44132300000000002</c:v>
                </c:pt>
                <c:pt idx="75">
                  <c:v>0.44121100000000002</c:v>
                </c:pt>
                <c:pt idx="76">
                  <c:v>0.44113599999999997</c:v>
                </c:pt>
                <c:pt idx="77">
                  <c:v>0.44108700000000001</c:v>
                </c:pt>
                <c:pt idx="78">
                  <c:v>0.44105499999999997</c:v>
                </c:pt>
                <c:pt idx="79">
                  <c:v>0.44103399999999998</c:v>
                </c:pt>
                <c:pt idx="80">
                  <c:v>0.441021</c:v>
                </c:pt>
                <c:pt idx="81">
                  <c:v>0.44101200000000002</c:v>
                </c:pt>
                <c:pt idx="82">
                  <c:v>0.44100699999999998</c:v>
                </c:pt>
                <c:pt idx="83">
                  <c:v>0.44100400000000001</c:v>
                </c:pt>
                <c:pt idx="84">
                  <c:v>0.44100299999999998</c:v>
                </c:pt>
                <c:pt idx="85">
                  <c:v>0.44100099999999998</c:v>
                </c:pt>
                <c:pt idx="86">
                  <c:v>0.44100099999999998</c:v>
                </c:pt>
                <c:pt idx="87">
                  <c:v>0.441</c:v>
                </c:pt>
                <c:pt idx="88">
                  <c:v>0.441</c:v>
                </c:pt>
                <c:pt idx="89">
                  <c:v>0.441</c:v>
                </c:pt>
                <c:pt idx="90">
                  <c:v>0.441</c:v>
                </c:pt>
                <c:pt idx="91">
                  <c:v>0.441</c:v>
                </c:pt>
                <c:pt idx="92">
                  <c:v>0.441</c:v>
                </c:pt>
                <c:pt idx="93">
                  <c:v>0.441</c:v>
                </c:pt>
                <c:pt idx="94">
                  <c:v>0.441</c:v>
                </c:pt>
                <c:pt idx="95">
                  <c:v>0.441</c:v>
                </c:pt>
                <c:pt idx="96">
                  <c:v>0.441</c:v>
                </c:pt>
                <c:pt idx="97">
                  <c:v>0.441</c:v>
                </c:pt>
                <c:pt idx="98">
                  <c:v>0.441</c:v>
                </c:pt>
                <c:pt idx="99">
                  <c:v>0.441</c:v>
                </c:pt>
                <c:pt idx="100">
                  <c:v>0.441</c:v>
                </c:pt>
              </c:numCache>
            </c:numRef>
          </c:yVal>
          <c:smooth val="0"/>
        </c:ser>
        <c:ser>
          <c:idx val="4"/>
          <c:order val="4"/>
          <c:tx>
            <c:v>9 day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Sheet1!$Q$3:$Q$103</c:f>
              <c:numCache>
                <c:formatCode>General</c:formatCode>
                <c:ptCount val="101"/>
                <c:pt idx="0">
                  <c:v>-50</c:v>
                </c:pt>
                <c:pt idx="1">
                  <c:v>-49</c:v>
                </c:pt>
                <c:pt idx="2">
                  <c:v>-48</c:v>
                </c:pt>
                <c:pt idx="3">
                  <c:v>-47</c:v>
                </c:pt>
                <c:pt idx="4">
                  <c:v>-46</c:v>
                </c:pt>
                <c:pt idx="5">
                  <c:v>-45</c:v>
                </c:pt>
                <c:pt idx="6">
                  <c:v>-44</c:v>
                </c:pt>
                <c:pt idx="7">
                  <c:v>-43</c:v>
                </c:pt>
                <c:pt idx="8">
                  <c:v>-42</c:v>
                </c:pt>
                <c:pt idx="9">
                  <c:v>-41</c:v>
                </c:pt>
                <c:pt idx="10">
                  <c:v>-40</c:v>
                </c:pt>
                <c:pt idx="11">
                  <c:v>-39</c:v>
                </c:pt>
                <c:pt idx="12">
                  <c:v>-38</c:v>
                </c:pt>
                <c:pt idx="13">
                  <c:v>-37</c:v>
                </c:pt>
                <c:pt idx="14">
                  <c:v>-36</c:v>
                </c:pt>
                <c:pt idx="15">
                  <c:v>-35</c:v>
                </c:pt>
                <c:pt idx="16">
                  <c:v>-34</c:v>
                </c:pt>
                <c:pt idx="17">
                  <c:v>-33</c:v>
                </c:pt>
                <c:pt idx="18">
                  <c:v>-32</c:v>
                </c:pt>
                <c:pt idx="19">
                  <c:v>-31</c:v>
                </c:pt>
                <c:pt idx="20">
                  <c:v>-30</c:v>
                </c:pt>
                <c:pt idx="21">
                  <c:v>-29</c:v>
                </c:pt>
                <c:pt idx="22">
                  <c:v>-28</c:v>
                </c:pt>
                <c:pt idx="23">
                  <c:v>-27</c:v>
                </c:pt>
                <c:pt idx="24">
                  <c:v>-26</c:v>
                </c:pt>
                <c:pt idx="25">
                  <c:v>-25</c:v>
                </c:pt>
                <c:pt idx="26">
                  <c:v>-24</c:v>
                </c:pt>
                <c:pt idx="27">
                  <c:v>-23</c:v>
                </c:pt>
                <c:pt idx="28">
                  <c:v>-22</c:v>
                </c:pt>
                <c:pt idx="29">
                  <c:v>-21</c:v>
                </c:pt>
                <c:pt idx="30">
                  <c:v>-20</c:v>
                </c:pt>
                <c:pt idx="31">
                  <c:v>-19</c:v>
                </c:pt>
                <c:pt idx="32">
                  <c:v>-18</c:v>
                </c:pt>
                <c:pt idx="33">
                  <c:v>-17</c:v>
                </c:pt>
                <c:pt idx="34">
                  <c:v>-16</c:v>
                </c:pt>
                <c:pt idx="35">
                  <c:v>-15</c:v>
                </c:pt>
                <c:pt idx="36">
                  <c:v>-14</c:v>
                </c:pt>
                <c:pt idx="37">
                  <c:v>-13</c:v>
                </c:pt>
                <c:pt idx="38">
                  <c:v>-12</c:v>
                </c:pt>
                <c:pt idx="39">
                  <c:v>-11</c:v>
                </c:pt>
                <c:pt idx="40">
                  <c:v>-10</c:v>
                </c:pt>
                <c:pt idx="41">
                  <c:v>-9</c:v>
                </c:pt>
                <c:pt idx="42">
                  <c:v>-8</c:v>
                </c:pt>
                <c:pt idx="43">
                  <c:v>-7</c:v>
                </c:pt>
                <c:pt idx="44">
                  <c:v>-6</c:v>
                </c:pt>
                <c:pt idx="45">
                  <c:v>-5</c:v>
                </c:pt>
                <c:pt idx="46">
                  <c:v>-4</c:v>
                </c:pt>
                <c:pt idx="47">
                  <c:v>-3</c:v>
                </c:pt>
                <c:pt idx="48">
                  <c:v>-2</c:v>
                </c:pt>
                <c:pt idx="49">
                  <c:v>-1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3</c:v>
                </c:pt>
                <c:pt idx="54">
                  <c:v>4</c:v>
                </c:pt>
                <c:pt idx="55">
                  <c:v>5</c:v>
                </c:pt>
                <c:pt idx="56">
                  <c:v>6</c:v>
                </c:pt>
                <c:pt idx="57">
                  <c:v>7</c:v>
                </c:pt>
                <c:pt idx="58">
                  <c:v>8</c:v>
                </c:pt>
                <c:pt idx="59">
                  <c:v>9</c:v>
                </c:pt>
                <c:pt idx="60">
                  <c:v>10</c:v>
                </c:pt>
                <c:pt idx="61">
                  <c:v>11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15</c:v>
                </c:pt>
                <c:pt idx="66">
                  <c:v>16</c:v>
                </c:pt>
                <c:pt idx="67">
                  <c:v>17</c:v>
                </c:pt>
                <c:pt idx="68">
                  <c:v>18</c:v>
                </c:pt>
                <c:pt idx="69">
                  <c:v>19</c:v>
                </c:pt>
                <c:pt idx="70">
                  <c:v>20</c:v>
                </c:pt>
                <c:pt idx="71">
                  <c:v>21</c:v>
                </c:pt>
                <c:pt idx="72">
                  <c:v>22</c:v>
                </c:pt>
                <c:pt idx="73">
                  <c:v>23</c:v>
                </c:pt>
                <c:pt idx="74">
                  <c:v>24</c:v>
                </c:pt>
                <c:pt idx="75">
                  <c:v>25</c:v>
                </c:pt>
                <c:pt idx="76">
                  <c:v>26</c:v>
                </c:pt>
                <c:pt idx="77">
                  <c:v>27</c:v>
                </c:pt>
                <c:pt idx="78">
                  <c:v>28</c:v>
                </c:pt>
                <c:pt idx="79">
                  <c:v>29</c:v>
                </c:pt>
                <c:pt idx="80">
                  <c:v>30</c:v>
                </c:pt>
                <c:pt idx="81">
                  <c:v>31</c:v>
                </c:pt>
                <c:pt idx="82">
                  <c:v>32</c:v>
                </c:pt>
                <c:pt idx="83">
                  <c:v>33</c:v>
                </c:pt>
                <c:pt idx="84">
                  <c:v>34</c:v>
                </c:pt>
                <c:pt idx="85">
                  <c:v>35</c:v>
                </c:pt>
                <c:pt idx="86">
                  <c:v>36</c:v>
                </c:pt>
                <c:pt idx="87">
                  <c:v>37</c:v>
                </c:pt>
                <c:pt idx="88">
                  <c:v>38</c:v>
                </c:pt>
                <c:pt idx="89">
                  <c:v>39</c:v>
                </c:pt>
                <c:pt idx="90">
                  <c:v>40</c:v>
                </c:pt>
                <c:pt idx="91">
                  <c:v>41</c:v>
                </c:pt>
                <c:pt idx="92">
                  <c:v>42</c:v>
                </c:pt>
                <c:pt idx="93">
                  <c:v>43</c:v>
                </c:pt>
                <c:pt idx="94">
                  <c:v>44</c:v>
                </c:pt>
                <c:pt idx="95">
                  <c:v>45</c:v>
                </c:pt>
                <c:pt idx="96">
                  <c:v>46</c:v>
                </c:pt>
                <c:pt idx="97">
                  <c:v>47</c:v>
                </c:pt>
                <c:pt idx="98">
                  <c:v>48</c:v>
                </c:pt>
                <c:pt idx="99">
                  <c:v>49</c:v>
                </c:pt>
                <c:pt idx="100">
                  <c:v>50</c:v>
                </c:pt>
              </c:numCache>
            </c:numRef>
          </c:xVal>
          <c:yVal>
            <c:numRef>
              <c:f>Sheet1!$R$3:$R$103</c:f>
              <c:numCache>
                <c:formatCode>General</c:formatCode>
                <c:ptCount val="101"/>
                <c:pt idx="0">
                  <c:v>0.47799999999999998</c:v>
                </c:pt>
                <c:pt idx="1">
                  <c:v>0.47799999999999998</c:v>
                </c:pt>
                <c:pt idx="2">
                  <c:v>0.47799999999999998</c:v>
                </c:pt>
                <c:pt idx="3">
                  <c:v>0.47799999999999998</c:v>
                </c:pt>
                <c:pt idx="4">
                  <c:v>0.47799999999999998</c:v>
                </c:pt>
                <c:pt idx="5">
                  <c:v>0.47799999999999998</c:v>
                </c:pt>
                <c:pt idx="6">
                  <c:v>0.47799999999999998</c:v>
                </c:pt>
                <c:pt idx="7">
                  <c:v>0.47799999999999998</c:v>
                </c:pt>
                <c:pt idx="8">
                  <c:v>0.47799900000000001</c:v>
                </c:pt>
                <c:pt idx="9">
                  <c:v>0.47799900000000001</c:v>
                </c:pt>
                <c:pt idx="10">
                  <c:v>0.47799799999999998</c:v>
                </c:pt>
                <c:pt idx="11">
                  <c:v>0.47799700000000001</c:v>
                </c:pt>
                <c:pt idx="12">
                  <c:v>0.477995</c:v>
                </c:pt>
                <c:pt idx="13">
                  <c:v>0.47799199999999997</c:v>
                </c:pt>
                <c:pt idx="14">
                  <c:v>0.477987</c:v>
                </c:pt>
                <c:pt idx="15">
                  <c:v>0.47798000000000002</c:v>
                </c:pt>
                <c:pt idx="16">
                  <c:v>0.477968</c:v>
                </c:pt>
                <c:pt idx="17">
                  <c:v>0.47795199999999999</c:v>
                </c:pt>
                <c:pt idx="18">
                  <c:v>0.47792699999999999</c:v>
                </c:pt>
                <c:pt idx="19">
                  <c:v>0.47789199999999998</c:v>
                </c:pt>
                <c:pt idx="20">
                  <c:v>0.47783999999999999</c:v>
                </c:pt>
                <c:pt idx="21">
                  <c:v>0.47776600000000002</c:v>
                </c:pt>
                <c:pt idx="22">
                  <c:v>0.47766199999999998</c:v>
                </c:pt>
                <c:pt idx="23">
                  <c:v>0.477518</c:v>
                </c:pt>
                <c:pt idx="24">
                  <c:v>0.47731800000000002</c:v>
                </c:pt>
                <c:pt idx="25">
                  <c:v>0.47704600000000003</c:v>
                </c:pt>
                <c:pt idx="26">
                  <c:v>0.47667900000000002</c:v>
                </c:pt>
                <c:pt idx="27">
                  <c:v>0.47619099999999998</c:v>
                </c:pt>
                <c:pt idx="28">
                  <c:v>0.47554999999999997</c:v>
                </c:pt>
                <c:pt idx="29">
                  <c:v>0.474715</c:v>
                </c:pt>
                <c:pt idx="30">
                  <c:v>0.47364200000000001</c:v>
                </c:pt>
                <c:pt idx="31">
                  <c:v>0.472279</c:v>
                </c:pt>
                <c:pt idx="32">
                  <c:v>0.47056599999999998</c:v>
                </c:pt>
                <c:pt idx="33">
                  <c:v>0.46843899999999999</c:v>
                </c:pt>
                <c:pt idx="34">
                  <c:v>0.46582699999999999</c:v>
                </c:pt>
                <c:pt idx="35">
                  <c:v>0.46265699999999998</c:v>
                </c:pt>
                <c:pt idx="36">
                  <c:v>0.45884999999999998</c:v>
                </c:pt>
                <c:pt idx="37">
                  <c:v>0.45433200000000001</c:v>
                </c:pt>
                <c:pt idx="38">
                  <c:v>0.44902700000000001</c:v>
                </c:pt>
                <c:pt idx="39">
                  <c:v>0.44286700000000001</c:v>
                </c:pt>
                <c:pt idx="40">
                  <c:v>0.43579299999999999</c:v>
                </c:pt>
                <c:pt idx="41">
                  <c:v>0.427759</c:v>
                </c:pt>
                <c:pt idx="42">
                  <c:v>0.418736</c:v>
                </c:pt>
                <c:pt idx="43">
                  <c:v>0.40871200000000002</c:v>
                </c:pt>
                <c:pt idx="44">
                  <c:v>0.397704</c:v>
                </c:pt>
                <c:pt idx="45">
                  <c:v>0.38575300000000001</c:v>
                </c:pt>
                <c:pt idx="46">
                  <c:v>0.37292900000000001</c:v>
                </c:pt>
                <c:pt idx="47">
                  <c:v>0.35933399999999999</c:v>
                </c:pt>
                <c:pt idx="48">
                  <c:v>0.34510099999999999</c:v>
                </c:pt>
                <c:pt idx="49">
                  <c:v>0.33092500000000002</c:v>
                </c:pt>
                <c:pt idx="50">
                  <c:v>0.572793</c:v>
                </c:pt>
                <c:pt idx="51">
                  <c:v>0.56206</c:v>
                </c:pt>
                <c:pt idx="52">
                  <c:v>0.55086800000000002</c:v>
                </c:pt>
                <c:pt idx="53">
                  <c:v>0.53986699999999999</c:v>
                </c:pt>
                <c:pt idx="54">
                  <c:v>0.52918399999999999</c:v>
                </c:pt>
                <c:pt idx="55">
                  <c:v>0.51893299999999998</c:v>
                </c:pt>
                <c:pt idx="56">
                  <c:v>0.50922000000000001</c:v>
                </c:pt>
                <c:pt idx="57">
                  <c:v>0.50013300000000005</c:v>
                </c:pt>
                <c:pt idx="58">
                  <c:v>0.49174200000000001</c:v>
                </c:pt>
                <c:pt idx="59">
                  <c:v>0.484095</c:v>
                </c:pt>
                <c:pt idx="60">
                  <c:v>0.47721799999999998</c:v>
                </c:pt>
                <c:pt idx="61">
                  <c:v>0.47111500000000001</c:v>
                </c:pt>
                <c:pt idx="62">
                  <c:v>0.46577299999999999</c:v>
                </c:pt>
                <c:pt idx="63">
                  <c:v>0.46115699999999998</c:v>
                </c:pt>
                <c:pt idx="64">
                  <c:v>0.45722400000000002</c:v>
                </c:pt>
                <c:pt idx="65">
                  <c:v>0.45391500000000001</c:v>
                </c:pt>
                <c:pt idx="66">
                  <c:v>0.45116800000000001</c:v>
                </c:pt>
                <c:pt idx="67">
                  <c:v>0.44891799999999998</c:v>
                </c:pt>
                <c:pt idx="68">
                  <c:v>0.447098</c:v>
                </c:pt>
                <c:pt idx="69">
                  <c:v>0.44564500000000001</c:v>
                </c:pt>
                <c:pt idx="70">
                  <c:v>0.44449899999999998</c:v>
                </c:pt>
                <c:pt idx="71">
                  <c:v>0.44360699999999997</c:v>
                </c:pt>
                <c:pt idx="72">
                  <c:v>0.44292100000000001</c:v>
                </c:pt>
                <c:pt idx="73">
                  <c:v>0.44240000000000002</c:v>
                </c:pt>
                <c:pt idx="74">
                  <c:v>0.44201000000000001</c:v>
                </c:pt>
                <c:pt idx="75">
                  <c:v>0.44172</c:v>
                </c:pt>
                <c:pt idx="76">
                  <c:v>0.44150800000000001</c:v>
                </c:pt>
                <c:pt idx="77">
                  <c:v>0.44135400000000002</c:v>
                </c:pt>
                <c:pt idx="78">
                  <c:v>0.44124400000000003</c:v>
                </c:pt>
                <c:pt idx="79">
                  <c:v>0.44116699999999998</c:v>
                </c:pt>
                <c:pt idx="80">
                  <c:v>0.44111299999999998</c:v>
                </c:pt>
                <c:pt idx="81">
                  <c:v>0.44107499999999999</c:v>
                </c:pt>
                <c:pt idx="82">
                  <c:v>0.44105</c:v>
                </c:pt>
                <c:pt idx="83">
                  <c:v>0.44103199999999998</c:v>
                </c:pt>
                <c:pt idx="84">
                  <c:v>0.441021</c:v>
                </c:pt>
                <c:pt idx="85">
                  <c:v>0.44101299999999999</c:v>
                </c:pt>
                <c:pt idx="86">
                  <c:v>0.44100800000000001</c:v>
                </c:pt>
                <c:pt idx="87">
                  <c:v>0.44100499999999998</c:v>
                </c:pt>
                <c:pt idx="88">
                  <c:v>0.44100299999999998</c:v>
                </c:pt>
                <c:pt idx="89">
                  <c:v>0.44100200000000001</c:v>
                </c:pt>
                <c:pt idx="90">
                  <c:v>0.44100099999999998</c:v>
                </c:pt>
                <c:pt idx="91">
                  <c:v>0.44100099999999998</c:v>
                </c:pt>
                <c:pt idx="92">
                  <c:v>0.441</c:v>
                </c:pt>
                <c:pt idx="93">
                  <c:v>0.441</c:v>
                </c:pt>
                <c:pt idx="94">
                  <c:v>0.441</c:v>
                </c:pt>
                <c:pt idx="95">
                  <c:v>0.441</c:v>
                </c:pt>
                <c:pt idx="96">
                  <c:v>0.441</c:v>
                </c:pt>
                <c:pt idx="97">
                  <c:v>0.441</c:v>
                </c:pt>
                <c:pt idx="98">
                  <c:v>0.441</c:v>
                </c:pt>
                <c:pt idx="99">
                  <c:v>0.441</c:v>
                </c:pt>
                <c:pt idx="100">
                  <c:v>0.441</c:v>
                </c:pt>
              </c:numCache>
            </c:numRef>
          </c:yVal>
          <c:smooth val="0"/>
        </c:ser>
        <c:ser>
          <c:idx val="5"/>
          <c:order val="5"/>
          <c:tx>
            <c:v>11 day</c:v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Sheet1!$U$3:$U$103</c:f>
              <c:numCache>
                <c:formatCode>General</c:formatCode>
                <c:ptCount val="101"/>
                <c:pt idx="0">
                  <c:v>-50</c:v>
                </c:pt>
                <c:pt idx="1">
                  <c:v>-49</c:v>
                </c:pt>
                <c:pt idx="2">
                  <c:v>-48</c:v>
                </c:pt>
                <c:pt idx="3">
                  <c:v>-47</c:v>
                </c:pt>
                <c:pt idx="4">
                  <c:v>-46</c:v>
                </c:pt>
                <c:pt idx="5">
                  <c:v>-45</c:v>
                </c:pt>
                <c:pt idx="6">
                  <c:v>-44</c:v>
                </c:pt>
                <c:pt idx="7">
                  <c:v>-43</c:v>
                </c:pt>
                <c:pt idx="8">
                  <c:v>-42</c:v>
                </c:pt>
                <c:pt idx="9">
                  <c:v>-41</c:v>
                </c:pt>
                <c:pt idx="10">
                  <c:v>-40</c:v>
                </c:pt>
                <c:pt idx="11">
                  <c:v>-39</c:v>
                </c:pt>
                <c:pt idx="12">
                  <c:v>-38</c:v>
                </c:pt>
                <c:pt idx="13">
                  <c:v>-37</c:v>
                </c:pt>
                <c:pt idx="14">
                  <c:v>-36</c:v>
                </c:pt>
                <c:pt idx="15">
                  <c:v>-35</c:v>
                </c:pt>
                <c:pt idx="16">
                  <c:v>-34</c:v>
                </c:pt>
                <c:pt idx="17">
                  <c:v>-33</c:v>
                </c:pt>
                <c:pt idx="18">
                  <c:v>-32</c:v>
                </c:pt>
                <c:pt idx="19">
                  <c:v>-31</c:v>
                </c:pt>
                <c:pt idx="20">
                  <c:v>-30</c:v>
                </c:pt>
                <c:pt idx="21">
                  <c:v>-29</c:v>
                </c:pt>
                <c:pt idx="22">
                  <c:v>-28</c:v>
                </c:pt>
                <c:pt idx="23">
                  <c:v>-27</c:v>
                </c:pt>
                <c:pt idx="24">
                  <c:v>-26</c:v>
                </c:pt>
                <c:pt idx="25">
                  <c:v>-25</c:v>
                </c:pt>
                <c:pt idx="26">
                  <c:v>-24</c:v>
                </c:pt>
                <c:pt idx="27">
                  <c:v>-23</c:v>
                </c:pt>
                <c:pt idx="28">
                  <c:v>-22</c:v>
                </c:pt>
                <c:pt idx="29">
                  <c:v>-21</c:v>
                </c:pt>
                <c:pt idx="30">
                  <c:v>-20</c:v>
                </c:pt>
                <c:pt idx="31">
                  <c:v>-19</c:v>
                </c:pt>
                <c:pt idx="32">
                  <c:v>-18</c:v>
                </c:pt>
                <c:pt idx="33">
                  <c:v>-17</c:v>
                </c:pt>
                <c:pt idx="34">
                  <c:v>-16</c:v>
                </c:pt>
                <c:pt idx="35">
                  <c:v>-15</c:v>
                </c:pt>
                <c:pt idx="36">
                  <c:v>-14</c:v>
                </c:pt>
                <c:pt idx="37">
                  <c:v>-13</c:v>
                </c:pt>
                <c:pt idx="38">
                  <c:v>-12</c:v>
                </c:pt>
                <c:pt idx="39">
                  <c:v>-11</c:v>
                </c:pt>
                <c:pt idx="40">
                  <c:v>-10</c:v>
                </c:pt>
                <c:pt idx="41">
                  <c:v>-9</c:v>
                </c:pt>
                <c:pt idx="42">
                  <c:v>-8</c:v>
                </c:pt>
                <c:pt idx="43">
                  <c:v>-7</c:v>
                </c:pt>
                <c:pt idx="44">
                  <c:v>-6</c:v>
                </c:pt>
                <c:pt idx="45">
                  <c:v>-5</c:v>
                </c:pt>
                <c:pt idx="46">
                  <c:v>-4</c:v>
                </c:pt>
                <c:pt idx="47">
                  <c:v>-3</c:v>
                </c:pt>
                <c:pt idx="48">
                  <c:v>-2</c:v>
                </c:pt>
                <c:pt idx="49">
                  <c:v>-1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3</c:v>
                </c:pt>
                <c:pt idx="54">
                  <c:v>4</c:v>
                </c:pt>
                <c:pt idx="55">
                  <c:v>5</c:v>
                </c:pt>
                <c:pt idx="56">
                  <c:v>6</c:v>
                </c:pt>
                <c:pt idx="57">
                  <c:v>7</c:v>
                </c:pt>
                <c:pt idx="58">
                  <c:v>8</c:v>
                </c:pt>
                <c:pt idx="59">
                  <c:v>9</c:v>
                </c:pt>
                <c:pt idx="60">
                  <c:v>10</c:v>
                </c:pt>
                <c:pt idx="61">
                  <c:v>11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15</c:v>
                </c:pt>
                <c:pt idx="66">
                  <c:v>16</c:v>
                </c:pt>
                <c:pt idx="67">
                  <c:v>17</c:v>
                </c:pt>
                <c:pt idx="68">
                  <c:v>18</c:v>
                </c:pt>
                <c:pt idx="69">
                  <c:v>19</c:v>
                </c:pt>
                <c:pt idx="70">
                  <c:v>20</c:v>
                </c:pt>
                <c:pt idx="71">
                  <c:v>21</c:v>
                </c:pt>
                <c:pt idx="72">
                  <c:v>22</c:v>
                </c:pt>
                <c:pt idx="73">
                  <c:v>23</c:v>
                </c:pt>
                <c:pt idx="74">
                  <c:v>24</c:v>
                </c:pt>
                <c:pt idx="75">
                  <c:v>25</c:v>
                </c:pt>
                <c:pt idx="76">
                  <c:v>26</c:v>
                </c:pt>
                <c:pt idx="77">
                  <c:v>27</c:v>
                </c:pt>
                <c:pt idx="78">
                  <c:v>28</c:v>
                </c:pt>
                <c:pt idx="79">
                  <c:v>29</c:v>
                </c:pt>
                <c:pt idx="80">
                  <c:v>30</c:v>
                </c:pt>
                <c:pt idx="81">
                  <c:v>31</c:v>
                </c:pt>
                <c:pt idx="82">
                  <c:v>32</c:v>
                </c:pt>
                <c:pt idx="83">
                  <c:v>33</c:v>
                </c:pt>
                <c:pt idx="84">
                  <c:v>34</c:v>
                </c:pt>
                <c:pt idx="85">
                  <c:v>35</c:v>
                </c:pt>
                <c:pt idx="86">
                  <c:v>36</c:v>
                </c:pt>
                <c:pt idx="87">
                  <c:v>37</c:v>
                </c:pt>
                <c:pt idx="88">
                  <c:v>38</c:v>
                </c:pt>
                <c:pt idx="89">
                  <c:v>39</c:v>
                </c:pt>
                <c:pt idx="90">
                  <c:v>40</c:v>
                </c:pt>
                <c:pt idx="91">
                  <c:v>41</c:v>
                </c:pt>
                <c:pt idx="92">
                  <c:v>42</c:v>
                </c:pt>
                <c:pt idx="93">
                  <c:v>43</c:v>
                </c:pt>
                <c:pt idx="94">
                  <c:v>44</c:v>
                </c:pt>
                <c:pt idx="95">
                  <c:v>45</c:v>
                </c:pt>
                <c:pt idx="96">
                  <c:v>46</c:v>
                </c:pt>
                <c:pt idx="97">
                  <c:v>47</c:v>
                </c:pt>
                <c:pt idx="98">
                  <c:v>48</c:v>
                </c:pt>
                <c:pt idx="99">
                  <c:v>49</c:v>
                </c:pt>
                <c:pt idx="100">
                  <c:v>50</c:v>
                </c:pt>
              </c:numCache>
            </c:numRef>
          </c:xVal>
          <c:yVal>
            <c:numRef>
              <c:f>Sheet1!$V$3:$V$103</c:f>
              <c:numCache>
                <c:formatCode>General</c:formatCode>
                <c:ptCount val="101"/>
                <c:pt idx="0">
                  <c:v>0.47799999999999998</c:v>
                </c:pt>
                <c:pt idx="1">
                  <c:v>0.47799999999999998</c:v>
                </c:pt>
                <c:pt idx="2">
                  <c:v>0.47799999999999998</c:v>
                </c:pt>
                <c:pt idx="3">
                  <c:v>0.47799900000000001</c:v>
                </c:pt>
                <c:pt idx="4">
                  <c:v>0.47799900000000001</c:v>
                </c:pt>
                <c:pt idx="5">
                  <c:v>0.47799900000000001</c:v>
                </c:pt>
                <c:pt idx="6">
                  <c:v>0.47799799999999998</c:v>
                </c:pt>
                <c:pt idx="7">
                  <c:v>0.47799700000000001</c:v>
                </c:pt>
                <c:pt idx="8">
                  <c:v>0.477995</c:v>
                </c:pt>
                <c:pt idx="9">
                  <c:v>0.47799199999999997</c:v>
                </c:pt>
                <c:pt idx="10">
                  <c:v>0.47798800000000002</c:v>
                </c:pt>
                <c:pt idx="11">
                  <c:v>0.47798299999999999</c:v>
                </c:pt>
                <c:pt idx="12">
                  <c:v>0.47797400000000001</c:v>
                </c:pt>
                <c:pt idx="13">
                  <c:v>0.477962</c:v>
                </c:pt>
                <c:pt idx="14">
                  <c:v>0.47794399999999998</c:v>
                </c:pt>
                <c:pt idx="15">
                  <c:v>0.47791899999999998</c:v>
                </c:pt>
                <c:pt idx="16">
                  <c:v>0.47788399999999998</c:v>
                </c:pt>
                <c:pt idx="17">
                  <c:v>0.47783500000000001</c:v>
                </c:pt>
                <c:pt idx="18">
                  <c:v>0.47776800000000003</c:v>
                </c:pt>
                <c:pt idx="19">
                  <c:v>0.47767500000000002</c:v>
                </c:pt>
                <c:pt idx="20">
                  <c:v>0.47754999999999997</c:v>
                </c:pt>
                <c:pt idx="21">
                  <c:v>0.477383</c:v>
                </c:pt>
                <c:pt idx="22">
                  <c:v>0.477161</c:v>
                </c:pt>
                <c:pt idx="23">
                  <c:v>0.47686899999999999</c:v>
                </c:pt>
                <c:pt idx="24">
                  <c:v>0.476489</c:v>
                </c:pt>
                <c:pt idx="25">
                  <c:v>0.47599900000000001</c:v>
                </c:pt>
                <c:pt idx="26">
                  <c:v>0.47537200000000002</c:v>
                </c:pt>
                <c:pt idx="27">
                  <c:v>0.47457899999999997</c:v>
                </c:pt>
                <c:pt idx="28">
                  <c:v>0.47358600000000001</c:v>
                </c:pt>
                <c:pt idx="29">
                  <c:v>0.47235199999999999</c:v>
                </c:pt>
                <c:pt idx="30">
                  <c:v>0.470835</c:v>
                </c:pt>
                <c:pt idx="31">
                  <c:v>0.46898600000000001</c:v>
                </c:pt>
                <c:pt idx="32">
                  <c:v>0.46675499999999998</c:v>
                </c:pt>
                <c:pt idx="33">
                  <c:v>0.46408700000000003</c:v>
                </c:pt>
                <c:pt idx="34">
                  <c:v>0.460926</c:v>
                </c:pt>
                <c:pt idx="35">
                  <c:v>0.45721400000000001</c:v>
                </c:pt>
                <c:pt idx="36">
                  <c:v>0.45289600000000002</c:v>
                </c:pt>
                <c:pt idx="37">
                  <c:v>0.44791799999999998</c:v>
                </c:pt>
                <c:pt idx="38">
                  <c:v>0.44223099999999999</c:v>
                </c:pt>
                <c:pt idx="39">
                  <c:v>0.43579299999999999</c:v>
                </c:pt>
                <c:pt idx="40">
                  <c:v>0.428568</c:v>
                </c:pt>
                <c:pt idx="41">
                  <c:v>0.42053600000000002</c:v>
                </c:pt>
                <c:pt idx="42">
                  <c:v>0.411686</c:v>
                </c:pt>
                <c:pt idx="43">
                  <c:v>0.40202599999999999</c:v>
                </c:pt>
                <c:pt idx="44">
                  <c:v>0.39157799999999998</c:v>
                </c:pt>
                <c:pt idx="45">
                  <c:v>0.38038499999999997</c:v>
                </c:pt>
                <c:pt idx="46">
                  <c:v>0.36851099999999998</c:v>
                </c:pt>
                <c:pt idx="47">
                  <c:v>0.35604000000000002</c:v>
                </c:pt>
                <c:pt idx="48">
                  <c:v>0.34307599999999999</c:v>
                </c:pt>
                <c:pt idx="49">
                  <c:v>0.33039000000000002</c:v>
                </c:pt>
                <c:pt idx="50">
                  <c:v>0.57316500000000004</c:v>
                </c:pt>
                <c:pt idx="51">
                  <c:v>0.56362500000000004</c:v>
                </c:pt>
                <c:pt idx="52">
                  <c:v>0.55348299999999995</c:v>
                </c:pt>
                <c:pt idx="53">
                  <c:v>0.54347400000000001</c:v>
                </c:pt>
                <c:pt idx="54">
                  <c:v>0.53369</c:v>
                </c:pt>
                <c:pt idx="55">
                  <c:v>0.52422199999999997</c:v>
                </c:pt>
                <c:pt idx="56">
                  <c:v>0.51515</c:v>
                </c:pt>
                <c:pt idx="57">
                  <c:v>0.50654699999999997</c:v>
                </c:pt>
                <c:pt idx="58">
                  <c:v>0.49847399999999997</c:v>
                </c:pt>
                <c:pt idx="59">
                  <c:v>0.490979</c:v>
                </c:pt>
                <c:pt idx="60">
                  <c:v>0.48409600000000003</c:v>
                </c:pt>
                <c:pt idx="61">
                  <c:v>0.47784199999999999</c:v>
                </c:pt>
                <c:pt idx="62">
                  <c:v>0.47222199999999998</c:v>
                </c:pt>
                <c:pt idx="63">
                  <c:v>0.46722799999999998</c:v>
                </c:pt>
                <c:pt idx="64">
                  <c:v>0.462837</c:v>
                </c:pt>
                <c:pt idx="65">
                  <c:v>0.45901900000000001</c:v>
                </c:pt>
                <c:pt idx="66">
                  <c:v>0.45573599999999997</c:v>
                </c:pt>
                <c:pt idx="67">
                  <c:v>0.45294200000000001</c:v>
                </c:pt>
                <c:pt idx="68">
                  <c:v>0.45059100000000002</c:v>
                </c:pt>
                <c:pt idx="69">
                  <c:v>0.44863399999999998</c:v>
                </c:pt>
                <c:pt idx="70">
                  <c:v>0.447021</c:v>
                </c:pt>
                <c:pt idx="71">
                  <c:v>0.44570599999999999</c:v>
                </c:pt>
                <c:pt idx="72">
                  <c:v>0.44464500000000001</c:v>
                </c:pt>
                <c:pt idx="73">
                  <c:v>0.44379800000000003</c:v>
                </c:pt>
                <c:pt idx="74">
                  <c:v>0.44312800000000002</c:v>
                </c:pt>
                <c:pt idx="75">
                  <c:v>0.442604</c:v>
                </c:pt>
                <c:pt idx="76">
                  <c:v>0.44219799999999998</c:v>
                </c:pt>
                <c:pt idx="77">
                  <c:v>0.44188699999999997</c:v>
                </c:pt>
                <c:pt idx="78">
                  <c:v>0.44165100000000002</c:v>
                </c:pt>
                <c:pt idx="79">
                  <c:v>0.441473</c:v>
                </c:pt>
                <c:pt idx="80">
                  <c:v>0.44134099999999998</c:v>
                </c:pt>
                <c:pt idx="81">
                  <c:v>0.441243</c:v>
                </c:pt>
                <c:pt idx="82">
                  <c:v>0.44117200000000001</c:v>
                </c:pt>
                <c:pt idx="83">
                  <c:v>0.44112099999999999</c:v>
                </c:pt>
                <c:pt idx="84">
                  <c:v>0.44108399999999998</c:v>
                </c:pt>
                <c:pt idx="85">
                  <c:v>0.44105800000000001</c:v>
                </c:pt>
                <c:pt idx="86">
                  <c:v>0.44103900000000001</c:v>
                </c:pt>
                <c:pt idx="87">
                  <c:v>0.441027</c:v>
                </c:pt>
                <c:pt idx="88">
                  <c:v>0.44101800000000002</c:v>
                </c:pt>
                <c:pt idx="89">
                  <c:v>0.44101200000000002</c:v>
                </c:pt>
                <c:pt idx="90">
                  <c:v>0.44100800000000001</c:v>
                </c:pt>
                <c:pt idx="91">
                  <c:v>0.44100499999999998</c:v>
                </c:pt>
                <c:pt idx="92">
                  <c:v>0.44100299999999998</c:v>
                </c:pt>
                <c:pt idx="93">
                  <c:v>0.44100200000000001</c:v>
                </c:pt>
                <c:pt idx="94">
                  <c:v>0.44100099999999998</c:v>
                </c:pt>
                <c:pt idx="95">
                  <c:v>0.44100099999999998</c:v>
                </c:pt>
                <c:pt idx="96">
                  <c:v>0.44100099999999998</c:v>
                </c:pt>
                <c:pt idx="97">
                  <c:v>0.441</c:v>
                </c:pt>
                <c:pt idx="98">
                  <c:v>0.441</c:v>
                </c:pt>
                <c:pt idx="99">
                  <c:v>0.441</c:v>
                </c:pt>
                <c:pt idx="100">
                  <c:v>0.441</c:v>
                </c:pt>
              </c:numCache>
            </c:numRef>
          </c:yVal>
          <c:smooth val="0"/>
        </c:ser>
        <c:ser>
          <c:idx val="6"/>
          <c:order val="6"/>
          <c:tx>
            <c:v>13 day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Sheet1!$Y$3:$Y$103</c:f>
              <c:numCache>
                <c:formatCode>General</c:formatCode>
                <c:ptCount val="101"/>
                <c:pt idx="0">
                  <c:v>-50</c:v>
                </c:pt>
                <c:pt idx="1">
                  <c:v>-49</c:v>
                </c:pt>
                <c:pt idx="2">
                  <c:v>-48</c:v>
                </c:pt>
                <c:pt idx="3">
                  <c:v>-47</c:v>
                </c:pt>
                <c:pt idx="4">
                  <c:v>-46</c:v>
                </c:pt>
                <c:pt idx="5">
                  <c:v>-45</c:v>
                </c:pt>
                <c:pt idx="6">
                  <c:v>-44</c:v>
                </c:pt>
                <c:pt idx="7">
                  <c:v>-43</c:v>
                </c:pt>
                <c:pt idx="8">
                  <c:v>-42</c:v>
                </c:pt>
                <c:pt idx="9">
                  <c:v>-41</c:v>
                </c:pt>
                <c:pt idx="10">
                  <c:v>-40</c:v>
                </c:pt>
                <c:pt idx="11">
                  <c:v>-39</c:v>
                </c:pt>
                <c:pt idx="12">
                  <c:v>-38</c:v>
                </c:pt>
                <c:pt idx="13">
                  <c:v>-37</c:v>
                </c:pt>
                <c:pt idx="14">
                  <c:v>-36</c:v>
                </c:pt>
                <c:pt idx="15">
                  <c:v>-35</c:v>
                </c:pt>
                <c:pt idx="16">
                  <c:v>-34</c:v>
                </c:pt>
                <c:pt idx="17">
                  <c:v>-33</c:v>
                </c:pt>
                <c:pt idx="18">
                  <c:v>-32</c:v>
                </c:pt>
                <c:pt idx="19">
                  <c:v>-31</c:v>
                </c:pt>
                <c:pt idx="20">
                  <c:v>-30</c:v>
                </c:pt>
                <c:pt idx="21">
                  <c:v>-29</c:v>
                </c:pt>
                <c:pt idx="22">
                  <c:v>-28</c:v>
                </c:pt>
                <c:pt idx="23">
                  <c:v>-27</c:v>
                </c:pt>
                <c:pt idx="24">
                  <c:v>-26</c:v>
                </c:pt>
                <c:pt idx="25">
                  <c:v>-25</c:v>
                </c:pt>
                <c:pt idx="26">
                  <c:v>-24</c:v>
                </c:pt>
                <c:pt idx="27">
                  <c:v>-23</c:v>
                </c:pt>
                <c:pt idx="28">
                  <c:v>-22</c:v>
                </c:pt>
                <c:pt idx="29">
                  <c:v>-21</c:v>
                </c:pt>
                <c:pt idx="30">
                  <c:v>-20</c:v>
                </c:pt>
                <c:pt idx="31">
                  <c:v>-19</c:v>
                </c:pt>
                <c:pt idx="32">
                  <c:v>-18</c:v>
                </c:pt>
                <c:pt idx="33">
                  <c:v>-17</c:v>
                </c:pt>
                <c:pt idx="34">
                  <c:v>-16</c:v>
                </c:pt>
                <c:pt idx="35">
                  <c:v>-15</c:v>
                </c:pt>
                <c:pt idx="36">
                  <c:v>-14</c:v>
                </c:pt>
                <c:pt idx="37">
                  <c:v>-13</c:v>
                </c:pt>
                <c:pt idx="38">
                  <c:v>-12</c:v>
                </c:pt>
                <c:pt idx="39">
                  <c:v>-11</c:v>
                </c:pt>
                <c:pt idx="40">
                  <c:v>-10</c:v>
                </c:pt>
                <c:pt idx="41">
                  <c:v>-9</c:v>
                </c:pt>
                <c:pt idx="42">
                  <c:v>-8</c:v>
                </c:pt>
                <c:pt idx="43">
                  <c:v>-7</c:v>
                </c:pt>
                <c:pt idx="44">
                  <c:v>-6</c:v>
                </c:pt>
                <c:pt idx="45">
                  <c:v>-5</c:v>
                </c:pt>
                <c:pt idx="46">
                  <c:v>-4</c:v>
                </c:pt>
                <c:pt idx="47">
                  <c:v>-3</c:v>
                </c:pt>
                <c:pt idx="48">
                  <c:v>-2</c:v>
                </c:pt>
                <c:pt idx="49">
                  <c:v>-1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3</c:v>
                </c:pt>
                <c:pt idx="54">
                  <c:v>4</c:v>
                </c:pt>
                <c:pt idx="55">
                  <c:v>5</c:v>
                </c:pt>
                <c:pt idx="56">
                  <c:v>6</c:v>
                </c:pt>
                <c:pt idx="57">
                  <c:v>7</c:v>
                </c:pt>
                <c:pt idx="58">
                  <c:v>8</c:v>
                </c:pt>
                <c:pt idx="59">
                  <c:v>9</c:v>
                </c:pt>
                <c:pt idx="60">
                  <c:v>10</c:v>
                </c:pt>
                <c:pt idx="61">
                  <c:v>11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15</c:v>
                </c:pt>
                <c:pt idx="66">
                  <c:v>16</c:v>
                </c:pt>
                <c:pt idx="67">
                  <c:v>17</c:v>
                </c:pt>
                <c:pt idx="68">
                  <c:v>18</c:v>
                </c:pt>
                <c:pt idx="69">
                  <c:v>19</c:v>
                </c:pt>
                <c:pt idx="70">
                  <c:v>20</c:v>
                </c:pt>
                <c:pt idx="71">
                  <c:v>21</c:v>
                </c:pt>
                <c:pt idx="72">
                  <c:v>22</c:v>
                </c:pt>
                <c:pt idx="73">
                  <c:v>23</c:v>
                </c:pt>
                <c:pt idx="74">
                  <c:v>24</c:v>
                </c:pt>
                <c:pt idx="75">
                  <c:v>25</c:v>
                </c:pt>
                <c:pt idx="76">
                  <c:v>26</c:v>
                </c:pt>
                <c:pt idx="77">
                  <c:v>27</c:v>
                </c:pt>
                <c:pt idx="78">
                  <c:v>28</c:v>
                </c:pt>
                <c:pt idx="79">
                  <c:v>29</c:v>
                </c:pt>
                <c:pt idx="80">
                  <c:v>30</c:v>
                </c:pt>
                <c:pt idx="81">
                  <c:v>31</c:v>
                </c:pt>
                <c:pt idx="82">
                  <c:v>32</c:v>
                </c:pt>
                <c:pt idx="83">
                  <c:v>33</c:v>
                </c:pt>
                <c:pt idx="84">
                  <c:v>34</c:v>
                </c:pt>
                <c:pt idx="85">
                  <c:v>35</c:v>
                </c:pt>
                <c:pt idx="86">
                  <c:v>36</c:v>
                </c:pt>
                <c:pt idx="87">
                  <c:v>37</c:v>
                </c:pt>
                <c:pt idx="88">
                  <c:v>38</c:v>
                </c:pt>
                <c:pt idx="89">
                  <c:v>39</c:v>
                </c:pt>
                <c:pt idx="90">
                  <c:v>40</c:v>
                </c:pt>
                <c:pt idx="91">
                  <c:v>41</c:v>
                </c:pt>
                <c:pt idx="92">
                  <c:v>42</c:v>
                </c:pt>
                <c:pt idx="93">
                  <c:v>43</c:v>
                </c:pt>
                <c:pt idx="94">
                  <c:v>44</c:v>
                </c:pt>
                <c:pt idx="95">
                  <c:v>45</c:v>
                </c:pt>
                <c:pt idx="96">
                  <c:v>46</c:v>
                </c:pt>
                <c:pt idx="97">
                  <c:v>47</c:v>
                </c:pt>
                <c:pt idx="98">
                  <c:v>48</c:v>
                </c:pt>
                <c:pt idx="99">
                  <c:v>49</c:v>
                </c:pt>
                <c:pt idx="100">
                  <c:v>50</c:v>
                </c:pt>
              </c:numCache>
            </c:numRef>
          </c:xVal>
          <c:yVal>
            <c:numRef>
              <c:f>Sheet1!$Z$3:$Z$103</c:f>
              <c:numCache>
                <c:formatCode>General</c:formatCode>
                <c:ptCount val="101"/>
                <c:pt idx="0">
                  <c:v>0.47799999999999998</c:v>
                </c:pt>
                <c:pt idx="1">
                  <c:v>0.47799900000000001</c:v>
                </c:pt>
                <c:pt idx="2">
                  <c:v>0.47799799999999998</c:v>
                </c:pt>
                <c:pt idx="3">
                  <c:v>0.47799700000000001</c:v>
                </c:pt>
                <c:pt idx="4">
                  <c:v>0.47799599999999998</c:v>
                </c:pt>
                <c:pt idx="5">
                  <c:v>0.47799399999999997</c:v>
                </c:pt>
                <c:pt idx="6">
                  <c:v>0.477991</c:v>
                </c:pt>
                <c:pt idx="7">
                  <c:v>0.47798600000000002</c:v>
                </c:pt>
                <c:pt idx="8">
                  <c:v>0.47798000000000002</c:v>
                </c:pt>
                <c:pt idx="9">
                  <c:v>0.47797200000000001</c:v>
                </c:pt>
                <c:pt idx="10">
                  <c:v>0.47796</c:v>
                </c:pt>
                <c:pt idx="11">
                  <c:v>0.47794300000000001</c:v>
                </c:pt>
                <c:pt idx="12">
                  <c:v>0.47792000000000001</c:v>
                </c:pt>
                <c:pt idx="13">
                  <c:v>0.47788799999999998</c:v>
                </c:pt>
                <c:pt idx="14">
                  <c:v>0.47784500000000002</c:v>
                </c:pt>
                <c:pt idx="15">
                  <c:v>0.47778700000000002</c:v>
                </c:pt>
                <c:pt idx="16">
                  <c:v>0.47770899999999999</c:v>
                </c:pt>
                <c:pt idx="17">
                  <c:v>0.47760599999999998</c:v>
                </c:pt>
                <c:pt idx="18">
                  <c:v>0.47747099999999998</c:v>
                </c:pt>
                <c:pt idx="19">
                  <c:v>0.47729500000000002</c:v>
                </c:pt>
                <c:pt idx="20">
                  <c:v>0.47706700000000002</c:v>
                </c:pt>
                <c:pt idx="21">
                  <c:v>0.47677399999999998</c:v>
                </c:pt>
                <c:pt idx="22">
                  <c:v>0.47640199999999999</c:v>
                </c:pt>
                <c:pt idx="23">
                  <c:v>0.47593299999999999</c:v>
                </c:pt>
                <c:pt idx="24">
                  <c:v>0.47534599999999999</c:v>
                </c:pt>
                <c:pt idx="25">
                  <c:v>0.47461700000000001</c:v>
                </c:pt>
                <c:pt idx="26">
                  <c:v>0.473719</c:v>
                </c:pt>
                <c:pt idx="27">
                  <c:v>0.47262199999999999</c:v>
                </c:pt>
                <c:pt idx="28">
                  <c:v>0.47129300000000002</c:v>
                </c:pt>
                <c:pt idx="29">
                  <c:v>0.46969499999999997</c:v>
                </c:pt>
                <c:pt idx="30">
                  <c:v>0.46778900000000001</c:v>
                </c:pt>
                <c:pt idx="31">
                  <c:v>0.465534</c:v>
                </c:pt>
                <c:pt idx="32">
                  <c:v>0.46288600000000002</c:v>
                </c:pt>
                <c:pt idx="33">
                  <c:v>0.45980199999999999</c:v>
                </c:pt>
                <c:pt idx="34">
                  <c:v>0.45623599999999997</c:v>
                </c:pt>
                <c:pt idx="35">
                  <c:v>0.45214700000000002</c:v>
                </c:pt>
                <c:pt idx="36">
                  <c:v>0.447492</c:v>
                </c:pt>
                <c:pt idx="37">
                  <c:v>0.44223400000000002</c:v>
                </c:pt>
                <c:pt idx="38">
                  <c:v>0.43634000000000001</c:v>
                </c:pt>
                <c:pt idx="39">
                  <c:v>0.42978300000000003</c:v>
                </c:pt>
                <c:pt idx="40">
                  <c:v>0.422545</c:v>
                </c:pt>
                <c:pt idx="41">
                  <c:v>0.41461700000000001</c:v>
                </c:pt>
                <c:pt idx="42">
                  <c:v>0.40599800000000003</c:v>
                </c:pt>
                <c:pt idx="43">
                  <c:v>0.396704</c:v>
                </c:pt>
                <c:pt idx="44">
                  <c:v>0.38676100000000002</c:v>
                </c:pt>
                <c:pt idx="45">
                  <c:v>0.37620900000000002</c:v>
                </c:pt>
                <c:pt idx="46">
                  <c:v>0.36510300000000001</c:v>
                </c:pt>
                <c:pt idx="47">
                  <c:v>0.35351500000000002</c:v>
                </c:pt>
                <c:pt idx="48">
                  <c:v>0.34152900000000003</c:v>
                </c:pt>
                <c:pt idx="49">
                  <c:v>0.33000600000000002</c:v>
                </c:pt>
                <c:pt idx="50">
                  <c:v>0.57342300000000002</c:v>
                </c:pt>
                <c:pt idx="51">
                  <c:v>0.56481700000000001</c:v>
                </c:pt>
                <c:pt idx="52">
                  <c:v>0.555477</c:v>
                </c:pt>
                <c:pt idx="53">
                  <c:v>0.54623299999999997</c:v>
                </c:pt>
                <c:pt idx="54">
                  <c:v>0.53715900000000005</c:v>
                </c:pt>
                <c:pt idx="55">
                  <c:v>0.52832500000000004</c:v>
                </c:pt>
                <c:pt idx="56">
                  <c:v>0.51979799999999998</c:v>
                </c:pt>
                <c:pt idx="57">
                  <c:v>0.51163599999999998</c:v>
                </c:pt>
                <c:pt idx="58">
                  <c:v>0.50389399999999995</c:v>
                </c:pt>
                <c:pt idx="59">
                  <c:v>0.496614</c:v>
                </c:pt>
                <c:pt idx="60">
                  <c:v>0.48983100000000002</c:v>
                </c:pt>
                <c:pt idx="61">
                  <c:v>0.48356900000000003</c:v>
                </c:pt>
                <c:pt idx="62">
                  <c:v>0.47783999999999999</c:v>
                </c:pt>
                <c:pt idx="63">
                  <c:v>0.47264699999999998</c:v>
                </c:pt>
                <c:pt idx="64">
                  <c:v>0.46798499999999998</c:v>
                </c:pt>
                <c:pt idx="65">
                  <c:v>0.463837</c:v>
                </c:pt>
                <c:pt idx="66">
                  <c:v>0.46018100000000001</c:v>
                </c:pt>
                <c:pt idx="67">
                  <c:v>0.45698800000000001</c:v>
                </c:pt>
                <c:pt idx="68">
                  <c:v>0.45422499999999999</c:v>
                </c:pt>
                <c:pt idx="69">
                  <c:v>0.45185599999999998</c:v>
                </c:pt>
                <c:pt idx="70">
                  <c:v>0.44984299999999999</c:v>
                </c:pt>
                <c:pt idx="71">
                  <c:v>0.44814799999999999</c:v>
                </c:pt>
                <c:pt idx="72">
                  <c:v>0.44673400000000002</c:v>
                </c:pt>
                <c:pt idx="73">
                  <c:v>0.44556400000000002</c:v>
                </c:pt>
                <c:pt idx="74">
                  <c:v>0.44460499999999997</c:v>
                </c:pt>
                <c:pt idx="75">
                  <c:v>0.443826</c:v>
                </c:pt>
                <c:pt idx="76">
                  <c:v>0.44319799999999998</c:v>
                </c:pt>
                <c:pt idx="77">
                  <c:v>0.44269700000000001</c:v>
                </c:pt>
                <c:pt idx="78">
                  <c:v>0.44230000000000003</c:v>
                </c:pt>
                <c:pt idx="79">
                  <c:v>0.44198799999999999</c:v>
                </c:pt>
                <c:pt idx="80">
                  <c:v>0.441745</c:v>
                </c:pt>
                <c:pt idx="81">
                  <c:v>0.44155800000000001</c:v>
                </c:pt>
                <c:pt idx="82">
                  <c:v>0.44141399999999997</c:v>
                </c:pt>
                <c:pt idx="83">
                  <c:v>0.441305</c:v>
                </c:pt>
                <c:pt idx="84">
                  <c:v>0.44122299999999998</c:v>
                </c:pt>
                <c:pt idx="85">
                  <c:v>0.441162</c:v>
                </c:pt>
                <c:pt idx="86">
                  <c:v>0.44111699999999998</c:v>
                </c:pt>
                <c:pt idx="87">
                  <c:v>0.441083</c:v>
                </c:pt>
                <c:pt idx="88">
                  <c:v>0.44105899999999998</c:v>
                </c:pt>
                <c:pt idx="89">
                  <c:v>0.44104199999999999</c:v>
                </c:pt>
                <c:pt idx="90">
                  <c:v>0.441029</c:v>
                </c:pt>
                <c:pt idx="91">
                  <c:v>0.44102000000000002</c:v>
                </c:pt>
                <c:pt idx="92">
                  <c:v>0.44101400000000002</c:v>
                </c:pt>
                <c:pt idx="93">
                  <c:v>0.44100899999999998</c:v>
                </c:pt>
                <c:pt idx="94">
                  <c:v>0.44100600000000001</c:v>
                </c:pt>
                <c:pt idx="95">
                  <c:v>0.44100400000000001</c:v>
                </c:pt>
                <c:pt idx="96">
                  <c:v>0.44100299999999998</c:v>
                </c:pt>
                <c:pt idx="97">
                  <c:v>0.44100200000000001</c:v>
                </c:pt>
                <c:pt idx="98">
                  <c:v>0.44100099999999998</c:v>
                </c:pt>
                <c:pt idx="99">
                  <c:v>0.441</c:v>
                </c:pt>
                <c:pt idx="100">
                  <c:v>0.441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0949368"/>
        <c:axId val="360949760"/>
      </c:scatterChart>
      <c:valAx>
        <c:axId val="360949368"/>
        <c:scaling>
          <c:orientation val="minMax"/>
          <c:max val="50"/>
          <c:min val="-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Distance(mm)</a:t>
                </a:r>
                <a:endParaRPr lang="ko-K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60949760"/>
        <c:crosses val="autoZero"/>
        <c:crossBetween val="midCat"/>
      </c:valAx>
      <c:valAx>
        <c:axId val="360949760"/>
        <c:scaling>
          <c:orientation val="minMax"/>
          <c:min val="0.3000000000000000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%wt C</a:t>
                </a:r>
                <a:endParaRPr lang="ko-K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609493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57299631024383"/>
          <c:y val="0.89558209774556874"/>
          <c:w val="0.79685391228270375"/>
          <c:h val="9.87969677372798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ko-K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/>
              <a:t>손익 그래프</a:t>
            </a:r>
            <a:r>
              <a:rPr lang="en-US" altLang="ko-KR"/>
              <a:t>(100</a:t>
            </a:r>
            <a:r>
              <a:rPr lang="ko-KR" altLang="en-US"/>
              <a:t>번 기준</a:t>
            </a:r>
            <a:r>
              <a:rPr lang="en-US" altLang="ko-KR"/>
              <a:t>)</a:t>
            </a:r>
            <a:endParaRPr lang="ko-KR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Sheet1!$Q$20:$Q$29</c:f>
              <c:numCache>
                <c:formatCode>General</c:formatCode>
                <c:ptCount val="10"/>
                <c:pt idx="0">
                  <c:v>-1550</c:v>
                </c:pt>
                <c:pt idx="1">
                  <c:v>-700</c:v>
                </c:pt>
                <c:pt idx="2">
                  <c:v>-850</c:v>
                </c:pt>
                <c:pt idx="3">
                  <c:v>-450</c:v>
                </c:pt>
                <c:pt idx="4">
                  <c:v>-650</c:v>
                </c:pt>
                <c:pt idx="5">
                  <c:v>-1450</c:v>
                </c:pt>
                <c:pt idx="6">
                  <c:v>-1750</c:v>
                </c:pt>
                <c:pt idx="7">
                  <c:v>-850</c:v>
                </c:pt>
                <c:pt idx="8">
                  <c:v>-750</c:v>
                </c:pt>
                <c:pt idx="9">
                  <c:v>-1300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502232"/>
        <c:axId val="464499488"/>
      </c:barChart>
      <c:catAx>
        <c:axId val="4645022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4499488"/>
        <c:crosses val="autoZero"/>
        <c:auto val="1"/>
        <c:lblAlgn val="ctr"/>
        <c:lblOffset val="100"/>
        <c:noMultiLvlLbl val="0"/>
      </c:catAx>
      <c:valAx>
        <c:axId val="46449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4502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1 day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Sheet1!$A$3:$A$103</c:f>
              <c:numCache>
                <c:formatCode>General</c:formatCode>
                <c:ptCount val="101"/>
                <c:pt idx="0">
                  <c:v>-50</c:v>
                </c:pt>
                <c:pt idx="1">
                  <c:v>-49</c:v>
                </c:pt>
                <c:pt idx="2">
                  <c:v>-48</c:v>
                </c:pt>
                <c:pt idx="3">
                  <c:v>-47</c:v>
                </c:pt>
                <c:pt idx="4">
                  <c:v>-46</c:v>
                </c:pt>
                <c:pt idx="5">
                  <c:v>-45</c:v>
                </c:pt>
                <c:pt idx="6">
                  <c:v>-44</c:v>
                </c:pt>
                <c:pt idx="7">
                  <c:v>-43</c:v>
                </c:pt>
                <c:pt idx="8">
                  <c:v>-42</c:v>
                </c:pt>
                <c:pt idx="9">
                  <c:v>-41</c:v>
                </c:pt>
                <c:pt idx="10">
                  <c:v>-40</c:v>
                </c:pt>
                <c:pt idx="11">
                  <c:v>-39</c:v>
                </c:pt>
                <c:pt idx="12">
                  <c:v>-38</c:v>
                </c:pt>
                <c:pt idx="13">
                  <c:v>-37</c:v>
                </c:pt>
                <c:pt idx="14">
                  <c:v>-36</c:v>
                </c:pt>
                <c:pt idx="15">
                  <c:v>-35</c:v>
                </c:pt>
                <c:pt idx="16">
                  <c:v>-34</c:v>
                </c:pt>
                <c:pt idx="17">
                  <c:v>-33</c:v>
                </c:pt>
                <c:pt idx="18">
                  <c:v>-32</c:v>
                </c:pt>
                <c:pt idx="19">
                  <c:v>-31</c:v>
                </c:pt>
                <c:pt idx="20">
                  <c:v>-30</c:v>
                </c:pt>
                <c:pt idx="21">
                  <c:v>-29</c:v>
                </c:pt>
                <c:pt idx="22">
                  <c:v>-28</c:v>
                </c:pt>
                <c:pt idx="23">
                  <c:v>-27</c:v>
                </c:pt>
                <c:pt idx="24">
                  <c:v>-26</c:v>
                </c:pt>
                <c:pt idx="25">
                  <c:v>-25</c:v>
                </c:pt>
                <c:pt idx="26">
                  <c:v>-24</c:v>
                </c:pt>
                <c:pt idx="27">
                  <c:v>-23</c:v>
                </c:pt>
                <c:pt idx="28">
                  <c:v>-22</c:v>
                </c:pt>
                <c:pt idx="29">
                  <c:v>-21</c:v>
                </c:pt>
                <c:pt idx="30">
                  <c:v>-20</c:v>
                </c:pt>
                <c:pt idx="31">
                  <c:v>-19</c:v>
                </c:pt>
                <c:pt idx="32">
                  <c:v>-18</c:v>
                </c:pt>
                <c:pt idx="33">
                  <c:v>-17</c:v>
                </c:pt>
                <c:pt idx="34">
                  <c:v>-16</c:v>
                </c:pt>
                <c:pt idx="35">
                  <c:v>-15</c:v>
                </c:pt>
                <c:pt idx="36">
                  <c:v>-14</c:v>
                </c:pt>
                <c:pt idx="37">
                  <c:v>-13</c:v>
                </c:pt>
                <c:pt idx="38">
                  <c:v>-12</c:v>
                </c:pt>
                <c:pt idx="39">
                  <c:v>-11</c:v>
                </c:pt>
                <c:pt idx="40">
                  <c:v>-10</c:v>
                </c:pt>
                <c:pt idx="41">
                  <c:v>-9</c:v>
                </c:pt>
                <c:pt idx="42">
                  <c:v>-8</c:v>
                </c:pt>
                <c:pt idx="43">
                  <c:v>-7</c:v>
                </c:pt>
                <c:pt idx="44">
                  <c:v>-6</c:v>
                </c:pt>
                <c:pt idx="45">
                  <c:v>-5</c:v>
                </c:pt>
                <c:pt idx="46">
                  <c:v>-4</c:v>
                </c:pt>
                <c:pt idx="47">
                  <c:v>-3</c:v>
                </c:pt>
                <c:pt idx="48">
                  <c:v>-2</c:v>
                </c:pt>
                <c:pt idx="49">
                  <c:v>-1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3</c:v>
                </c:pt>
                <c:pt idx="54">
                  <c:v>4</c:v>
                </c:pt>
                <c:pt idx="55">
                  <c:v>5</c:v>
                </c:pt>
                <c:pt idx="56">
                  <c:v>6</c:v>
                </c:pt>
                <c:pt idx="57">
                  <c:v>7</c:v>
                </c:pt>
                <c:pt idx="58">
                  <c:v>8</c:v>
                </c:pt>
                <c:pt idx="59">
                  <c:v>9</c:v>
                </c:pt>
                <c:pt idx="60">
                  <c:v>10</c:v>
                </c:pt>
                <c:pt idx="61">
                  <c:v>11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15</c:v>
                </c:pt>
                <c:pt idx="66">
                  <c:v>16</c:v>
                </c:pt>
                <c:pt idx="67">
                  <c:v>17</c:v>
                </c:pt>
                <c:pt idx="68">
                  <c:v>18</c:v>
                </c:pt>
                <c:pt idx="69">
                  <c:v>19</c:v>
                </c:pt>
                <c:pt idx="70">
                  <c:v>20</c:v>
                </c:pt>
                <c:pt idx="71">
                  <c:v>21</c:v>
                </c:pt>
                <c:pt idx="72">
                  <c:v>22</c:v>
                </c:pt>
                <c:pt idx="73">
                  <c:v>23</c:v>
                </c:pt>
                <c:pt idx="74">
                  <c:v>24</c:v>
                </c:pt>
                <c:pt idx="75">
                  <c:v>25</c:v>
                </c:pt>
                <c:pt idx="76">
                  <c:v>26</c:v>
                </c:pt>
                <c:pt idx="77">
                  <c:v>27</c:v>
                </c:pt>
                <c:pt idx="78">
                  <c:v>28</c:v>
                </c:pt>
                <c:pt idx="79">
                  <c:v>29</c:v>
                </c:pt>
                <c:pt idx="80">
                  <c:v>30</c:v>
                </c:pt>
                <c:pt idx="81">
                  <c:v>31</c:v>
                </c:pt>
                <c:pt idx="82">
                  <c:v>32</c:v>
                </c:pt>
                <c:pt idx="83">
                  <c:v>33</c:v>
                </c:pt>
                <c:pt idx="84">
                  <c:v>34</c:v>
                </c:pt>
                <c:pt idx="85">
                  <c:v>35</c:v>
                </c:pt>
                <c:pt idx="86">
                  <c:v>36</c:v>
                </c:pt>
                <c:pt idx="87">
                  <c:v>37</c:v>
                </c:pt>
                <c:pt idx="88">
                  <c:v>38</c:v>
                </c:pt>
                <c:pt idx="89">
                  <c:v>39</c:v>
                </c:pt>
                <c:pt idx="90">
                  <c:v>40</c:v>
                </c:pt>
                <c:pt idx="91">
                  <c:v>41</c:v>
                </c:pt>
                <c:pt idx="92">
                  <c:v>42</c:v>
                </c:pt>
                <c:pt idx="93">
                  <c:v>43</c:v>
                </c:pt>
                <c:pt idx="94">
                  <c:v>44</c:v>
                </c:pt>
                <c:pt idx="95">
                  <c:v>45</c:v>
                </c:pt>
                <c:pt idx="96">
                  <c:v>46</c:v>
                </c:pt>
                <c:pt idx="97">
                  <c:v>47</c:v>
                </c:pt>
                <c:pt idx="98">
                  <c:v>48</c:v>
                </c:pt>
                <c:pt idx="99">
                  <c:v>49</c:v>
                </c:pt>
                <c:pt idx="100">
                  <c:v>50</c:v>
                </c:pt>
              </c:numCache>
            </c:numRef>
          </c:xVal>
          <c:yVal>
            <c:numRef>
              <c:f>Sheet1!$C$3:$C$103</c:f>
              <c:numCache>
                <c:formatCode>General</c:formatCode>
                <c:ptCount val="101"/>
                <c:pt idx="0">
                  <c:v>3.8</c:v>
                </c:pt>
                <c:pt idx="1">
                  <c:v>3.8</c:v>
                </c:pt>
                <c:pt idx="2">
                  <c:v>3.8</c:v>
                </c:pt>
                <c:pt idx="3">
                  <c:v>3.8</c:v>
                </c:pt>
                <c:pt idx="4">
                  <c:v>3.8</c:v>
                </c:pt>
                <c:pt idx="5">
                  <c:v>3.8</c:v>
                </c:pt>
                <c:pt idx="6">
                  <c:v>3.8</c:v>
                </c:pt>
                <c:pt idx="7">
                  <c:v>3.8</c:v>
                </c:pt>
                <c:pt idx="8">
                  <c:v>3.8</c:v>
                </c:pt>
                <c:pt idx="9">
                  <c:v>3.8</c:v>
                </c:pt>
                <c:pt idx="10">
                  <c:v>3.8</c:v>
                </c:pt>
                <c:pt idx="11">
                  <c:v>3.8</c:v>
                </c:pt>
                <c:pt idx="12">
                  <c:v>3.8</c:v>
                </c:pt>
                <c:pt idx="13">
                  <c:v>3.8</c:v>
                </c:pt>
                <c:pt idx="14">
                  <c:v>3.8</c:v>
                </c:pt>
                <c:pt idx="15">
                  <c:v>3.8</c:v>
                </c:pt>
                <c:pt idx="16">
                  <c:v>3.8</c:v>
                </c:pt>
                <c:pt idx="17">
                  <c:v>3.8</c:v>
                </c:pt>
                <c:pt idx="18">
                  <c:v>3.8</c:v>
                </c:pt>
                <c:pt idx="19">
                  <c:v>3.8</c:v>
                </c:pt>
                <c:pt idx="20">
                  <c:v>3.8</c:v>
                </c:pt>
                <c:pt idx="21">
                  <c:v>3.8</c:v>
                </c:pt>
                <c:pt idx="22">
                  <c:v>3.8</c:v>
                </c:pt>
                <c:pt idx="23">
                  <c:v>3.8</c:v>
                </c:pt>
                <c:pt idx="24">
                  <c:v>3.8</c:v>
                </c:pt>
                <c:pt idx="25">
                  <c:v>3.8</c:v>
                </c:pt>
                <c:pt idx="26">
                  <c:v>3.8</c:v>
                </c:pt>
                <c:pt idx="27">
                  <c:v>3.8</c:v>
                </c:pt>
                <c:pt idx="28">
                  <c:v>3.8</c:v>
                </c:pt>
                <c:pt idx="29">
                  <c:v>3.8</c:v>
                </c:pt>
                <c:pt idx="30">
                  <c:v>3.8</c:v>
                </c:pt>
                <c:pt idx="31">
                  <c:v>3.8</c:v>
                </c:pt>
                <c:pt idx="32">
                  <c:v>3.8</c:v>
                </c:pt>
                <c:pt idx="33">
                  <c:v>3.8</c:v>
                </c:pt>
                <c:pt idx="34">
                  <c:v>3.8</c:v>
                </c:pt>
                <c:pt idx="35">
                  <c:v>3.8</c:v>
                </c:pt>
                <c:pt idx="36">
                  <c:v>3.8</c:v>
                </c:pt>
                <c:pt idx="37">
                  <c:v>3.8</c:v>
                </c:pt>
                <c:pt idx="38">
                  <c:v>3.800001</c:v>
                </c:pt>
                <c:pt idx="39">
                  <c:v>3.8000039999999999</c:v>
                </c:pt>
                <c:pt idx="40">
                  <c:v>3.800011</c:v>
                </c:pt>
                <c:pt idx="41">
                  <c:v>3.80003</c:v>
                </c:pt>
                <c:pt idx="42">
                  <c:v>3.8000750000000001</c:v>
                </c:pt>
                <c:pt idx="43">
                  <c:v>3.800173</c:v>
                </c:pt>
                <c:pt idx="44">
                  <c:v>3.80037</c:v>
                </c:pt>
                <c:pt idx="45">
                  <c:v>3.8007309999999999</c:v>
                </c:pt>
                <c:pt idx="46">
                  <c:v>3.801336</c:v>
                </c:pt>
                <c:pt idx="47">
                  <c:v>3.802257</c:v>
                </c:pt>
                <c:pt idx="48">
                  <c:v>3.8035299999999999</c:v>
                </c:pt>
                <c:pt idx="49">
                  <c:v>3.8042199999999999</c:v>
                </c:pt>
                <c:pt idx="50">
                  <c:v>1.843E-3</c:v>
                </c:pt>
                <c:pt idx="51">
                  <c:v>9.990000000000001E-4</c:v>
                </c:pt>
                <c:pt idx="52">
                  <c:v>9.990000000000001E-4</c:v>
                </c:pt>
                <c:pt idx="53">
                  <c:v>1E-3</c:v>
                </c:pt>
                <c:pt idx="54">
                  <c:v>1E-3</c:v>
                </c:pt>
                <c:pt idx="55">
                  <c:v>1E-3</c:v>
                </c:pt>
                <c:pt idx="56">
                  <c:v>1E-3</c:v>
                </c:pt>
                <c:pt idx="57">
                  <c:v>1E-3</c:v>
                </c:pt>
                <c:pt idx="58">
                  <c:v>1E-3</c:v>
                </c:pt>
                <c:pt idx="59">
                  <c:v>1E-3</c:v>
                </c:pt>
                <c:pt idx="60">
                  <c:v>1E-3</c:v>
                </c:pt>
                <c:pt idx="61">
                  <c:v>1E-3</c:v>
                </c:pt>
                <c:pt idx="62">
                  <c:v>1E-3</c:v>
                </c:pt>
                <c:pt idx="63">
                  <c:v>1E-3</c:v>
                </c:pt>
                <c:pt idx="64">
                  <c:v>1E-3</c:v>
                </c:pt>
                <c:pt idx="65">
                  <c:v>1E-3</c:v>
                </c:pt>
                <c:pt idx="66">
                  <c:v>1E-3</c:v>
                </c:pt>
                <c:pt idx="67">
                  <c:v>1E-3</c:v>
                </c:pt>
                <c:pt idx="68">
                  <c:v>1E-3</c:v>
                </c:pt>
                <c:pt idx="69">
                  <c:v>1E-3</c:v>
                </c:pt>
                <c:pt idx="70">
                  <c:v>1E-3</c:v>
                </c:pt>
                <c:pt idx="71">
                  <c:v>1E-3</c:v>
                </c:pt>
                <c:pt idx="72">
                  <c:v>1E-3</c:v>
                </c:pt>
                <c:pt idx="73">
                  <c:v>1E-3</c:v>
                </c:pt>
                <c:pt idx="74">
                  <c:v>1E-3</c:v>
                </c:pt>
                <c:pt idx="75">
                  <c:v>1E-3</c:v>
                </c:pt>
                <c:pt idx="76">
                  <c:v>1E-3</c:v>
                </c:pt>
                <c:pt idx="77">
                  <c:v>1E-3</c:v>
                </c:pt>
                <c:pt idx="78">
                  <c:v>1E-3</c:v>
                </c:pt>
                <c:pt idx="79">
                  <c:v>1E-3</c:v>
                </c:pt>
                <c:pt idx="80">
                  <c:v>1E-3</c:v>
                </c:pt>
                <c:pt idx="81">
                  <c:v>1E-3</c:v>
                </c:pt>
                <c:pt idx="82">
                  <c:v>1E-3</c:v>
                </c:pt>
                <c:pt idx="83">
                  <c:v>1E-3</c:v>
                </c:pt>
                <c:pt idx="84">
                  <c:v>1E-3</c:v>
                </c:pt>
                <c:pt idx="85">
                  <c:v>1E-3</c:v>
                </c:pt>
                <c:pt idx="86">
                  <c:v>1E-3</c:v>
                </c:pt>
                <c:pt idx="87">
                  <c:v>1E-3</c:v>
                </c:pt>
                <c:pt idx="88">
                  <c:v>1E-3</c:v>
                </c:pt>
                <c:pt idx="89">
                  <c:v>1E-3</c:v>
                </c:pt>
                <c:pt idx="90">
                  <c:v>1E-3</c:v>
                </c:pt>
                <c:pt idx="91">
                  <c:v>1E-3</c:v>
                </c:pt>
                <c:pt idx="92">
                  <c:v>1E-3</c:v>
                </c:pt>
                <c:pt idx="93">
                  <c:v>1E-3</c:v>
                </c:pt>
                <c:pt idx="94">
                  <c:v>1E-3</c:v>
                </c:pt>
                <c:pt idx="95">
                  <c:v>1E-3</c:v>
                </c:pt>
                <c:pt idx="96">
                  <c:v>1E-3</c:v>
                </c:pt>
                <c:pt idx="97">
                  <c:v>1E-3</c:v>
                </c:pt>
                <c:pt idx="98">
                  <c:v>1E-3</c:v>
                </c:pt>
                <c:pt idx="99">
                  <c:v>1E-3</c:v>
                </c:pt>
                <c:pt idx="100">
                  <c:v>1E-3</c:v>
                </c:pt>
              </c:numCache>
            </c:numRef>
          </c:yVal>
          <c:smooth val="0"/>
        </c:ser>
        <c:ser>
          <c:idx val="1"/>
          <c:order val="1"/>
          <c:tx>
            <c:v>3 day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Sheet1!$E$3:$E$103</c:f>
              <c:numCache>
                <c:formatCode>General</c:formatCode>
                <c:ptCount val="101"/>
                <c:pt idx="0">
                  <c:v>-50</c:v>
                </c:pt>
                <c:pt idx="1">
                  <c:v>-49</c:v>
                </c:pt>
                <c:pt idx="2">
                  <c:v>-48</c:v>
                </c:pt>
                <c:pt idx="3">
                  <c:v>-47</c:v>
                </c:pt>
                <c:pt idx="4">
                  <c:v>-46</c:v>
                </c:pt>
                <c:pt idx="5">
                  <c:v>-45</c:v>
                </c:pt>
                <c:pt idx="6">
                  <c:v>-44</c:v>
                </c:pt>
                <c:pt idx="7">
                  <c:v>-43</c:v>
                </c:pt>
                <c:pt idx="8">
                  <c:v>-42</c:v>
                </c:pt>
                <c:pt idx="9">
                  <c:v>-41</c:v>
                </c:pt>
                <c:pt idx="10">
                  <c:v>-40</c:v>
                </c:pt>
                <c:pt idx="11">
                  <c:v>-39</c:v>
                </c:pt>
                <c:pt idx="12">
                  <c:v>-38</c:v>
                </c:pt>
                <c:pt idx="13">
                  <c:v>-37</c:v>
                </c:pt>
                <c:pt idx="14">
                  <c:v>-36</c:v>
                </c:pt>
                <c:pt idx="15">
                  <c:v>-35</c:v>
                </c:pt>
                <c:pt idx="16">
                  <c:v>-34</c:v>
                </c:pt>
                <c:pt idx="17">
                  <c:v>-33</c:v>
                </c:pt>
                <c:pt idx="18">
                  <c:v>-32</c:v>
                </c:pt>
                <c:pt idx="19">
                  <c:v>-31</c:v>
                </c:pt>
                <c:pt idx="20">
                  <c:v>-30</c:v>
                </c:pt>
                <c:pt idx="21">
                  <c:v>-29</c:v>
                </c:pt>
                <c:pt idx="22">
                  <c:v>-28</c:v>
                </c:pt>
                <c:pt idx="23">
                  <c:v>-27</c:v>
                </c:pt>
                <c:pt idx="24">
                  <c:v>-26</c:v>
                </c:pt>
                <c:pt idx="25">
                  <c:v>-25</c:v>
                </c:pt>
                <c:pt idx="26">
                  <c:v>-24</c:v>
                </c:pt>
                <c:pt idx="27">
                  <c:v>-23</c:v>
                </c:pt>
                <c:pt idx="28">
                  <c:v>-22</c:v>
                </c:pt>
                <c:pt idx="29">
                  <c:v>-21</c:v>
                </c:pt>
                <c:pt idx="30">
                  <c:v>-20</c:v>
                </c:pt>
                <c:pt idx="31">
                  <c:v>-19</c:v>
                </c:pt>
                <c:pt idx="32">
                  <c:v>-18</c:v>
                </c:pt>
                <c:pt idx="33">
                  <c:v>-17</c:v>
                </c:pt>
                <c:pt idx="34">
                  <c:v>-16</c:v>
                </c:pt>
                <c:pt idx="35">
                  <c:v>-15</c:v>
                </c:pt>
                <c:pt idx="36">
                  <c:v>-14</c:v>
                </c:pt>
                <c:pt idx="37">
                  <c:v>-13</c:v>
                </c:pt>
                <c:pt idx="38">
                  <c:v>-12</c:v>
                </c:pt>
                <c:pt idx="39">
                  <c:v>-11</c:v>
                </c:pt>
                <c:pt idx="40">
                  <c:v>-10</c:v>
                </c:pt>
                <c:pt idx="41">
                  <c:v>-9</c:v>
                </c:pt>
                <c:pt idx="42">
                  <c:v>-8</c:v>
                </c:pt>
                <c:pt idx="43">
                  <c:v>-7</c:v>
                </c:pt>
                <c:pt idx="44">
                  <c:v>-6</c:v>
                </c:pt>
                <c:pt idx="45">
                  <c:v>-5</c:v>
                </c:pt>
                <c:pt idx="46">
                  <c:v>-4</c:v>
                </c:pt>
                <c:pt idx="47">
                  <c:v>-3</c:v>
                </c:pt>
                <c:pt idx="48">
                  <c:v>-2</c:v>
                </c:pt>
                <c:pt idx="49">
                  <c:v>-1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3</c:v>
                </c:pt>
                <c:pt idx="54">
                  <c:v>4</c:v>
                </c:pt>
                <c:pt idx="55">
                  <c:v>5</c:v>
                </c:pt>
                <c:pt idx="56">
                  <c:v>6</c:v>
                </c:pt>
                <c:pt idx="57">
                  <c:v>7</c:v>
                </c:pt>
                <c:pt idx="58">
                  <c:v>8</c:v>
                </c:pt>
                <c:pt idx="59">
                  <c:v>9</c:v>
                </c:pt>
                <c:pt idx="60">
                  <c:v>10</c:v>
                </c:pt>
                <c:pt idx="61">
                  <c:v>11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15</c:v>
                </c:pt>
                <c:pt idx="66">
                  <c:v>16</c:v>
                </c:pt>
                <c:pt idx="67">
                  <c:v>17</c:v>
                </c:pt>
                <c:pt idx="68">
                  <c:v>18</c:v>
                </c:pt>
                <c:pt idx="69">
                  <c:v>19</c:v>
                </c:pt>
                <c:pt idx="70">
                  <c:v>20</c:v>
                </c:pt>
                <c:pt idx="71">
                  <c:v>21</c:v>
                </c:pt>
                <c:pt idx="72">
                  <c:v>22</c:v>
                </c:pt>
                <c:pt idx="73">
                  <c:v>23</c:v>
                </c:pt>
                <c:pt idx="74">
                  <c:v>24</c:v>
                </c:pt>
                <c:pt idx="75">
                  <c:v>25</c:v>
                </c:pt>
                <c:pt idx="76">
                  <c:v>26</c:v>
                </c:pt>
                <c:pt idx="77">
                  <c:v>27</c:v>
                </c:pt>
                <c:pt idx="78">
                  <c:v>28</c:v>
                </c:pt>
                <c:pt idx="79">
                  <c:v>29</c:v>
                </c:pt>
                <c:pt idx="80">
                  <c:v>30</c:v>
                </c:pt>
                <c:pt idx="81">
                  <c:v>31</c:v>
                </c:pt>
                <c:pt idx="82">
                  <c:v>32</c:v>
                </c:pt>
                <c:pt idx="83">
                  <c:v>33</c:v>
                </c:pt>
                <c:pt idx="84">
                  <c:v>34</c:v>
                </c:pt>
                <c:pt idx="85">
                  <c:v>35</c:v>
                </c:pt>
                <c:pt idx="86">
                  <c:v>36</c:v>
                </c:pt>
                <c:pt idx="87">
                  <c:v>37</c:v>
                </c:pt>
                <c:pt idx="88">
                  <c:v>38</c:v>
                </c:pt>
                <c:pt idx="89">
                  <c:v>39</c:v>
                </c:pt>
                <c:pt idx="90">
                  <c:v>40</c:v>
                </c:pt>
                <c:pt idx="91">
                  <c:v>41</c:v>
                </c:pt>
                <c:pt idx="92">
                  <c:v>42</c:v>
                </c:pt>
                <c:pt idx="93">
                  <c:v>43</c:v>
                </c:pt>
                <c:pt idx="94">
                  <c:v>44</c:v>
                </c:pt>
                <c:pt idx="95">
                  <c:v>45</c:v>
                </c:pt>
                <c:pt idx="96">
                  <c:v>46</c:v>
                </c:pt>
                <c:pt idx="97">
                  <c:v>47</c:v>
                </c:pt>
                <c:pt idx="98">
                  <c:v>48</c:v>
                </c:pt>
                <c:pt idx="99">
                  <c:v>49</c:v>
                </c:pt>
                <c:pt idx="100">
                  <c:v>50</c:v>
                </c:pt>
              </c:numCache>
            </c:numRef>
          </c:xVal>
          <c:yVal>
            <c:numRef>
              <c:f>Sheet1!$G$3:$G$103</c:f>
              <c:numCache>
                <c:formatCode>General</c:formatCode>
                <c:ptCount val="101"/>
                <c:pt idx="0">
                  <c:v>3.8</c:v>
                </c:pt>
                <c:pt idx="1">
                  <c:v>3.8</c:v>
                </c:pt>
                <c:pt idx="2">
                  <c:v>3.8</c:v>
                </c:pt>
                <c:pt idx="3">
                  <c:v>3.8</c:v>
                </c:pt>
                <c:pt idx="4">
                  <c:v>3.8</c:v>
                </c:pt>
                <c:pt idx="5">
                  <c:v>3.8</c:v>
                </c:pt>
                <c:pt idx="6">
                  <c:v>3.8</c:v>
                </c:pt>
                <c:pt idx="7">
                  <c:v>3.8</c:v>
                </c:pt>
                <c:pt idx="8">
                  <c:v>3.8</c:v>
                </c:pt>
                <c:pt idx="9">
                  <c:v>3.8</c:v>
                </c:pt>
                <c:pt idx="10">
                  <c:v>3.8</c:v>
                </c:pt>
                <c:pt idx="11">
                  <c:v>3.8</c:v>
                </c:pt>
                <c:pt idx="12">
                  <c:v>3.8</c:v>
                </c:pt>
                <c:pt idx="13">
                  <c:v>3.8</c:v>
                </c:pt>
                <c:pt idx="14">
                  <c:v>3.8</c:v>
                </c:pt>
                <c:pt idx="15">
                  <c:v>3.8</c:v>
                </c:pt>
                <c:pt idx="16">
                  <c:v>3.8</c:v>
                </c:pt>
                <c:pt idx="17">
                  <c:v>3.8</c:v>
                </c:pt>
                <c:pt idx="18">
                  <c:v>3.8</c:v>
                </c:pt>
                <c:pt idx="19">
                  <c:v>3.8</c:v>
                </c:pt>
                <c:pt idx="20">
                  <c:v>3.8</c:v>
                </c:pt>
                <c:pt idx="21">
                  <c:v>3.8</c:v>
                </c:pt>
                <c:pt idx="22">
                  <c:v>3.8</c:v>
                </c:pt>
                <c:pt idx="23">
                  <c:v>3.8</c:v>
                </c:pt>
                <c:pt idx="24">
                  <c:v>3.8</c:v>
                </c:pt>
                <c:pt idx="25">
                  <c:v>3.8</c:v>
                </c:pt>
                <c:pt idx="26">
                  <c:v>3.8</c:v>
                </c:pt>
                <c:pt idx="27">
                  <c:v>3.8</c:v>
                </c:pt>
                <c:pt idx="28">
                  <c:v>3.8</c:v>
                </c:pt>
                <c:pt idx="29">
                  <c:v>3.800001</c:v>
                </c:pt>
                <c:pt idx="30">
                  <c:v>3.800001</c:v>
                </c:pt>
                <c:pt idx="31">
                  <c:v>3.8000020000000001</c:v>
                </c:pt>
                <c:pt idx="32">
                  <c:v>3.8000050000000001</c:v>
                </c:pt>
                <c:pt idx="33">
                  <c:v>3.8000090000000002</c:v>
                </c:pt>
                <c:pt idx="34">
                  <c:v>3.800017</c:v>
                </c:pt>
                <c:pt idx="35">
                  <c:v>3.8000310000000002</c:v>
                </c:pt>
                <c:pt idx="36">
                  <c:v>3.8000539999999998</c:v>
                </c:pt>
                <c:pt idx="37">
                  <c:v>3.8000910000000001</c:v>
                </c:pt>
                <c:pt idx="38">
                  <c:v>3.8001499999999999</c:v>
                </c:pt>
                <c:pt idx="39">
                  <c:v>3.8002400000000001</c:v>
                </c:pt>
                <c:pt idx="40">
                  <c:v>3.8003710000000002</c:v>
                </c:pt>
                <c:pt idx="41">
                  <c:v>3.8005580000000001</c:v>
                </c:pt>
                <c:pt idx="42">
                  <c:v>3.8008160000000002</c:v>
                </c:pt>
                <c:pt idx="43">
                  <c:v>3.8011599999999999</c:v>
                </c:pt>
                <c:pt idx="44">
                  <c:v>3.8016040000000002</c:v>
                </c:pt>
                <c:pt idx="45">
                  <c:v>3.8021579999999999</c:v>
                </c:pt>
                <c:pt idx="46">
                  <c:v>3.8028270000000002</c:v>
                </c:pt>
                <c:pt idx="47">
                  <c:v>3.803607</c:v>
                </c:pt>
                <c:pt idx="48">
                  <c:v>3.804484</c:v>
                </c:pt>
                <c:pt idx="49">
                  <c:v>3.802743</c:v>
                </c:pt>
                <c:pt idx="50">
                  <c:v>3.5270000000000002E-3</c:v>
                </c:pt>
                <c:pt idx="51">
                  <c:v>9.990000000000001E-4</c:v>
                </c:pt>
                <c:pt idx="52">
                  <c:v>9.990000000000001E-4</c:v>
                </c:pt>
                <c:pt idx="53">
                  <c:v>9.990000000000001E-4</c:v>
                </c:pt>
                <c:pt idx="54">
                  <c:v>9.990000000000001E-4</c:v>
                </c:pt>
                <c:pt idx="55">
                  <c:v>1E-3</c:v>
                </c:pt>
                <c:pt idx="56">
                  <c:v>1E-3</c:v>
                </c:pt>
                <c:pt idx="57">
                  <c:v>1E-3</c:v>
                </c:pt>
                <c:pt idx="58">
                  <c:v>1E-3</c:v>
                </c:pt>
                <c:pt idx="59">
                  <c:v>1E-3</c:v>
                </c:pt>
                <c:pt idx="60">
                  <c:v>1E-3</c:v>
                </c:pt>
                <c:pt idx="61">
                  <c:v>1E-3</c:v>
                </c:pt>
                <c:pt idx="62">
                  <c:v>1E-3</c:v>
                </c:pt>
                <c:pt idx="63">
                  <c:v>1E-3</c:v>
                </c:pt>
                <c:pt idx="64">
                  <c:v>1E-3</c:v>
                </c:pt>
                <c:pt idx="65">
                  <c:v>1E-3</c:v>
                </c:pt>
                <c:pt idx="66">
                  <c:v>1E-3</c:v>
                </c:pt>
                <c:pt idx="67">
                  <c:v>1E-3</c:v>
                </c:pt>
                <c:pt idx="68">
                  <c:v>1E-3</c:v>
                </c:pt>
                <c:pt idx="69">
                  <c:v>1E-3</c:v>
                </c:pt>
                <c:pt idx="70">
                  <c:v>1E-3</c:v>
                </c:pt>
                <c:pt idx="71">
                  <c:v>1E-3</c:v>
                </c:pt>
                <c:pt idx="72">
                  <c:v>1E-3</c:v>
                </c:pt>
                <c:pt idx="73">
                  <c:v>1E-3</c:v>
                </c:pt>
                <c:pt idx="74">
                  <c:v>1E-3</c:v>
                </c:pt>
                <c:pt idx="75">
                  <c:v>1E-3</c:v>
                </c:pt>
                <c:pt idx="76">
                  <c:v>1E-3</c:v>
                </c:pt>
                <c:pt idx="77">
                  <c:v>1E-3</c:v>
                </c:pt>
                <c:pt idx="78">
                  <c:v>1E-3</c:v>
                </c:pt>
                <c:pt idx="79">
                  <c:v>1E-3</c:v>
                </c:pt>
                <c:pt idx="80">
                  <c:v>1E-3</c:v>
                </c:pt>
                <c:pt idx="81">
                  <c:v>1E-3</c:v>
                </c:pt>
                <c:pt idx="82">
                  <c:v>1E-3</c:v>
                </c:pt>
                <c:pt idx="83">
                  <c:v>1E-3</c:v>
                </c:pt>
                <c:pt idx="84">
                  <c:v>1E-3</c:v>
                </c:pt>
                <c:pt idx="85">
                  <c:v>1E-3</c:v>
                </c:pt>
                <c:pt idx="86">
                  <c:v>1E-3</c:v>
                </c:pt>
                <c:pt idx="87">
                  <c:v>1E-3</c:v>
                </c:pt>
                <c:pt idx="88">
                  <c:v>1E-3</c:v>
                </c:pt>
                <c:pt idx="89">
                  <c:v>1E-3</c:v>
                </c:pt>
                <c:pt idx="90">
                  <c:v>1E-3</c:v>
                </c:pt>
                <c:pt idx="91">
                  <c:v>1E-3</c:v>
                </c:pt>
                <c:pt idx="92">
                  <c:v>1E-3</c:v>
                </c:pt>
                <c:pt idx="93">
                  <c:v>1E-3</c:v>
                </c:pt>
                <c:pt idx="94">
                  <c:v>1E-3</c:v>
                </c:pt>
                <c:pt idx="95">
                  <c:v>1E-3</c:v>
                </c:pt>
                <c:pt idx="96">
                  <c:v>1E-3</c:v>
                </c:pt>
                <c:pt idx="97">
                  <c:v>1E-3</c:v>
                </c:pt>
                <c:pt idx="98">
                  <c:v>1E-3</c:v>
                </c:pt>
                <c:pt idx="99">
                  <c:v>1E-3</c:v>
                </c:pt>
                <c:pt idx="100">
                  <c:v>1E-3</c:v>
                </c:pt>
              </c:numCache>
            </c:numRef>
          </c:yVal>
          <c:smooth val="0"/>
        </c:ser>
        <c:ser>
          <c:idx val="2"/>
          <c:order val="2"/>
          <c:tx>
            <c:v>5 day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Sheet1!$I$3:$I$103</c:f>
              <c:numCache>
                <c:formatCode>General</c:formatCode>
                <c:ptCount val="101"/>
                <c:pt idx="0">
                  <c:v>-50</c:v>
                </c:pt>
                <c:pt idx="1">
                  <c:v>-49</c:v>
                </c:pt>
                <c:pt idx="2">
                  <c:v>-48</c:v>
                </c:pt>
                <c:pt idx="3">
                  <c:v>-47</c:v>
                </c:pt>
                <c:pt idx="4">
                  <c:v>-46</c:v>
                </c:pt>
                <c:pt idx="5">
                  <c:v>-45</c:v>
                </c:pt>
                <c:pt idx="6">
                  <c:v>-44</c:v>
                </c:pt>
                <c:pt idx="7">
                  <c:v>-43</c:v>
                </c:pt>
                <c:pt idx="8">
                  <c:v>-42</c:v>
                </c:pt>
                <c:pt idx="9">
                  <c:v>-41</c:v>
                </c:pt>
                <c:pt idx="10">
                  <c:v>-40</c:v>
                </c:pt>
                <c:pt idx="11">
                  <c:v>-39</c:v>
                </c:pt>
                <c:pt idx="12">
                  <c:v>-38</c:v>
                </c:pt>
                <c:pt idx="13">
                  <c:v>-37</c:v>
                </c:pt>
                <c:pt idx="14">
                  <c:v>-36</c:v>
                </c:pt>
                <c:pt idx="15">
                  <c:v>-35</c:v>
                </c:pt>
                <c:pt idx="16">
                  <c:v>-34</c:v>
                </c:pt>
                <c:pt idx="17">
                  <c:v>-33</c:v>
                </c:pt>
                <c:pt idx="18">
                  <c:v>-32</c:v>
                </c:pt>
                <c:pt idx="19">
                  <c:v>-31</c:v>
                </c:pt>
                <c:pt idx="20">
                  <c:v>-30</c:v>
                </c:pt>
                <c:pt idx="21">
                  <c:v>-29</c:v>
                </c:pt>
                <c:pt idx="22">
                  <c:v>-28</c:v>
                </c:pt>
                <c:pt idx="23">
                  <c:v>-27</c:v>
                </c:pt>
                <c:pt idx="24">
                  <c:v>-26</c:v>
                </c:pt>
                <c:pt idx="25">
                  <c:v>-25</c:v>
                </c:pt>
                <c:pt idx="26">
                  <c:v>-24</c:v>
                </c:pt>
                <c:pt idx="27">
                  <c:v>-23</c:v>
                </c:pt>
                <c:pt idx="28">
                  <c:v>-22</c:v>
                </c:pt>
                <c:pt idx="29">
                  <c:v>-21</c:v>
                </c:pt>
                <c:pt idx="30">
                  <c:v>-20</c:v>
                </c:pt>
                <c:pt idx="31">
                  <c:v>-19</c:v>
                </c:pt>
                <c:pt idx="32">
                  <c:v>-18</c:v>
                </c:pt>
                <c:pt idx="33">
                  <c:v>-17</c:v>
                </c:pt>
                <c:pt idx="34">
                  <c:v>-16</c:v>
                </c:pt>
                <c:pt idx="35">
                  <c:v>-15</c:v>
                </c:pt>
                <c:pt idx="36">
                  <c:v>-14</c:v>
                </c:pt>
                <c:pt idx="37">
                  <c:v>-13</c:v>
                </c:pt>
                <c:pt idx="38">
                  <c:v>-12</c:v>
                </c:pt>
                <c:pt idx="39">
                  <c:v>-11</c:v>
                </c:pt>
                <c:pt idx="40">
                  <c:v>-10</c:v>
                </c:pt>
                <c:pt idx="41">
                  <c:v>-9</c:v>
                </c:pt>
                <c:pt idx="42">
                  <c:v>-8</c:v>
                </c:pt>
                <c:pt idx="43">
                  <c:v>-7</c:v>
                </c:pt>
                <c:pt idx="44">
                  <c:v>-6</c:v>
                </c:pt>
                <c:pt idx="45">
                  <c:v>-5</c:v>
                </c:pt>
                <c:pt idx="46">
                  <c:v>-4</c:v>
                </c:pt>
                <c:pt idx="47">
                  <c:v>-3</c:v>
                </c:pt>
                <c:pt idx="48">
                  <c:v>-2</c:v>
                </c:pt>
                <c:pt idx="49">
                  <c:v>-1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3</c:v>
                </c:pt>
                <c:pt idx="54">
                  <c:v>4</c:v>
                </c:pt>
                <c:pt idx="55">
                  <c:v>5</c:v>
                </c:pt>
                <c:pt idx="56">
                  <c:v>6</c:v>
                </c:pt>
                <c:pt idx="57">
                  <c:v>7</c:v>
                </c:pt>
                <c:pt idx="58">
                  <c:v>8</c:v>
                </c:pt>
                <c:pt idx="59">
                  <c:v>9</c:v>
                </c:pt>
                <c:pt idx="60">
                  <c:v>10</c:v>
                </c:pt>
                <c:pt idx="61">
                  <c:v>11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15</c:v>
                </c:pt>
                <c:pt idx="66">
                  <c:v>16</c:v>
                </c:pt>
                <c:pt idx="67">
                  <c:v>17</c:v>
                </c:pt>
                <c:pt idx="68">
                  <c:v>18</c:v>
                </c:pt>
                <c:pt idx="69">
                  <c:v>19</c:v>
                </c:pt>
                <c:pt idx="70">
                  <c:v>20</c:v>
                </c:pt>
                <c:pt idx="71">
                  <c:v>21</c:v>
                </c:pt>
                <c:pt idx="72">
                  <c:v>22</c:v>
                </c:pt>
                <c:pt idx="73">
                  <c:v>23</c:v>
                </c:pt>
                <c:pt idx="74">
                  <c:v>24</c:v>
                </c:pt>
                <c:pt idx="75">
                  <c:v>25</c:v>
                </c:pt>
                <c:pt idx="76">
                  <c:v>26</c:v>
                </c:pt>
                <c:pt idx="77">
                  <c:v>27</c:v>
                </c:pt>
                <c:pt idx="78">
                  <c:v>28</c:v>
                </c:pt>
                <c:pt idx="79">
                  <c:v>29</c:v>
                </c:pt>
                <c:pt idx="80">
                  <c:v>30</c:v>
                </c:pt>
                <c:pt idx="81">
                  <c:v>31</c:v>
                </c:pt>
                <c:pt idx="82">
                  <c:v>32</c:v>
                </c:pt>
                <c:pt idx="83">
                  <c:v>33</c:v>
                </c:pt>
                <c:pt idx="84">
                  <c:v>34</c:v>
                </c:pt>
                <c:pt idx="85">
                  <c:v>35</c:v>
                </c:pt>
                <c:pt idx="86">
                  <c:v>36</c:v>
                </c:pt>
                <c:pt idx="87">
                  <c:v>37</c:v>
                </c:pt>
                <c:pt idx="88">
                  <c:v>38</c:v>
                </c:pt>
                <c:pt idx="89">
                  <c:v>39</c:v>
                </c:pt>
                <c:pt idx="90">
                  <c:v>40</c:v>
                </c:pt>
                <c:pt idx="91">
                  <c:v>41</c:v>
                </c:pt>
                <c:pt idx="92">
                  <c:v>42</c:v>
                </c:pt>
                <c:pt idx="93">
                  <c:v>43</c:v>
                </c:pt>
                <c:pt idx="94">
                  <c:v>44</c:v>
                </c:pt>
                <c:pt idx="95">
                  <c:v>45</c:v>
                </c:pt>
                <c:pt idx="96">
                  <c:v>46</c:v>
                </c:pt>
                <c:pt idx="97">
                  <c:v>47</c:v>
                </c:pt>
                <c:pt idx="98">
                  <c:v>48</c:v>
                </c:pt>
                <c:pt idx="99">
                  <c:v>49</c:v>
                </c:pt>
                <c:pt idx="100">
                  <c:v>50</c:v>
                </c:pt>
              </c:numCache>
            </c:numRef>
          </c:xVal>
          <c:yVal>
            <c:numRef>
              <c:f>Sheet1!$K$3:$K$103</c:f>
              <c:numCache>
                <c:formatCode>General</c:formatCode>
                <c:ptCount val="101"/>
                <c:pt idx="0">
                  <c:v>3.8</c:v>
                </c:pt>
                <c:pt idx="1">
                  <c:v>3.8</c:v>
                </c:pt>
                <c:pt idx="2">
                  <c:v>3.8</c:v>
                </c:pt>
                <c:pt idx="3">
                  <c:v>3.8</c:v>
                </c:pt>
                <c:pt idx="4">
                  <c:v>3.8</c:v>
                </c:pt>
                <c:pt idx="5">
                  <c:v>3.8</c:v>
                </c:pt>
                <c:pt idx="6">
                  <c:v>3.8</c:v>
                </c:pt>
                <c:pt idx="7">
                  <c:v>3.8</c:v>
                </c:pt>
                <c:pt idx="8">
                  <c:v>3.8</c:v>
                </c:pt>
                <c:pt idx="9">
                  <c:v>3.8</c:v>
                </c:pt>
                <c:pt idx="10">
                  <c:v>3.8</c:v>
                </c:pt>
                <c:pt idx="11">
                  <c:v>3.8</c:v>
                </c:pt>
                <c:pt idx="12">
                  <c:v>3.8</c:v>
                </c:pt>
                <c:pt idx="13">
                  <c:v>3.8</c:v>
                </c:pt>
                <c:pt idx="14">
                  <c:v>3.8</c:v>
                </c:pt>
                <c:pt idx="15">
                  <c:v>3.8</c:v>
                </c:pt>
                <c:pt idx="16">
                  <c:v>3.8</c:v>
                </c:pt>
                <c:pt idx="17">
                  <c:v>3.8</c:v>
                </c:pt>
                <c:pt idx="18">
                  <c:v>3.8</c:v>
                </c:pt>
                <c:pt idx="19">
                  <c:v>3.8</c:v>
                </c:pt>
                <c:pt idx="20">
                  <c:v>3.8</c:v>
                </c:pt>
                <c:pt idx="21">
                  <c:v>3.8</c:v>
                </c:pt>
                <c:pt idx="22">
                  <c:v>3.8</c:v>
                </c:pt>
                <c:pt idx="23">
                  <c:v>3.800001</c:v>
                </c:pt>
                <c:pt idx="24">
                  <c:v>3.800001</c:v>
                </c:pt>
                <c:pt idx="25">
                  <c:v>3.8000020000000001</c:v>
                </c:pt>
                <c:pt idx="26">
                  <c:v>3.8000029999999998</c:v>
                </c:pt>
                <c:pt idx="27">
                  <c:v>3.8000050000000001</c:v>
                </c:pt>
                <c:pt idx="28">
                  <c:v>3.8000080000000001</c:v>
                </c:pt>
                <c:pt idx="29">
                  <c:v>3.8000129999999999</c:v>
                </c:pt>
                <c:pt idx="30">
                  <c:v>3.8000210000000001</c:v>
                </c:pt>
                <c:pt idx="31">
                  <c:v>3.800033</c:v>
                </c:pt>
                <c:pt idx="32">
                  <c:v>3.8000509999999998</c:v>
                </c:pt>
                <c:pt idx="33">
                  <c:v>3.8000780000000001</c:v>
                </c:pt>
                <c:pt idx="34">
                  <c:v>3.800116</c:v>
                </c:pt>
                <c:pt idx="35">
                  <c:v>3.8001689999999999</c:v>
                </c:pt>
                <c:pt idx="36">
                  <c:v>3.800243</c:v>
                </c:pt>
                <c:pt idx="37">
                  <c:v>3.8003420000000001</c:v>
                </c:pt>
                <c:pt idx="38">
                  <c:v>3.8004730000000002</c:v>
                </c:pt>
                <c:pt idx="39">
                  <c:v>3.800643</c:v>
                </c:pt>
                <c:pt idx="40">
                  <c:v>3.800859</c:v>
                </c:pt>
                <c:pt idx="41">
                  <c:v>3.8011270000000001</c:v>
                </c:pt>
                <c:pt idx="42">
                  <c:v>3.8014549999999998</c:v>
                </c:pt>
                <c:pt idx="43">
                  <c:v>3.801847</c:v>
                </c:pt>
                <c:pt idx="44">
                  <c:v>3.8023060000000002</c:v>
                </c:pt>
                <c:pt idx="45">
                  <c:v>3.8028339999999998</c:v>
                </c:pt>
                <c:pt idx="46">
                  <c:v>3.8034289999999999</c:v>
                </c:pt>
                <c:pt idx="47">
                  <c:v>3.8040850000000002</c:v>
                </c:pt>
                <c:pt idx="48">
                  <c:v>3.804789</c:v>
                </c:pt>
                <c:pt idx="49">
                  <c:v>3.8010359999999999</c:v>
                </c:pt>
                <c:pt idx="50">
                  <c:v>5.208E-3</c:v>
                </c:pt>
                <c:pt idx="51">
                  <c:v>1E-3</c:v>
                </c:pt>
                <c:pt idx="52">
                  <c:v>9.990000000000001E-4</c:v>
                </c:pt>
                <c:pt idx="53">
                  <c:v>9.990000000000001E-4</c:v>
                </c:pt>
                <c:pt idx="54">
                  <c:v>9.990000000000001E-4</c:v>
                </c:pt>
                <c:pt idx="55">
                  <c:v>9.990000000000001E-4</c:v>
                </c:pt>
                <c:pt idx="56">
                  <c:v>1E-3</c:v>
                </c:pt>
                <c:pt idx="57">
                  <c:v>1E-3</c:v>
                </c:pt>
                <c:pt idx="58">
                  <c:v>1E-3</c:v>
                </c:pt>
                <c:pt idx="59">
                  <c:v>1E-3</c:v>
                </c:pt>
                <c:pt idx="60">
                  <c:v>1E-3</c:v>
                </c:pt>
                <c:pt idx="61">
                  <c:v>1E-3</c:v>
                </c:pt>
                <c:pt idx="62">
                  <c:v>1E-3</c:v>
                </c:pt>
                <c:pt idx="63">
                  <c:v>1E-3</c:v>
                </c:pt>
                <c:pt idx="64">
                  <c:v>1E-3</c:v>
                </c:pt>
                <c:pt idx="65">
                  <c:v>1E-3</c:v>
                </c:pt>
                <c:pt idx="66">
                  <c:v>1E-3</c:v>
                </c:pt>
                <c:pt idx="67">
                  <c:v>1E-3</c:v>
                </c:pt>
                <c:pt idx="68">
                  <c:v>1E-3</c:v>
                </c:pt>
                <c:pt idx="69">
                  <c:v>1E-3</c:v>
                </c:pt>
                <c:pt idx="70">
                  <c:v>1E-3</c:v>
                </c:pt>
                <c:pt idx="71">
                  <c:v>1E-3</c:v>
                </c:pt>
                <c:pt idx="72">
                  <c:v>1E-3</c:v>
                </c:pt>
                <c:pt idx="73">
                  <c:v>1E-3</c:v>
                </c:pt>
                <c:pt idx="74">
                  <c:v>1E-3</c:v>
                </c:pt>
                <c:pt idx="75">
                  <c:v>1E-3</c:v>
                </c:pt>
                <c:pt idx="76">
                  <c:v>1E-3</c:v>
                </c:pt>
                <c:pt idx="77">
                  <c:v>1E-3</c:v>
                </c:pt>
                <c:pt idx="78">
                  <c:v>1E-3</c:v>
                </c:pt>
                <c:pt idx="79">
                  <c:v>1E-3</c:v>
                </c:pt>
                <c:pt idx="80">
                  <c:v>1E-3</c:v>
                </c:pt>
                <c:pt idx="81">
                  <c:v>1E-3</c:v>
                </c:pt>
                <c:pt idx="82">
                  <c:v>1E-3</c:v>
                </c:pt>
                <c:pt idx="83">
                  <c:v>1E-3</c:v>
                </c:pt>
                <c:pt idx="84">
                  <c:v>1E-3</c:v>
                </c:pt>
                <c:pt idx="85">
                  <c:v>1E-3</c:v>
                </c:pt>
                <c:pt idx="86">
                  <c:v>1E-3</c:v>
                </c:pt>
                <c:pt idx="87">
                  <c:v>1E-3</c:v>
                </c:pt>
                <c:pt idx="88">
                  <c:v>1E-3</c:v>
                </c:pt>
                <c:pt idx="89">
                  <c:v>1E-3</c:v>
                </c:pt>
                <c:pt idx="90">
                  <c:v>1E-3</c:v>
                </c:pt>
                <c:pt idx="91">
                  <c:v>1E-3</c:v>
                </c:pt>
                <c:pt idx="92">
                  <c:v>1E-3</c:v>
                </c:pt>
                <c:pt idx="93">
                  <c:v>1E-3</c:v>
                </c:pt>
                <c:pt idx="94">
                  <c:v>1E-3</c:v>
                </c:pt>
                <c:pt idx="95">
                  <c:v>1E-3</c:v>
                </c:pt>
                <c:pt idx="96">
                  <c:v>1E-3</c:v>
                </c:pt>
                <c:pt idx="97">
                  <c:v>1E-3</c:v>
                </c:pt>
                <c:pt idx="98">
                  <c:v>1E-3</c:v>
                </c:pt>
                <c:pt idx="99">
                  <c:v>1E-3</c:v>
                </c:pt>
                <c:pt idx="100">
                  <c:v>1E-3</c:v>
                </c:pt>
              </c:numCache>
            </c:numRef>
          </c:yVal>
          <c:smooth val="0"/>
        </c:ser>
        <c:ser>
          <c:idx val="3"/>
          <c:order val="3"/>
          <c:tx>
            <c:v>7 day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Sheet1!$M$3:$M$103</c:f>
              <c:numCache>
                <c:formatCode>General</c:formatCode>
                <c:ptCount val="101"/>
                <c:pt idx="0">
                  <c:v>-50</c:v>
                </c:pt>
                <c:pt idx="1">
                  <c:v>-49</c:v>
                </c:pt>
                <c:pt idx="2">
                  <c:v>-48</c:v>
                </c:pt>
                <c:pt idx="3">
                  <c:v>-47</c:v>
                </c:pt>
                <c:pt idx="4">
                  <c:v>-46</c:v>
                </c:pt>
                <c:pt idx="5">
                  <c:v>-45</c:v>
                </c:pt>
                <c:pt idx="6">
                  <c:v>-44</c:v>
                </c:pt>
                <c:pt idx="7">
                  <c:v>-43</c:v>
                </c:pt>
                <c:pt idx="8">
                  <c:v>-42</c:v>
                </c:pt>
                <c:pt idx="9">
                  <c:v>-41</c:v>
                </c:pt>
                <c:pt idx="10">
                  <c:v>-40</c:v>
                </c:pt>
                <c:pt idx="11">
                  <c:v>-39</c:v>
                </c:pt>
                <c:pt idx="12">
                  <c:v>-38</c:v>
                </c:pt>
                <c:pt idx="13">
                  <c:v>-37</c:v>
                </c:pt>
                <c:pt idx="14">
                  <c:v>-36</c:v>
                </c:pt>
                <c:pt idx="15">
                  <c:v>-35</c:v>
                </c:pt>
                <c:pt idx="16">
                  <c:v>-34</c:v>
                </c:pt>
                <c:pt idx="17">
                  <c:v>-33</c:v>
                </c:pt>
                <c:pt idx="18">
                  <c:v>-32</c:v>
                </c:pt>
                <c:pt idx="19">
                  <c:v>-31</c:v>
                </c:pt>
                <c:pt idx="20">
                  <c:v>-30</c:v>
                </c:pt>
                <c:pt idx="21">
                  <c:v>-29</c:v>
                </c:pt>
                <c:pt idx="22">
                  <c:v>-28</c:v>
                </c:pt>
                <c:pt idx="23">
                  <c:v>-27</c:v>
                </c:pt>
                <c:pt idx="24">
                  <c:v>-26</c:v>
                </c:pt>
                <c:pt idx="25">
                  <c:v>-25</c:v>
                </c:pt>
                <c:pt idx="26">
                  <c:v>-24</c:v>
                </c:pt>
                <c:pt idx="27">
                  <c:v>-23</c:v>
                </c:pt>
                <c:pt idx="28">
                  <c:v>-22</c:v>
                </c:pt>
                <c:pt idx="29">
                  <c:v>-21</c:v>
                </c:pt>
                <c:pt idx="30">
                  <c:v>-20</c:v>
                </c:pt>
                <c:pt idx="31">
                  <c:v>-19</c:v>
                </c:pt>
                <c:pt idx="32">
                  <c:v>-18</c:v>
                </c:pt>
                <c:pt idx="33">
                  <c:v>-17</c:v>
                </c:pt>
                <c:pt idx="34">
                  <c:v>-16</c:v>
                </c:pt>
                <c:pt idx="35">
                  <c:v>-15</c:v>
                </c:pt>
                <c:pt idx="36">
                  <c:v>-14</c:v>
                </c:pt>
                <c:pt idx="37">
                  <c:v>-13</c:v>
                </c:pt>
                <c:pt idx="38">
                  <c:v>-12</c:v>
                </c:pt>
                <c:pt idx="39">
                  <c:v>-11</c:v>
                </c:pt>
                <c:pt idx="40">
                  <c:v>-10</c:v>
                </c:pt>
                <c:pt idx="41">
                  <c:v>-9</c:v>
                </c:pt>
                <c:pt idx="42">
                  <c:v>-8</c:v>
                </c:pt>
                <c:pt idx="43">
                  <c:v>-7</c:v>
                </c:pt>
                <c:pt idx="44">
                  <c:v>-6</c:v>
                </c:pt>
                <c:pt idx="45">
                  <c:v>-5</c:v>
                </c:pt>
                <c:pt idx="46">
                  <c:v>-4</c:v>
                </c:pt>
                <c:pt idx="47">
                  <c:v>-3</c:v>
                </c:pt>
                <c:pt idx="48">
                  <c:v>-2</c:v>
                </c:pt>
                <c:pt idx="49">
                  <c:v>-1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3</c:v>
                </c:pt>
                <c:pt idx="54">
                  <c:v>4</c:v>
                </c:pt>
                <c:pt idx="55">
                  <c:v>5</c:v>
                </c:pt>
                <c:pt idx="56">
                  <c:v>6</c:v>
                </c:pt>
                <c:pt idx="57">
                  <c:v>7</c:v>
                </c:pt>
                <c:pt idx="58">
                  <c:v>8</c:v>
                </c:pt>
                <c:pt idx="59">
                  <c:v>9</c:v>
                </c:pt>
                <c:pt idx="60">
                  <c:v>10</c:v>
                </c:pt>
                <c:pt idx="61">
                  <c:v>11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15</c:v>
                </c:pt>
                <c:pt idx="66">
                  <c:v>16</c:v>
                </c:pt>
                <c:pt idx="67">
                  <c:v>17</c:v>
                </c:pt>
                <c:pt idx="68">
                  <c:v>18</c:v>
                </c:pt>
                <c:pt idx="69">
                  <c:v>19</c:v>
                </c:pt>
                <c:pt idx="70">
                  <c:v>20</c:v>
                </c:pt>
                <c:pt idx="71">
                  <c:v>21</c:v>
                </c:pt>
                <c:pt idx="72">
                  <c:v>22</c:v>
                </c:pt>
                <c:pt idx="73">
                  <c:v>23</c:v>
                </c:pt>
                <c:pt idx="74">
                  <c:v>24</c:v>
                </c:pt>
                <c:pt idx="75">
                  <c:v>25</c:v>
                </c:pt>
                <c:pt idx="76">
                  <c:v>26</c:v>
                </c:pt>
                <c:pt idx="77">
                  <c:v>27</c:v>
                </c:pt>
                <c:pt idx="78">
                  <c:v>28</c:v>
                </c:pt>
                <c:pt idx="79">
                  <c:v>29</c:v>
                </c:pt>
                <c:pt idx="80">
                  <c:v>30</c:v>
                </c:pt>
                <c:pt idx="81">
                  <c:v>31</c:v>
                </c:pt>
                <c:pt idx="82">
                  <c:v>32</c:v>
                </c:pt>
                <c:pt idx="83">
                  <c:v>33</c:v>
                </c:pt>
                <c:pt idx="84">
                  <c:v>34</c:v>
                </c:pt>
                <c:pt idx="85">
                  <c:v>35</c:v>
                </c:pt>
                <c:pt idx="86">
                  <c:v>36</c:v>
                </c:pt>
                <c:pt idx="87">
                  <c:v>37</c:v>
                </c:pt>
                <c:pt idx="88">
                  <c:v>38</c:v>
                </c:pt>
                <c:pt idx="89">
                  <c:v>39</c:v>
                </c:pt>
                <c:pt idx="90">
                  <c:v>40</c:v>
                </c:pt>
                <c:pt idx="91">
                  <c:v>41</c:v>
                </c:pt>
                <c:pt idx="92">
                  <c:v>42</c:v>
                </c:pt>
                <c:pt idx="93">
                  <c:v>43</c:v>
                </c:pt>
                <c:pt idx="94">
                  <c:v>44</c:v>
                </c:pt>
                <c:pt idx="95">
                  <c:v>45</c:v>
                </c:pt>
                <c:pt idx="96">
                  <c:v>46</c:v>
                </c:pt>
                <c:pt idx="97">
                  <c:v>47</c:v>
                </c:pt>
                <c:pt idx="98">
                  <c:v>48</c:v>
                </c:pt>
                <c:pt idx="99">
                  <c:v>49</c:v>
                </c:pt>
                <c:pt idx="100">
                  <c:v>50</c:v>
                </c:pt>
              </c:numCache>
            </c:numRef>
          </c:xVal>
          <c:yVal>
            <c:numRef>
              <c:f>Sheet1!$O$3:$O$103</c:f>
              <c:numCache>
                <c:formatCode>General</c:formatCode>
                <c:ptCount val="101"/>
                <c:pt idx="0">
                  <c:v>3.8</c:v>
                </c:pt>
                <c:pt idx="1">
                  <c:v>3.8</c:v>
                </c:pt>
                <c:pt idx="2">
                  <c:v>3.8</c:v>
                </c:pt>
                <c:pt idx="3">
                  <c:v>3.8</c:v>
                </c:pt>
                <c:pt idx="4">
                  <c:v>3.8</c:v>
                </c:pt>
                <c:pt idx="5">
                  <c:v>3.8</c:v>
                </c:pt>
                <c:pt idx="6">
                  <c:v>3.8</c:v>
                </c:pt>
                <c:pt idx="7">
                  <c:v>3.8</c:v>
                </c:pt>
                <c:pt idx="8">
                  <c:v>3.8</c:v>
                </c:pt>
                <c:pt idx="9">
                  <c:v>3.8</c:v>
                </c:pt>
                <c:pt idx="10">
                  <c:v>3.8</c:v>
                </c:pt>
                <c:pt idx="11">
                  <c:v>3.8</c:v>
                </c:pt>
                <c:pt idx="12">
                  <c:v>3.8</c:v>
                </c:pt>
                <c:pt idx="13">
                  <c:v>3.8</c:v>
                </c:pt>
                <c:pt idx="14">
                  <c:v>3.8</c:v>
                </c:pt>
                <c:pt idx="15">
                  <c:v>3.8</c:v>
                </c:pt>
                <c:pt idx="16">
                  <c:v>3.8</c:v>
                </c:pt>
                <c:pt idx="17">
                  <c:v>3.8</c:v>
                </c:pt>
                <c:pt idx="18">
                  <c:v>3.8</c:v>
                </c:pt>
                <c:pt idx="19">
                  <c:v>3.800001</c:v>
                </c:pt>
                <c:pt idx="20">
                  <c:v>3.800001</c:v>
                </c:pt>
                <c:pt idx="21">
                  <c:v>3.8000020000000001</c:v>
                </c:pt>
                <c:pt idx="22">
                  <c:v>3.8000029999999998</c:v>
                </c:pt>
                <c:pt idx="23">
                  <c:v>3.8000050000000001</c:v>
                </c:pt>
                <c:pt idx="24">
                  <c:v>3.8000080000000001</c:v>
                </c:pt>
                <c:pt idx="25">
                  <c:v>3.8000120000000002</c:v>
                </c:pt>
                <c:pt idx="26">
                  <c:v>3.8000180000000001</c:v>
                </c:pt>
                <c:pt idx="27">
                  <c:v>3.8000259999999999</c:v>
                </c:pt>
                <c:pt idx="28">
                  <c:v>3.8000379999999998</c:v>
                </c:pt>
                <c:pt idx="29">
                  <c:v>3.800055</c:v>
                </c:pt>
                <c:pt idx="30">
                  <c:v>3.8000780000000001</c:v>
                </c:pt>
                <c:pt idx="31">
                  <c:v>3.800109</c:v>
                </c:pt>
                <c:pt idx="32">
                  <c:v>3.8001510000000001</c:v>
                </c:pt>
                <c:pt idx="33">
                  <c:v>3.8002069999999999</c:v>
                </c:pt>
                <c:pt idx="34">
                  <c:v>3.800278</c:v>
                </c:pt>
                <c:pt idx="35">
                  <c:v>3.80037</c:v>
                </c:pt>
                <c:pt idx="36">
                  <c:v>3.8004859999999998</c:v>
                </c:pt>
                <c:pt idx="37">
                  <c:v>3.80063</c:v>
                </c:pt>
                <c:pt idx="38">
                  <c:v>3.8008060000000001</c:v>
                </c:pt>
                <c:pt idx="39">
                  <c:v>3.8010190000000001</c:v>
                </c:pt>
                <c:pt idx="40">
                  <c:v>3.8012730000000001</c:v>
                </c:pt>
                <c:pt idx="41">
                  <c:v>3.8015699999999999</c:v>
                </c:pt>
                <c:pt idx="42">
                  <c:v>3.8019150000000002</c:v>
                </c:pt>
                <c:pt idx="43">
                  <c:v>3.802308</c:v>
                </c:pt>
                <c:pt idx="44">
                  <c:v>3.8027500000000001</c:v>
                </c:pt>
                <c:pt idx="45">
                  <c:v>3.8032400000000002</c:v>
                </c:pt>
                <c:pt idx="46">
                  <c:v>3.8037740000000002</c:v>
                </c:pt>
                <c:pt idx="47">
                  <c:v>3.8043499999999999</c:v>
                </c:pt>
                <c:pt idx="48">
                  <c:v>3.8049499999999998</c:v>
                </c:pt>
                <c:pt idx="49">
                  <c:v>3.7992840000000001</c:v>
                </c:pt>
                <c:pt idx="50">
                  <c:v>6.8859999999999998E-3</c:v>
                </c:pt>
                <c:pt idx="51">
                  <c:v>1.0020000000000001E-3</c:v>
                </c:pt>
                <c:pt idx="52">
                  <c:v>9.990000000000001E-4</c:v>
                </c:pt>
                <c:pt idx="53">
                  <c:v>9.990000000000001E-4</c:v>
                </c:pt>
                <c:pt idx="54">
                  <c:v>9.990000000000001E-4</c:v>
                </c:pt>
                <c:pt idx="55">
                  <c:v>9.990000000000001E-4</c:v>
                </c:pt>
                <c:pt idx="56">
                  <c:v>9.990000000000001E-4</c:v>
                </c:pt>
                <c:pt idx="57">
                  <c:v>9.990000000000001E-4</c:v>
                </c:pt>
                <c:pt idx="58">
                  <c:v>1E-3</c:v>
                </c:pt>
                <c:pt idx="59">
                  <c:v>1E-3</c:v>
                </c:pt>
                <c:pt idx="60">
                  <c:v>1E-3</c:v>
                </c:pt>
                <c:pt idx="61">
                  <c:v>1E-3</c:v>
                </c:pt>
                <c:pt idx="62">
                  <c:v>1E-3</c:v>
                </c:pt>
                <c:pt idx="63">
                  <c:v>1E-3</c:v>
                </c:pt>
                <c:pt idx="64">
                  <c:v>1E-3</c:v>
                </c:pt>
                <c:pt idx="65">
                  <c:v>1E-3</c:v>
                </c:pt>
                <c:pt idx="66">
                  <c:v>1E-3</c:v>
                </c:pt>
                <c:pt idx="67">
                  <c:v>1E-3</c:v>
                </c:pt>
                <c:pt idx="68">
                  <c:v>1E-3</c:v>
                </c:pt>
                <c:pt idx="69">
                  <c:v>1E-3</c:v>
                </c:pt>
                <c:pt idx="70">
                  <c:v>1E-3</c:v>
                </c:pt>
                <c:pt idx="71">
                  <c:v>1E-3</c:v>
                </c:pt>
                <c:pt idx="72">
                  <c:v>1E-3</c:v>
                </c:pt>
                <c:pt idx="73">
                  <c:v>1E-3</c:v>
                </c:pt>
                <c:pt idx="74">
                  <c:v>1E-3</c:v>
                </c:pt>
                <c:pt idx="75">
                  <c:v>1E-3</c:v>
                </c:pt>
                <c:pt idx="76">
                  <c:v>1E-3</c:v>
                </c:pt>
                <c:pt idx="77">
                  <c:v>1E-3</c:v>
                </c:pt>
                <c:pt idx="78">
                  <c:v>1E-3</c:v>
                </c:pt>
                <c:pt idx="79">
                  <c:v>1E-3</c:v>
                </c:pt>
                <c:pt idx="80">
                  <c:v>1E-3</c:v>
                </c:pt>
                <c:pt idx="81">
                  <c:v>1E-3</c:v>
                </c:pt>
                <c:pt idx="82">
                  <c:v>1E-3</c:v>
                </c:pt>
                <c:pt idx="83">
                  <c:v>1E-3</c:v>
                </c:pt>
                <c:pt idx="84">
                  <c:v>1E-3</c:v>
                </c:pt>
                <c:pt idx="85">
                  <c:v>1E-3</c:v>
                </c:pt>
                <c:pt idx="86">
                  <c:v>1E-3</c:v>
                </c:pt>
                <c:pt idx="87">
                  <c:v>1E-3</c:v>
                </c:pt>
                <c:pt idx="88">
                  <c:v>1E-3</c:v>
                </c:pt>
                <c:pt idx="89">
                  <c:v>1E-3</c:v>
                </c:pt>
                <c:pt idx="90">
                  <c:v>1E-3</c:v>
                </c:pt>
                <c:pt idx="91">
                  <c:v>1E-3</c:v>
                </c:pt>
                <c:pt idx="92">
                  <c:v>1E-3</c:v>
                </c:pt>
                <c:pt idx="93">
                  <c:v>1E-3</c:v>
                </c:pt>
                <c:pt idx="94">
                  <c:v>1E-3</c:v>
                </c:pt>
                <c:pt idx="95">
                  <c:v>1E-3</c:v>
                </c:pt>
                <c:pt idx="96">
                  <c:v>1E-3</c:v>
                </c:pt>
                <c:pt idx="97">
                  <c:v>1E-3</c:v>
                </c:pt>
                <c:pt idx="98">
                  <c:v>1E-3</c:v>
                </c:pt>
                <c:pt idx="99">
                  <c:v>1E-3</c:v>
                </c:pt>
                <c:pt idx="100">
                  <c:v>1E-3</c:v>
                </c:pt>
              </c:numCache>
            </c:numRef>
          </c:yVal>
          <c:smooth val="0"/>
        </c:ser>
        <c:ser>
          <c:idx val="4"/>
          <c:order val="4"/>
          <c:tx>
            <c:v>9 day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Sheet1!$Q$3:$Q$103</c:f>
              <c:numCache>
                <c:formatCode>General</c:formatCode>
                <c:ptCount val="101"/>
                <c:pt idx="0">
                  <c:v>-50</c:v>
                </c:pt>
                <c:pt idx="1">
                  <c:v>-49</c:v>
                </c:pt>
                <c:pt idx="2">
                  <c:v>-48</c:v>
                </c:pt>
                <c:pt idx="3">
                  <c:v>-47</c:v>
                </c:pt>
                <c:pt idx="4">
                  <c:v>-46</c:v>
                </c:pt>
                <c:pt idx="5">
                  <c:v>-45</c:v>
                </c:pt>
                <c:pt idx="6">
                  <c:v>-44</c:v>
                </c:pt>
                <c:pt idx="7">
                  <c:v>-43</c:v>
                </c:pt>
                <c:pt idx="8">
                  <c:v>-42</c:v>
                </c:pt>
                <c:pt idx="9">
                  <c:v>-41</c:v>
                </c:pt>
                <c:pt idx="10">
                  <c:v>-40</c:v>
                </c:pt>
                <c:pt idx="11">
                  <c:v>-39</c:v>
                </c:pt>
                <c:pt idx="12">
                  <c:v>-38</c:v>
                </c:pt>
                <c:pt idx="13">
                  <c:v>-37</c:v>
                </c:pt>
                <c:pt idx="14">
                  <c:v>-36</c:v>
                </c:pt>
                <c:pt idx="15">
                  <c:v>-35</c:v>
                </c:pt>
                <c:pt idx="16">
                  <c:v>-34</c:v>
                </c:pt>
                <c:pt idx="17">
                  <c:v>-33</c:v>
                </c:pt>
                <c:pt idx="18">
                  <c:v>-32</c:v>
                </c:pt>
                <c:pt idx="19">
                  <c:v>-31</c:v>
                </c:pt>
                <c:pt idx="20">
                  <c:v>-30</c:v>
                </c:pt>
                <c:pt idx="21">
                  <c:v>-29</c:v>
                </c:pt>
                <c:pt idx="22">
                  <c:v>-28</c:v>
                </c:pt>
                <c:pt idx="23">
                  <c:v>-27</c:v>
                </c:pt>
                <c:pt idx="24">
                  <c:v>-26</c:v>
                </c:pt>
                <c:pt idx="25">
                  <c:v>-25</c:v>
                </c:pt>
                <c:pt idx="26">
                  <c:v>-24</c:v>
                </c:pt>
                <c:pt idx="27">
                  <c:v>-23</c:v>
                </c:pt>
                <c:pt idx="28">
                  <c:v>-22</c:v>
                </c:pt>
                <c:pt idx="29">
                  <c:v>-21</c:v>
                </c:pt>
                <c:pt idx="30">
                  <c:v>-20</c:v>
                </c:pt>
                <c:pt idx="31">
                  <c:v>-19</c:v>
                </c:pt>
                <c:pt idx="32">
                  <c:v>-18</c:v>
                </c:pt>
                <c:pt idx="33">
                  <c:v>-17</c:v>
                </c:pt>
                <c:pt idx="34">
                  <c:v>-16</c:v>
                </c:pt>
                <c:pt idx="35">
                  <c:v>-15</c:v>
                </c:pt>
                <c:pt idx="36">
                  <c:v>-14</c:v>
                </c:pt>
                <c:pt idx="37">
                  <c:v>-13</c:v>
                </c:pt>
                <c:pt idx="38">
                  <c:v>-12</c:v>
                </c:pt>
                <c:pt idx="39">
                  <c:v>-11</c:v>
                </c:pt>
                <c:pt idx="40">
                  <c:v>-10</c:v>
                </c:pt>
                <c:pt idx="41">
                  <c:v>-9</c:v>
                </c:pt>
                <c:pt idx="42">
                  <c:v>-8</c:v>
                </c:pt>
                <c:pt idx="43">
                  <c:v>-7</c:v>
                </c:pt>
                <c:pt idx="44">
                  <c:v>-6</c:v>
                </c:pt>
                <c:pt idx="45">
                  <c:v>-5</c:v>
                </c:pt>
                <c:pt idx="46">
                  <c:v>-4</c:v>
                </c:pt>
                <c:pt idx="47">
                  <c:v>-3</c:v>
                </c:pt>
                <c:pt idx="48">
                  <c:v>-2</c:v>
                </c:pt>
                <c:pt idx="49">
                  <c:v>-1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3</c:v>
                </c:pt>
                <c:pt idx="54">
                  <c:v>4</c:v>
                </c:pt>
                <c:pt idx="55">
                  <c:v>5</c:v>
                </c:pt>
                <c:pt idx="56">
                  <c:v>6</c:v>
                </c:pt>
                <c:pt idx="57">
                  <c:v>7</c:v>
                </c:pt>
                <c:pt idx="58">
                  <c:v>8</c:v>
                </c:pt>
                <c:pt idx="59">
                  <c:v>9</c:v>
                </c:pt>
                <c:pt idx="60">
                  <c:v>10</c:v>
                </c:pt>
                <c:pt idx="61">
                  <c:v>11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15</c:v>
                </c:pt>
                <c:pt idx="66">
                  <c:v>16</c:v>
                </c:pt>
                <c:pt idx="67">
                  <c:v>17</c:v>
                </c:pt>
                <c:pt idx="68">
                  <c:v>18</c:v>
                </c:pt>
                <c:pt idx="69">
                  <c:v>19</c:v>
                </c:pt>
                <c:pt idx="70">
                  <c:v>20</c:v>
                </c:pt>
                <c:pt idx="71">
                  <c:v>21</c:v>
                </c:pt>
                <c:pt idx="72">
                  <c:v>22</c:v>
                </c:pt>
                <c:pt idx="73">
                  <c:v>23</c:v>
                </c:pt>
                <c:pt idx="74">
                  <c:v>24</c:v>
                </c:pt>
                <c:pt idx="75">
                  <c:v>25</c:v>
                </c:pt>
                <c:pt idx="76">
                  <c:v>26</c:v>
                </c:pt>
                <c:pt idx="77">
                  <c:v>27</c:v>
                </c:pt>
                <c:pt idx="78">
                  <c:v>28</c:v>
                </c:pt>
                <c:pt idx="79">
                  <c:v>29</c:v>
                </c:pt>
                <c:pt idx="80">
                  <c:v>30</c:v>
                </c:pt>
                <c:pt idx="81">
                  <c:v>31</c:v>
                </c:pt>
                <c:pt idx="82">
                  <c:v>32</c:v>
                </c:pt>
                <c:pt idx="83">
                  <c:v>33</c:v>
                </c:pt>
                <c:pt idx="84">
                  <c:v>34</c:v>
                </c:pt>
                <c:pt idx="85">
                  <c:v>35</c:v>
                </c:pt>
                <c:pt idx="86">
                  <c:v>36</c:v>
                </c:pt>
                <c:pt idx="87">
                  <c:v>37</c:v>
                </c:pt>
                <c:pt idx="88">
                  <c:v>38</c:v>
                </c:pt>
                <c:pt idx="89">
                  <c:v>39</c:v>
                </c:pt>
                <c:pt idx="90">
                  <c:v>40</c:v>
                </c:pt>
                <c:pt idx="91">
                  <c:v>41</c:v>
                </c:pt>
                <c:pt idx="92">
                  <c:v>42</c:v>
                </c:pt>
                <c:pt idx="93">
                  <c:v>43</c:v>
                </c:pt>
                <c:pt idx="94">
                  <c:v>44</c:v>
                </c:pt>
                <c:pt idx="95">
                  <c:v>45</c:v>
                </c:pt>
                <c:pt idx="96">
                  <c:v>46</c:v>
                </c:pt>
                <c:pt idx="97">
                  <c:v>47</c:v>
                </c:pt>
                <c:pt idx="98">
                  <c:v>48</c:v>
                </c:pt>
                <c:pt idx="99">
                  <c:v>49</c:v>
                </c:pt>
                <c:pt idx="100">
                  <c:v>50</c:v>
                </c:pt>
              </c:numCache>
            </c:numRef>
          </c:xVal>
          <c:yVal>
            <c:numRef>
              <c:f>Sheet1!$S$3:$S$103</c:f>
              <c:numCache>
                <c:formatCode>General</c:formatCode>
                <c:ptCount val="101"/>
                <c:pt idx="0">
                  <c:v>3.8</c:v>
                </c:pt>
                <c:pt idx="1">
                  <c:v>3.8</c:v>
                </c:pt>
                <c:pt idx="2">
                  <c:v>3.8</c:v>
                </c:pt>
                <c:pt idx="3">
                  <c:v>3.8</c:v>
                </c:pt>
                <c:pt idx="4">
                  <c:v>3.8</c:v>
                </c:pt>
                <c:pt idx="5">
                  <c:v>3.8</c:v>
                </c:pt>
                <c:pt idx="6">
                  <c:v>3.8</c:v>
                </c:pt>
                <c:pt idx="7">
                  <c:v>3.8</c:v>
                </c:pt>
                <c:pt idx="8">
                  <c:v>3.8</c:v>
                </c:pt>
                <c:pt idx="9">
                  <c:v>3.8</c:v>
                </c:pt>
                <c:pt idx="10">
                  <c:v>3.8</c:v>
                </c:pt>
                <c:pt idx="11">
                  <c:v>3.8</c:v>
                </c:pt>
                <c:pt idx="12">
                  <c:v>3.8</c:v>
                </c:pt>
                <c:pt idx="13">
                  <c:v>3.8</c:v>
                </c:pt>
                <c:pt idx="14">
                  <c:v>3.800001</c:v>
                </c:pt>
                <c:pt idx="15">
                  <c:v>3.800001</c:v>
                </c:pt>
                <c:pt idx="16">
                  <c:v>3.800001</c:v>
                </c:pt>
                <c:pt idx="17">
                  <c:v>3.8000020000000001</c:v>
                </c:pt>
                <c:pt idx="18">
                  <c:v>3.8000029999999998</c:v>
                </c:pt>
                <c:pt idx="19">
                  <c:v>3.8000039999999999</c:v>
                </c:pt>
                <c:pt idx="20">
                  <c:v>3.8000060000000002</c:v>
                </c:pt>
                <c:pt idx="21">
                  <c:v>3.8000090000000002</c:v>
                </c:pt>
                <c:pt idx="22">
                  <c:v>3.8000129999999999</c:v>
                </c:pt>
                <c:pt idx="23">
                  <c:v>3.8000180000000001</c:v>
                </c:pt>
                <c:pt idx="24">
                  <c:v>3.8000259999999999</c:v>
                </c:pt>
                <c:pt idx="25">
                  <c:v>3.800036</c:v>
                </c:pt>
                <c:pt idx="26">
                  <c:v>3.8000500000000001</c:v>
                </c:pt>
                <c:pt idx="27">
                  <c:v>3.8000690000000001</c:v>
                </c:pt>
                <c:pt idx="28">
                  <c:v>3.8000929999999999</c:v>
                </c:pt>
                <c:pt idx="29">
                  <c:v>3.800125</c:v>
                </c:pt>
                <c:pt idx="30">
                  <c:v>3.8001659999999999</c:v>
                </c:pt>
                <c:pt idx="31">
                  <c:v>3.8002180000000001</c:v>
                </c:pt>
                <c:pt idx="32">
                  <c:v>3.8002829999999999</c:v>
                </c:pt>
                <c:pt idx="33">
                  <c:v>3.8003650000000002</c:v>
                </c:pt>
                <c:pt idx="34">
                  <c:v>3.8004639999999998</c:v>
                </c:pt>
                <c:pt idx="35">
                  <c:v>3.8005849999999999</c:v>
                </c:pt>
                <c:pt idx="36">
                  <c:v>3.8007300000000002</c:v>
                </c:pt>
                <c:pt idx="37">
                  <c:v>3.8009019999999998</c:v>
                </c:pt>
                <c:pt idx="38">
                  <c:v>3.8011050000000002</c:v>
                </c:pt>
                <c:pt idx="39">
                  <c:v>3.801339</c:v>
                </c:pt>
                <c:pt idx="40">
                  <c:v>3.801609</c:v>
                </c:pt>
                <c:pt idx="41">
                  <c:v>3.8019150000000002</c:v>
                </c:pt>
                <c:pt idx="42">
                  <c:v>3.8022589999999998</c:v>
                </c:pt>
                <c:pt idx="43">
                  <c:v>3.8026409999999999</c:v>
                </c:pt>
                <c:pt idx="44">
                  <c:v>3.803061</c:v>
                </c:pt>
                <c:pt idx="45">
                  <c:v>3.8035169999999998</c:v>
                </c:pt>
                <c:pt idx="46">
                  <c:v>3.8040050000000001</c:v>
                </c:pt>
                <c:pt idx="47">
                  <c:v>3.8045230000000001</c:v>
                </c:pt>
                <c:pt idx="48">
                  <c:v>3.805053</c:v>
                </c:pt>
                <c:pt idx="49">
                  <c:v>3.7975159999999999</c:v>
                </c:pt>
                <c:pt idx="50">
                  <c:v>8.5620000000000002E-3</c:v>
                </c:pt>
                <c:pt idx="51">
                  <c:v>1.0039999999999999E-3</c:v>
                </c:pt>
                <c:pt idx="52">
                  <c:v>9.990000000000001E-4</c:v>
                </c:pt>
                <c:pt idx="53">
                  <c:v>9.990000000000001E-4</c:v>
                </c:pt>
                <c:pt idx="54">
                  <c:v>9.990000000000001E-4</c:v>
                </c:pt>
                <c:pt idx="55">
                  <c:v>9.990000000000001E-4</c:v>
                </c:pt>
                <c:pt idx="56">
                  <c:v>9.990000000000001E-4</c:v>
                </c:pt>
                <c:pt idx="57">
                  <c:v>9.990000000000001E-4</c:v>
                </c:pt>
                <c:pt idx="58">
                  <c:v>9.990000000000001E-4</c:v>
                </c:pt>
                <c:pt idx="59">
                  <c:v>1E-3</c:v>
                </c:pt>
                <c:pt idx="60">
                  <c:v>1E-3</c:v>
                </c:pt>
                <c:pt idx="61">
                  <c:v>1E-3</c:v>
                </c:pt>
                <c:pt idx="62">
                  <c:v>1E-3</c:v>
                </c:pt>
                <c:pt idx="63">
                  <c:v>1E-3</c:v>
                </c:pt>
                <c:pt idx="64">
                  <c:v>1E-3</c:v>
                </c:pt>
                <c:pt idx="65">
                  <c:v>1E-3</c:v>
                </c:pt>
                <c:pt idx="66">
                  <c:v>1E-3</c:v>
                </c:pt>
                <c:pt idx="67">
                  <c:v>1E-3</c:v>
                </c:pt>
                <c:pt idx="68">
                  <c:v>1E-3</c:v>
                </c:pt>
                <c:pt idx="69">
                  <c:v>1E-3</c:v>
                </c:pt>
                <c:pt idx="70">
                  <c:v>1E-3</c:v>
                </c:pt>
                <c:pt idx="71">
                  <c:v>1E-3</c:v>
                </c:pt>
                <c:pt idx="72">
                  <c:v>1E-3</c:v>
                </c:pt>
                <c:pt idx="73">
                  <c:v>1E-3</c:v>
                </c:pt>
                <c:pt idx="74">
                  <c:v>1E-3</c:v>
                </c:pt>
                <c:pt idx="75">
                  <c:v>1E-3</c:v>
                </c:pt>
                <c:pt idx="76">
                  <c:v>1E-3</c:v>
                </c:pt>
                <c:pt idx="77">
                  <c:v>1E-3</c:v>
                </c:pt>
                <c:pt idx="78">
                  <c:v>1E-3</c:v>
                </c:pt>
                <c:pt idx="79">
                  <c:v>1E-3</c:v>
                </c:pt>
                <c:pt idx="80">
                  <c:v>1E-3</c:v>
                </c:pt>
                <c:pt idx="81">
                  <c:v>1E-3</c:v>
                </c:pt>
                <c:pt idx="82">
                  <c:v>1E-3</c:v>
                </c:pt>
                <c:pt idx="83">
                  <c:v>1E-3</c:v>
                </c:pt>
                <c:pt idx="84">
                  <c:v>1E-3</c:v>
                </c:pt>
                <c:pt idx="85">
                  <c:v>1E-3</c:v>
                </c:pt>
                <c:pt idx="86">
                  <c:v>1E-3</c:v>
                </c:pt>
                <c:pt idx="87">
                  <c:v>1E-3</c:v>
                </c:pt>
                <c:pt idx="88">
                  <c:v>1E-3</c:v>
                </c:pt>
                <c:pt idx="89">
                  <c:v>1E-3</c:v>
                </c:pt>
                <c:pt idx="90">
                  <c:v>1E-3</c:v>
                </c:pt>
                <c:pt idx="91">
                  <c:v>1E-3</c:v>
                </c:pt>
                <c:pt idx="92">
                  <c:v>1E-3</c:v>
                </c:pt>
                <c:pt idx="93">
                  <c:v>1E-3</c:v>
                </c:pt>
                <c:pt idx="94">
                  <c:v>1E-3</c:v>
                </c:pt>
                <c:pt idx="95">
                  <c:v>1E-3</c:v>
                </c:pt>
                <c:pt idx="96">
                  <c:v>1E-3</c:v>
                </c:pt>
                <c:pt idx="97">
                  <c:v>1E-3</c:v>
                </c:pt>
                <c:pt idx="98">
                  <c:v>1E-3</c:v>
                </c:pt>
                <c:pt idx="99">
                  <c:v>1E-3</c:v>
                </c:pt>
                <c:pt idx="100">
                  <c:v>1E-3</c:v>
                </c:pt>
              </c:numCache>
            </c:numRef>
          </c:yVal>
          <c:smooth val="0"/>
        </c:ser>
        <c:ser>
          <c:idx val="5"/>
          <c:order val="5"/>
          <c:tx>
            <c:v>11 day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Sheet1!$U$3:$U$103</c:f>
              <c:numCache>
                <c:formatCode>General</c:formatCode>
                <c:ptCount val="101"/>
                <c:pt idx="0">
                  <c:v>-50</c:v>
                </c:pt>
                <c:pt idx="1">
                  <c:v>-49</c:v>
                </c:pt>
                <c:pt idx="2">
                  <c:v>-48</c:v>
                </c:pt>
                <c:pt idx="3">
                  <c:v>-47</c:v>
                </c:pt>
                <c:pt idx="4">
                  <c:v>-46</c:v>
                </c:pt>
                <c:pt idx="5">
                  <c:v>-45</c:v>
                </c:pt>
                <c:pt idx="6">
                  <c:v>-44</c:v>
                </c:pt>
                <c:pt idx="7">
                  <c:v>-43</c:v>
                </c:pt>
                <c:pt idx="8">
                  <c:v>-42</c:v>
                </c:pt>
                <c:pt idx="9">
                  <c:v>-41</c:v>
                </c:pt>
                <c:pt idx="10">
                  <c:v>-40</c:v>
                </c:pt>
                <c:pt idx="11">
                  <c:v>-39</c:v>
                </c:pt>
                <c:pt idx="12">
                  <c:v>-38</c:v>
                </c:pt>
                <c:pt idx="13">
                  <c:v>-37</c:v>
                </c:pt>
                <c:pt idx="14">
                  <c:v>-36</c:v>
                </c:pt>
                <c:pt idx="15">
                  <c:v>-35</c:v>
                </c:pt>
                <c:pt idx="16">
                  <c:v>-34</c:v>
                </c:pt>
                <c:pt idx="17">
                  <c:v>-33</c:v>
                </c:pt>
                <c:pt idx="18">
                  <c:v>-32</c:v>
                </c:pt>
                <c:pt idx="19">
                  <c:v>-31</c:v>
                </c:pt>
                <c:pt idx="20">
                  <c:v>-30</c:v>
                </c:pt>
                <c:pt idx="21">
                  <c:v>-29</c:v>
                </c:pt>
                <c:pt idx="22">
                  <c:v>-28</c:v>
                </c:pt>
                <c:pt idx="23">
                  <c:v>-27</c:v>
                </c:pt>
                <c:pt idx="24">
                  <c:v>-26</c:v>
                </c:pt>
                <c:pt idx="25">
                  <c:v>-25</c:v>
                </c:pt>
                <c:pt idx="26">
                  <c:v>-24</c:v>
                </c:pt>
                <c:pt idx="27">
                  <c:v>-23</c:v>
                </c:pt>
                <c:pt idx="28">
                  <c:v>-22</c:v>
                </c:pt>
                <c:pt idx="29">
                  <c:v>-21</c:v>
                </c:pt>
                <c:pt idx="30">
                  <c:v>-20</c:v>
                </c:pt>
                <c:pt idx="31">
                  <c:v>-19</c:v>
                </c:pt>
                <c:pt idx="32">
                  <c:v>-18</c:v>
                </c:pt>
                <c:pt idx="33">
                  <c:v>-17</c:v>
                </c:pt>
                <c:pt idx="34">
                  <c:v>-16</c:v>
                </c:pt>
                <c:pt idx="35">
                  <c:v>-15</c:v>
                </c:pt>
                <c:pt idx="36">
                  <c:v>-14</c:v>
                </c:pt>
                <c:pt idx="37">
                  <c:v>-13</c:v>
                </c:pt>
                <c:pt idx="38">
                  <c:v>-12</c:v>
                </c:pt>
                <c:pt idx="39">
                  <c:v>-11</c:v>
                </c:pt>
                <c:pt idx="40">
                  <c:v>-10</c:v>
                </c:pt>
                <c:pt idx="41">
                  <c:v>-9</c:v>
                </c:pt>
                <c:pt idx="42">
                  <c:v>-8</c:v>
                </c:pt>
                <c:pt idx="43">
                  <c:v>-7</c:v>
                </c:pt>
                <c:pt idx="44">
                  <c:v>-6</c:v>
                </c:pt>
                <c:pt idx="45">
                  <c:v>-5</c:v>
                </c:pt>
                <c:pt idx="46">
                  <c:v>-4</c:v>
                </c:pt>
                <c:pt idx="47">
                  <c:v>-3</c:v>
                </c:pt>
                <c:pt idx="48">
                  <c:v>-2</c:v>
                </c:pt>
                <c:pt idx="49">
                  <c:v>-1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3</c:v>
                </c:pt>
                <c:pt idx="54">
                  <c:v>4</c:v>
                </c:pt>
                <c:pt idx="55">
                  <c:v>5</c:v>
                </c:pt>
                <c:pt idx="56">
                  <c:v>6</c:v>
                </c:pt>
                <c:pt idx="57">
                  <c:v>7</c:v>
                </c:pt>
                <c:pt idx="58">
                  <c:v>8</c:v>
                </c:pt>
                <c:pt idx="59">
                  <c:v>9</c:v>
                </c:pt>
                <c:pt idx="60">
                  <c:v>10</c:v>
                </c:pt>
                <c:pt idx="61">
                  <c:v>11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15</c:v>
                </c:pt>
                <c:pt idx="66">
                  <c:v>16</c:v>
                </c:pt>
                <c:pt idx="67">
                  <c:v>17</c:v>
                </c:pt>
                <c:pt idx="68">
                  <c:v>18</c:v>
                </c:pt>
                <c:pt idx="69">
                  <c:v>19</c:v>
                </c:pt>
                <c:pt idx="70">
                  <c:v>20</c:v>
                </c:pt>
                <c:pt idx="71">
                  <c:v>21</c:v>
                </c:pt>
                <c:pt idx="72">
                  <c:v>22</c:v>
                </c:pt>
                <c:pt idx="73">
                  <c:v>23</c:v>
                </c:pt>
                <c:pt idx="74">
                  <c:v>24</c:v>
                </c:pt>
                <c:pt idx="75">
                  <c:v>25</c:v>
                </c:pt>
                <c:pt idx="76">
                  <c:v>26</c:v>
                </c:pt>
                <c:pt idx="77">
                  <c:v>27</c:v>
                </c:pt>
                <c:pt idx="78">
                  <c:v>28</c:v>
                </c:pt>
                <c:pt idx="79">
                  <c:v>29</c:v>
                </c:pt>
                <c:pt idx="80">
                  <c:v>30</c:v>
                </c:pt>
                <c:pt idx="81">
                  <c:v>31</c:v>
                </c:pt>
                <c:pt idx="82">
                  <c:v>32</c:v>
                </c:pt>
                <c:pt idx="83">
                  <c:v>33</c:v>
                </c:pt>
                <c:pt idx="84">
                  <c:v>34</c:v>
                </c:pt>
                <c:pt idx="85">
                  <c:v>35</c:v>
                </c:pt>
                <c:pt idx="86">
                  <c:v>36</c:v>
                </c:pt>
                <c:pt idx="87">
                  <c:v>37</c:v>
                </c:pt>
                <c:pt idx="88">
                  <c:v>38</c:v>
                </c:pt>
                <c:pt idx="89">
                  <c:v>39</c:v>
                </c:pt>
                <c:pt idx="90">
                  <c:v>40</c:v>
                </c:pt>
                <c:pt idx="91">
                  <c:v>41</c:v>
                </c:pt>
                <c:pt idx="92">
                  <c:v>42</c:v>
                </c:pt>
                <c:pt idx="93">
                  <c:v>43</c:v>
                </c:pt>
                <c:pt idx="94">
                  <c:v>44</c:v>
                </c:pt>
                <c:pt idx="95">
                  <c:v>45</c:v>
                </c:pt>
                <c:pt idx="96">
                  <c:v>46</c:v>
                </c:pt>
                <c:pt idx="97">
                  <c:v>47</c:v>
                </c:pt>
                <c:pt idx="98">
                  <c:v>48</c:v>
                </c:pt>
                <c:pt idx="99">
                  <c:v>49</c:v>
                </c:pt>
                <c:pt idx="100">
                  <c:v>50</c:v>
                </c:pt>
              </c:numCache>
            </c:numRef>
          </c:xVal>
          <c:yVal>
            <c:numRef>
              <c:f>Sheet1!$W$3:$W$103</c:f>
              <c:numCache>
                <c:formatCode>General</c:formatCode>
                <c:ptCount val="101"/>
                <c:pt idx="0">
                  <c:v>3.8</c:v>
                </c:pt>
                <c:pt idx="1">
                  <c:v>3.8</c:v>
                </c:pt>
                <c:pt idx="2">
                  <c:v>3.8</c:v>
                </c:pt>
                <c:pt idx="3">
                  <c:v>3.8</c:v>
                </c:pt>
                <c:pt idx="4">
                  <c:v>3.8</c:v>
                </c:pt>
                <c:pt idx="5">
                  <c:v>3.8</c:v>
                </c:pt>
                <c:pt idx="6">
                  <c:v>3.8</c:v>
                </c:pt>
                <c:pt idx="7">
                  <c:v>3.8</c:v>
                </c:pt>
                <c:pt idx="8">
                  <c:v>3.8</c:v>
                </c:pt>
                <c:pt idx="9">
                  <c:v>3.8</c:v>
                </c:pt>
                <c:pt idx="10">
                  <c:v>3.8</c:v>
                </c:pt>
                <c:pt idx="11">
                  <c:v>3.800001</c:v>
                </c:pt>
                <c:pt idx="12">
                  <c:v>3.800001</c:v>
                </c:pt>
                <c:pt idx="13">
                  <c:v>3.800001</c:v>
                </c:pt>
                <c:pt idx="14">
                  <c:v>3.8000020000000001</c:v>
                </c:pt>
                <c:pt idx="15">
                  <c:v>3.8000029999999998</c:v>
                </c:pt>
                <c:pt idx="16">
                  <c:v>3.8000039999999999</c:v>
                </c:pt>
                <c:pt idx="17">
                  <c:v>3.8000060000000002</c:v>
                </c:pt>
                <c:pt idx="18">
                  <c:v>3.8000090000000002</c:v>
                </c:pt>
                <c:pt idx="19">
                  <c:v>3.8000120000000002</c:v>
                </c:pt>
                <c:pt idx="20">
                  <c:v>3.800017</c:v>
                </c:pt>
                <c:pt idx="21">
                  <c:v>3.8000240000000001</c:v>
                </c:pt>
                <c:pt idx="22">
                  <c:v>3.8000319999999999</c:v>
                </c:pt>
                <c:pt idx="23">
                  <c:v>3.8000430000000001</c:v>
                </c:pt>
                <c:pt idx="24">
                  <c:v>3.8000579999999999</c:v>
                </c:pt>
                <c:pt idx="25">
                  <c:v>3.8000759999999998</c:v>
                </c:pt>
                <c:pt idx="26">
                  <c:v>3.8001</c:v>
                </c:pt>
                <c:pt idx="27">
                  <c:v>3.8001299999999998</c:v>
                </c:pt>
                <c:pt idx="28">
                  <c:v>3.8001680000000002</c:v>
                </c:pt>
                <c:pt idx="29">
                  <c:v>3.8002150000000001</c:v>
                </c:pt>
                <c:pt idx="30">
                  <c:v>3.8002729999999998</c:v>
                </c:pt>
                <c:pt idx="31">
                  <c:v>3.8003439999999999</c:v>
                </c:pt>
                <c:pt idx="32">
                  <c:v>3.8004289999999998</c:v>
                </c:pt>
                <c:pt idx="33">
                  <c:v>3.8005300000000002</c:v>
                </c:pt>
                <c:pt idx="34">
                  <c:v>3.8006509999999998</c:v>
                </c:pt>
                <c:pt idx="35">
                  <c:v>3.8007919999999999</c:v>
                </c:pt>
                <c:pt idx="36">
                  <c:v>3.8009569999999999</c:v>
                </c:pt>
                <c:pt idx="37">
                  <c:v>3.8011469999999998</c:v>
                </c:pt>
                <c:pt idx="38">
                  <c:v>3.801364</c:v>
                </c:pt>
                <c:pt idx="39">
                  <c:v>3.801609</c:v>
                </c:pt>
                <c:pt idx="40">
                  <c:v>3.8018839999999998</c:v>
                </c:pt>
                <c:pt idx="41">
                  <c:v>3.8021910000000001</c:v>
                </c:pt>
                <c:pt idx="42">
                  <c:v>3.8025280000000001</c:v>
                </c:pt>
                <c:pt idx="43">
                  <c:v>3.8028960000000001</c:v>
                </c:pt>
                <c:pt idx="44">
                  <c:v>3.8032949999999999</c:v>
                </c:pt>
                <c:pt idx="45">
                  <c:v>3.8037209999999999</c:v>
                </c:pt>
                <c:pt idx="46">
                  <c:v>3.8041740000000002</c:v>
                </c:pt>
                <c:pt idx="47">
                  <c:v>3.8046489999999999</c:v>
                </c:pt>
                <c:pt idx="48">
                  <c:v>3.8051240000000002</c:v>
                </c:pt>
                <c:pt idx="49">
                  <c:v>3.7957420000000002</c:v>
                </c:pt>
                <c:pt idx="50">
                  <c:v>1.0234999999999999E-2</c:v>
                </c:pt>
                <c:pt idx="51">
                  <c:v>1.0059999999999999E-3</c:v>
                </c:pt>
                <c:pt idx="52">
                  <c:v>9.990000000000001E-4</c:v>
                </c:pt>
                <c:pt idx="53">
                  <c:v>9.990000000000001E-4</c:v>
                </c:pt>
                <c:pt idx="54">
                  <c:v>9.990000000000001E-4</c:v>
                </c:pt>
                <c:pt idx="55">
                  <c:v>9.990000000000001E-4</c:v>
                </c:pt>
                <c:pt idx="56">
                  <c:v>9.990000000000001E-4</c:v>
                </c:pt>
                <c:pt idx="57">
                  <c:v>9.990000000000001E-4</c:v>
                </c:pt>
                <c:pt idx="58">
                  <c:v>9.990000000000001E-4</c:v>
                </c:pt>
                <c:pt idx="59">
                  <c:v>9.990000000000001E-4</c:v>
                </c:pt>
                <c:pt idx="60">
                  <c:v>1E-3</c:v>
                </c:pt>
                <c:pt idx="61">
                  <c:v>1E-3</c:v>
                </c:pt>
                <c:pt idx="62">
                  <c:v>1E-3</c:v>
                </c:pt>
                <c:pt idx="63">
                  <c:v>1E-3</c:v>
                </c:pt>
                <c:pt idx="64">
                  <c:v>1E-3</c:v>
                </c:pt>
                <c:pt idx="65">
                  <c:v>1E-3</c:v>
                </c:pt>
                <c:pt idx="66">
                  <c:v>1E-3</c:v>
                </c:pt>
                <c:pt idx="67">
                  <c:v>1E-3</c:v>
                </c:pt>
                <c:pt idx="68">
                  <c:v>1E-3</c:v>
                </c:pt>
                <c:pt idx="69">
                  <c:v>1E-3</c:v>
                </c:pt>
                <c:pt idx="70">
                  <c:v>1E-3</c:v>
                </c:pt>
                <c:pt idx="71">
                  <c:v>1E-3</c:v>
                </c:pt>
                <c:pt idx="72">
                  <c:v>1E-3</c:v>
                </c:pt>
                <c:pt idx="73">
                  <c:v>1E-3</c:v>
                </c:pt>
                <c:pt idx="74">
                  <c:v>1E-3</c:v>
                </c:pt>
                <c:pt idx="75">
                  <c:v>1E-3</c:v>
                </c:pt>
                <c:pt idx="76">
                  <c:v>1E-3</c:v>
                </c:pt>
                <c:pt idx="77">
                  <c:v>1E-3</c:v>
                </c:pt>
                <c:pt idx="78">
                  <c:v>1E-3</c:v>
                </c:pt>
                <c:pt idx="79">
                  <c:v>1E-3</c:v>
                </c:pt>
                <c:pt idx="80">
                  <c:v>1E-3</c:v>
                </c:pt>
                <c:pt idx="81">
                  <c:v>1E-3</c:v>
                </c:pt>
                <c:pt idx="82">
                  <c:v>1E-3</c:v>
                </c:pt>
                <c:pt idx="83">
                  <c:v>1E-3</c:v>
                </c:pt>
                <c:pt idx="84">
                  <c:v>1E-3</c:v>
                </c:pt>
                <c:pt idx="85">
                  <c:v>1E-3</c:v>
                </c:pt>
                <c:pt idx="86">
                  <c:v>1E-3</c:v>
                </c:pt>
                <c:pt idx="87">
                  <c:v>1E-3</c:v>
                </c:pt>
                <c:pt idx="88">
                  <c:v>1E-3</c:v>
                </c:pt>
                <c:pt idx="89">
                  <c:v>1E-3</c:v>
                </c:pt>
                <c:pt idx="90">
                  <c:v>1E-3</c:v>
                </c:pt>
                <c:pt idx="91">
                  <c:v>1E-3</c:v>
                </c:pt>
                <c:pt idx="92">
                  <c:v>1E-3</c:v>
                </c:pt>
                <c:pt idx="93">
                  <c:v>1E-3</c:v>
                </c:pt>
                <c:pt idx="94">
                  <c:v>1E-3</c:v>
                </c:pt>
                <c:pt idx="95">
                  <c:v>1E-3</c:v>
                </c:pt>
                <c:pt idx="96">
                  <c:v>1E-3</c:v>
                </c:pt>
                <c:pt idx="97">
                  <c:v>1E-3</c:v>
                </c:pt>
                <c:pt idx="98">
                  <c:v>1E-3</c:v>
                </c:pt>
                <c:pt idx="99">
                  <c:v>1E-3</c:v>
                </c:pt>
                <c:pt idx="100">
                  <c:v>1E-3</c:v>
                </c:pt>
              </c:numCache>
            </c:numRef>
          </c:yVal>
          <c:smooth val="0"/>
        </c:ser>
        <c:ser>
          <c:idx val="6"/>
          <c:order val="6"/>
          <c:tx>
            <c:v>13 day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Sheet1!$Y$3:$Y$103</c:f>
              <c:numCache>
                <c:formatCode>General</c:formatCode>
                <c:ptCount val="101"/>
                <c:pt idx="0">
                  <c:v>-50</c:v>
                </c:pt>
                <c:pt idx="1">
                  <c:v>-49</c:v>
                </c:pt>
                <c:pt idx="2">
                  <c:v>-48</c:v>
                </c:pt>
                <c:pt idx="3">
                  <c:v>-47</c:v>
                </c:pt>
                <c:pt idx="4">
                  <c:v>-46</c:v>
                </c:pt>
                <c:pt idx="5">
                  <c:v>-45</c:v>
                </c:pt>
                <c:pt idx="6">
                  <c:v>-44</c:v>
                </c:pt>
                <c:pt idx="7">
                  <c:v>-43</c:v>
                </c:pt>
                <c:pt idx="8">
                  <c:v>-42</c:v>
                </c:pt>
                <c:pt idx="9">
                  <c:v>-41</c:v>
                </c:pt>
                <c:pt idx="10">
                  <c:v>-40</c:v>
                </c:pt>
                <c:pt idx="11">
                  <c:v>-39</c:v>
                </c:pt>
                <c:pt idx="12">
                  <c:v>-38</c:v>
                </c:pt>
                <c:pt idx="13">
                  <c:v>-37</c:v>
                </c:pt>
                <c:pt idx="14">
                  <c:v>-36</c:v>
                </c:pt>
                <c:pt idx="15">
                  <c:v>-35</c:v>
                </c:pt>
                <c:pt idx="16">
                  <c:v>-34</c:v>
                </c:pt>
                <c:pt idx="17">
                  <c:v>-33</c:v>
                </c:pt>
                <c:pt idx="18">
                  <c:v>-32</c:v>
                </c:pt>
                <c:pt idx="19">
                  <c:v>-31</c:v>
                </c:pt>
                <c:pt idx="20">
                  <c:v>-30</c:v>
                </c:pt>
                <c:pt idx="21">
                  <c:v>-29</c:v>
                </c:pt>
                <c:pt idx="22">
                  <c:v>-28</c:v>
                </c:pt>
                <c:pt idx="23">
                  <c:v>-27</c:v>
                </c:pt>
                <c:pt idx="24">
                  <c:v>-26</c:v>
                </c:pt>
                <c:pt idx="25">
                  <c:v>-25</c:v>
                </c:pt>
                <c:pt idx="26">
                  <c:v>-24</c:v>
                </c:pt>
                <c:pt idx="27">
                  <c:v>-23</c:v>
                </c:pt>
                <c:pt idx="28">
                  <c:v>-22</c:v>
                </c:pt>
                <c:pt idx="29">
                  <c:v>-21</c:v>
                </c:pt>
                <c:pt idx="30">
                  <c:v>-20</c:v>
                </c:pt>
                <c:pt idx="31">
                  <c:v>-19</c:v>
                </c:pt>
                <c:pt idx="32">
                  <c:v>-18</c:v>
                </c:pt>
                <c:pt idx="33">
                  <c:v>-17</c:v>
                </c:pt>
                <c:pt idx="34">
                  <c:v>-16</c:v>
                </c:pt>
                <c:pt idx="35">
                  <c:v>-15</c:v>
                </c:pt>
                <c:pt idx="36">
                  <c:v>-14</c:v>
                </c:pt>
                <c:pt idx="37">
                  <c:v>-13</c:v>
                </c:pt>
                <c:pt idx="38">
                  <c:v>-12</c:v>
                </c:pt>
                <c:pt idx="39">
                  <c:v>-11</c:v>
                </c:pt>
                <c:pt idx="40">
                  <c:v>-10</c:v>
                </c:pt>
                <c:pt idx="41">
                  <c:v>-9</c:v>
                </c:pt>
                <c:pt idx="42">
                  <c:v>-8</c:v>
                </c:pt>
                <c:pt idx="43">
                  <c:v>-7</c:v>
                </c:pt>
                <c:pt idx="44">
                  <c:v>-6</c:v>
                </c:pt>
                <c:pt idx="45">
                  <c:v>-5</c:v>
                </c:pt>
                <c:pt idx="46">
                  <c:v>-4</c:v>
                </c:pt>
                <c:pt idx="47">
                  <c:v>-3</c:v>
                </c:pt>
                <c:pt idx="48">
                  <c:v>-2</c:v>
                </c:pt>
                <c:pt idx="49">
                  <c:v>-1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3</c:v>
                </c:pt>
                <c:pt idx="54">
                  <c:v>4</c:v>
                </c:pt>
                <c:pt idx="55">
                  <c:v>5</c:v>
                </c:pt>
                <c:pt idx="56">
                  <c:v>6</c:v>
                </c:pt>
                <c:pt idx="57">
                  <c:v>7</c:v>
                </c:pt>
                <c:pt idx="58">
                  <c:v>8</c:v>
                </c:pt>
                <c:pt idx="59">
                  <c:v>9</c:v>
                </c:pt>
                <c:pt idx="60">
                  <c:v>10</c:v>
                </c:pt>
                <c:pt idx="61">
                  <c:v>11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15</c:v>
                </c:pt>
                <c:pt idx="66">
                  <c:v>16</c:v>
                </c:pt>
                <c:pt idx="67">
                  <c:v>17</c:v>
                </c:pt>
                <c:pt idx="68">
                  <c:v>18</c:v>
                </c:pt>
                <c:pt idx="69">
                  <c:v>19</c:v>
                </c:pt>
                <c:pt idx="70">
                  <c:v>20</c:v>
                </c:pt>
                <c:pt idx="71">
                  <c:v>21</c:v>
                </c:pt>
                <c:pt idx="72">
                  <c:v>22</c:v>
                </c:pt>
                <c:pt idx="73">
                  <c:v>23</c:v>
                </c:pt>
                <c:pt idx="74">
                  <c:v>24</c:v>
                </c:pt>
                <c:pt idx="75">
                  <c:v>25</c:v>
                </c:pt>
                <c:pt idx="76">
                  <c:v>26</c:v>
                </c:pt>
                <c:pt idx="77">
                  <c:v>27</c:v>
                </c:pt>
                <c:pt idx="78">
                  <c:v>28</c:v>
                </c:pt>
                <c:pt idx="79">
                  <c:v>29</c:v>
                </c:pt>
                <c:pt idx="80">
                  <c:v>30</c:v>
                </c:pt>
                <c:pt idx="81">
                  <c:v>31</c:v>
                </c:pt>
                <c:pt idx="82">
                  <c:v>32</c:v>
                </c:pt>
                <c:pt idx="83">
                  <c:v>33</c:v>
                </c:pt>
                <c:pt idx="84">
                  <c:v>34</c:v>
                </c:pt>
                <c:pt idx="85">
                  <c:v>35</c:v>
                </c:pt>
                <c:pt idx="86">
                  <c:v>36</c:v>
                </c:pt>
                <c:pt idx="87">
                  <c:v>37</c:v>
                </c:pt>
                <c:pt idx="88">
                  <c:v>38</c:v>
                </c:pt>
                <c:pt idx="89">
                  <c:v>39</c:v>
                </c:pt>
                <c:pt idx="90">
                  <c:v>40</c:v>
                </c:pt>
                <c:pt idx="91">
                  <c:v>41</c:v>
                </c:pt>
                <c:pt idx="92">
                  <c:v>42</c:v>
                </c:pt>
                <c:pt idx="93">
                  <c:v>43</c:v>
                </c:pt>
                <c:pt idx="94">
                  <c:v>44</c:v>
                </c:pt>
                <c:pt idx="95">
                  <c:v>45</c:v>
                </c:pt>
                <c:pt idx="96">
                  <c:v>46</c:v>
                </c:pt>
                <c:pt idx="97">
                  <c:v>47</c:v>
                </c:pt>
                <c:pt idx="98">
                  <c:v>48</c:v>
                </c:pt>
                <c:pt idx="99">
                  <c:v>49</c:v>
                </c:pt>
                <c:pt idx="100">
                  <c:v>50</c:v>
                </c:pt>
              </c:numCache>
            </c:numRef>
          </c:xVal>
          <c:yVal>
            <c:numRef>
              <c:f>Sheet1!$AA$3:$AA$103</c:f>
              <c:numCache>
                <c:formatCode>General</c:formatCode>
                <c:ptCount val="101"/>
                <c:pt idx="0">
                  <c:v>3.8</c:v>
                </c:pt>
                <c:pt idx="1">
                  <c:v>3.8</c:v>
                </c:pt>
                <c:pt idx="2">
                  <c:v>3.8</c:v>
                </c:pt>
                <c:pt idx="3">
                  <c:v>3.8</c:v>
                </c:pt>
                <c:pt idx="4">
                  <c:v>3.8</c:v>
                </c:pt>
                <c:pt idx="5">
                  <c:v>3.8</c:v>
                </c:pt>
                <c:pt idx="6">
                  <c:v>3.8</c:v>
                </c:pt>
                <c:pt idx="7">
                  <c:v>3.800001</c:v>
                </c:pt>
                <c:pt idx="8">
                  <c:v>3.800001</c:v>
                </c:pt>
                <c:pt idx="9">
                  <c:v>3.800001</c:v>
                </c:pt>
                <c:pt idx="10">
                  <c:v>3.8000020000000001</c:v>
                </c:pt>
                <c:pt idx="11">
                  <c:v>3.8000020000000001</c:v>
                </c:pt>
                <c:pt idx="12">
                  <c:v>3.8000029999999998</c:v>
                </c:pt>
                <c:pt idx="13">
                  <c:v>3.8000039999999999</c:v>
                </c:pt>
                <c:pt idx="14">
                  <c:v>3.8000060000000002</c:v>
                </c:pt>
                <c:pt idx="15">
                  <c:v>3.8000080000000001</c:v>
                </c:pt>
                <c:pt idx="16">
                  <c:v>3.800011</c:v>
                </c:pt>
                <c:pt idx="17">
                  <c:v>3.8000150000000001</c:v>
                </c:pt>
                <c:pt idx="18">
                  <c:v>3.80002</c:v>
                </c:pt>
                <c:pt idx="19">
                  <c:v>3.800027</c:v>
                </c:pt>
                <c:pt idx="20">
                  <c:v>3.800036</c:v>
                </c:pt>
                <c:pt idx="21">
                  <c:v>3.8000470000000002</c:v>
                </c:pt>
                <c:pt idx="22">
                  <c:v>3.8000609999999999</c:v>
                </c:pt>
                <c:pt idx="23">
                  <c:v>3.8000790000000002</c:v>
                </c:pt>
                <c:pt idx="24">
                  <c:v>3.8001010000000002</c:v>
                </c:pt>
                <c:pt idx="25">
                  <c:v>3.8001290000000001</c:v>
                </c:pt>
                <c:pt idx="26">
                  <c:v>3.800163</c:v>
                </c:pt>
                <c:pt idx="27">
                  <c:v>3.8002050000000001</c:v>
                </c:pt>
                <c:pt idx="28">
                  <c:v>3.8002560000000001</c:v>
                </c:pt>
                <c:pt idx="29">
                  <c:v>3.8003170000000002</c:v>
                </c:pt>
                <c:pt idx="30">
                  <c:v>3.800389</c:v>
                </c:pt>
                <c:pt idx="31">
                  <c:v>3.800475</c:v>
                </c:pt>
                <c:pt idx="32">
                  <c:v>3.800576</c:v>
                </c:pt>
                <c:pt idx="33">
                  <c:v>3.800694</c:v>
                </c:pt>
                <c:pt idx="34">
                  <c:v>3.8008299999999999</c:v>
                </c:pt>
                <c:pt idx="35">
                  <c:v>3.800986</c:v>
                </c:pt>
                <c:pt idx="36">
                  <c:v>3.8011629999999998</c:v>
                </c:pt>
                <c:pt idx="37">
                  <c:v>3.801364</c:v>
                </c:pt>
                <c:pt idx="38">
                  <c:v>3.8015880000000002</c:v>
                </c:pt>
                <c:pt idx="39">
                  <c:v>3.8018380000000001</c:v>
                </c:pt>
                <c:pt idx="40">
                  <c:v>3.802114</c:v>
                </c:pt>
                <c:pt idx="41">
                  <c:v>3.802416</c:v>
                </c:pt>
                <c:pt idx="42">
                  <c:v>3.8027449999999998</c:v>
                </c:pt>
                <c:pt idx="43">
                  <c:v>3.803099</c:v>
                </c:pt>
                <c:pt idx="44">
                  <c:v>3.8034780000000001</c:v>
                </c:pt>
                <c:pt idx="45">
                  <c:v>3.8038799999999999</c:v>
                </c:pt>
                <c:pt idx="46">
                  <c:v>3.804303</c:v>
                </c:pt>
                <c:pt idx="47">
                  <c:v>3.804745</c:v>
                </c:pt>
                <c:pt idx="48">
                  <c:v>3.8051750000000002</c:v>
                </c:pt>
                <c:pt idx="49">
                  <c:v>3.7939639999999999</c:v>
                </c:pt>
                <c:pt idx="50">
                  <c:v>1.1906E-2</c:v>
                </c:pt>
                <c:pt idx="51">
                  <c:v>1.0089999999999999E-3</c:v>
                </c:pt>
                <c:pt idx="52">
                  <c:v>9.990000000000001E-4</c:v>
                </c:pt>
                <c:pt idx="53">
                  <c:v>9.990000000000001E-4</c:v>
                </c:pt>
                <c:pt idx="54">
                  <c:v>9.990000000000001E-4</c:v>
                </c:pt>
                <c:pt idx="55">
                  <c:v>9.990000000000001E-4</c:v>
                </c:pt>
                <c:pt idx="56">
                  <c:v>9.990000000000001E-4</c:v>
                </c:pt>
                <c:pt idx="57">
                  <c:v>9.990000000000001E-4</c:v>
                </c:pt>
                <c:pt idx="58">
                  <c:v>9.990000000000001E-4</c:v>
                </c:pt>
                <c:pt idx="59">
                  <c:v>9.990000000000001E-4</c:v>
                </c:pt>
                <c:pt idx="60">
                  <c:v>1E-3</c:v>
                </c:pt>
                <c:pt idx="61">
                  <c:v>1E-3</c:v>
                </c:pt>
                <c:pt idx="62">
                  <c:v>1E-3</c:v>
                </c:pt>
                <c:pt idx="63">
                  <c:v>1E-3</c:v>
                </c:pt>
                <c:pt idx="64">
                  <c:v>1E-3</c:v>
                </c:pt>
                <c:pt idx="65">
                  <c:v>1E-3</c:v>
                </c:pt>
                <c:pt idx="66">
                  <c:v>1E-3</c:v>
                </c:pt>
                <c:pt idx="67">
                  <c:v>1E-3</c:v>
                </c:pt>
                <c:pt idx="68">
                  <c:v>1E-3</c:v>
                </c:pt>
                <c:pt idx="69">
                  <c:v>1E-3</c:v>
                </c:pt>
                <c:pt idx="70">
                  <c:v>1E-3</c:v>
                </c:pt>
                <c:pt idx="71">
                  <c:v>1E-3</c:v>
                </c:pt>
                <c:pt idx="72">
                  <c:v>1E-3</c:v>
                </c:pt>
                <c:pt idx="73">
                  <c:v>1E-3</c:v>
                </c:pt>
                <c:pt idx="74">
                  <c:v>1E-3</c:v>
                </c:pt>
                <c:pt idx="75">
                  <c:v>1E-3</c:v>
                </c:pt>
                <c:pt idx="76">
                  <c:v>1E-3</c:v>
                </c:pt>
                <c:pt idx="77">
                  <c:v>1E-3</c:v>
                </c:pt>
                <c:pt idx="78">
                  <c:v>1E-3</c:v>
                </c:pt>
                <c:pt idx="79">
                  <c:v>1E-3</c:v>
                </c:pt>
                <c:pt idx="80">
                  <c:v>1E-3</c:v>
                </c:pt>
                <c:pt idx="81">
                  <c:v>1E-3</c:v>
                </c:pt>
                <c:pt idx="82">
                  <c:v>1E-3</c:v>
                </c:pt>
                <c:pt idx="83">
                  <c:v>1E-3</c:v>
                </c:pt>
                <c:pt idx="84">
                  <c:v>1E-3</c:v>
                </c:pt>
                <c:pt idx="85">
                  <c:v>1E-3</c:v>
                </c:pt>
                <c:pt idx="86">
                  <c:v>1E-3</c:v>
                </c:pt>
                <c:pt idx="87">
                  <c:v>1E-3</c:v>
                </c:pt>
                <c:pt idx="88">
                  <c:v>1E-3</c:v>
                </c:pt>
                <c:pt idx="89">
                  <c:v>1E-3</c:v>
                </c:pt>
                <c:pt idx="90">
                  <c:v>1E-3</c:v>
                </c:pt>
                <c:pt idx="91">
                  <c:v>1E-3</c:v>
                </c:pt>
                <c:pt idx="92">
                  <c:v>1E-3</c:v>
                </c:pt>
                <c:pt idx="93">
                  <c:v>1E-3</c:v>
                </c:pt>
                <c:pt idx="94">
                  <c:v>1E-3</c:v>
                </c:pt>
                <c:pt idx="95">
                  <c:v>1E-3</c:v>
                </c:pt>
                <c:pt idx="96">
                  <c:v>1E-3</c:v>
                </c:pt>
                <c:pt idx="97">
                  <c:v>1E-3</c:v>
                </c:pt>
                <c:pt idx="98">
                  <c:v>1E-3</c:v>
                </c:pt>
                <c:pt idx="99">
                  <c:v>1E-3</c:v>
                </c:pt>
                <c:pt idx="100">
                  <c:v>1E-3</c:v>
                </c:pt>
              </c:numCache>
            </c:numRef>
          </c:yVal>
          <c:smooth val="0"/>
        </c:ser>
        <c:ser>
          <c:idx val="7"/>
          <c:order val="7"/>
          <c:tx>
            <c:v>좋은 day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yVal>
            <c:numLit>
              <c:formatCode>General</c:formatCode>
              <c:ptCount val="1"/>
              <c:pt idx="0">
                <c:v>3.8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0951784"/>
        <c:axId val="470962760"/>
      </c:scatterChart>
      <c:valAx>
        <c:axId val="470951784"/>
        <c:scaling>
          <c:orientation val="minMax"/>
          <c:max val="50"/>
          <c:min val="-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Distance(mm)</a:t>
                </a:r>
                <a:endParaRPr lang="ko-K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70962760"/>
        <c:crosses val="autoZero"/>
        <c:crossBetween val="midCat"/>
      </c:valAx>
      <c:valAx>
        <c:axId val="470962760"/>
        <c:scaling>
          <c:orientation val="minMax"/>
          <c:min val="0.3000000000000000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%wt C</a:t>
                </a:r>
                <a:endParaRPr lang="ko-K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70951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580927384077"/>
          <c:y val="5.0925925925925923E-2"/>
          <c:w val="0.78650218722659671"/>
          <c:h val="0.72459135316418788"/>
        </c:manualLayout>
      </c:layout>
      <c:scatterChart>
        <c:scatterStyle val="lineMarker"/>
        <c:varyColors val="0"/>
        <c:ser>
          <c:idx val="1"/>
          <c:order val="0"/>
          <c:tx>
            <c:v>13 day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Sheet1!$Y$3:$Y$103</c:f>
              <c:numCache>
                <c:formatCode>General</c:formatCode>
                <c:ptCount val="101"/>
                <c:pt idx="0">
                  <c:v>-50</c:v>
                </c:pt>
                <c:pt idx="1">
                  <c:v>-49</c:v>
                </c:pt>
                <c:pt idx="2">
                  <c:v>-48</c:v>
                </c:pt>
                <c:pt idx="3">
                  <c:v>-47</c:v>
                </c:pt>
                <c:pt idx="4">
                  <c:v>-46</c:v>
                </c:pt>
                <c:pt idx="5">
                  <c:v>-45</c:v>
                </c:pt>
                <c:pt idx="6">
                  <c:v>-44</c:v>
                </c:pt>
                <c:pt idx="7">
                  <c:v>-43</c:v>
                </c:pt>
                <c:pt idx="8">
                  <c:v>-42</c:v>
                </c:pt>
                <c:pt idx="9">
                  <c:v>-41</c:v>
                </c:pt>
                <c:pt idx="10">
                  <c:v>-40</c:v>
                </c:pt>
                <c:pt idx="11">
                  <c:v>-39</c:v>
                </c:pt>
                <c:pt idx="12">
                  <c:v>-38</c:v>
                </c:pt>
                <c:pt idx="13">
                  <c:v>-37</c:v>
                </c:pt>
                <c:pt idx="14">
                  <c:v>-36</c:v>
                </c:pt>
                <c:pt idx="15">
                  <c:v>-35</c:v>
                </c:pt>
                <c:pt idx="16">
                  <c:v>-34</c:v>
                </c:pt>
                <c:pt idx="17">
                  <c:v>-33</c:v>
                </c:pt>
                <c:pt idx="18">
                  <c:v>-32</c:v>
                </c:pt>
                <c:pt idx="19">
                  <c:v>-31</c:v>
                </c:pt>
                <c:pt idx="20">
                  <c:v>-30</c:v>
                </c:pt>
                <c:pt idx="21">
                  <c:v>-29</c:v>
                </c:pt>
                <c:pt idx="22">
                  <c:v>-28</c:v>
                </c:pt>
                <c:pt idx="23">
                  <c:v>-27</c:v>
                </c:pt>
                <c:pt idx="24">
                  <c:v>-26</c:v>
                </c:pt>
                <c:pt idx="25">
                  <c:v>-25</c:v>
                </c:pt>
                <c:pt idx="26">
                  <c:v>-24</c:v>
                </c:pt>
                <c:pt idx="27">
                  <c:v>-23</c:v>
                </c:pt>
                <c:pt idx="28">
                  <c:v>-22</c:v>
                </c:pt>
                <c:pt idx="29">
                  <c:v>-21</c:v>
                </c:pt>
                <c:pt idx="30">
                  <c:v>-20</c:v>
                </c:pt>
                <c:pt idx="31">
                  <c:v>-19</c:v>
                </c:pt>
                <c:pt idx="32">
                  <c:v>-18</c:v>
                </c:pt>
                <c:pt idx="33">
                  <c:v>-17</c:v>
                </c:pt>
                <c:pt idx="34">
                  <c:v>-16</c:v>
                </c:pt>
                <c:pt idx="35">
                  <c:v>-15</c:v>
                </c:pt>
                <c:pt idx="36">
                  <c:v>-14</c:v>
                </c:pt>
                <c:pt idx="37">
                  <c:v>-13</c:v>
                </c:pt>
                <c:pt idx="38">
                  <c:v>-12</c:v>
                </c:pt>
                <c:pt idx="39">
                  <c:v>-11</c:v>
                </c:pt>
                <c:pt idx="40">
                  <c:v>-10</c:v>
                </c:pt>
                <c:pt idx="41">
                  <c:v>-9</c:v>
                </c:pt>
                <c:pt idx="42">
                  <c:v>-8</c:v>
                </c:pt>
                <c:pt idx="43">
                  <c:v>-7</c:v>
                </c:pt>
                <c:pt idx="44">
                  <c:v>-6</c:v>
                </c:pt>
                <c:pt idx="45">
                  <c:v>-5</c:v>
                </c:pt>
                <c:pt idx="46">
                  <c:v>-4</c:v>
                </c:pt>
                <c:pt idx="47">
                  <c:v>-3</c:v>
                </c:pt>
                <c:pt idx="48">
                  <c:v>-2</c:v>
                </c:pt>
                <c:pt idx="49">
                  <c:v>-1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3</c:v>
                </c:pt>
                <c:pt idx="54">
                  <c:v>4</c:v>
                </c:pt>
                <c:pt idx="55">
                  <c:v>5</c:v>
                </c:pt>
                <c:pt idx="56">
                  <c:v>6</c:v>
                </c:pt>
                <c:pt idx="57">
                  <c:v>7</c:v>
                </c:pt>
                <c:pt idx="58">
                  <c:v>8</c:v>
                </c:pt>
                <c:pt idx="59">
                  <c:v>9</c:v>
                </c:pt>
                <c:pt idx="60">
                  <c:v>10</c:v>
                </c:pt>
                <c:pt idx="61">
                  <c:v>11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15</c:v>
                </c:pt>
                <c:pt idx="66">
                  <c:v>16</c:v>
                </c:pt>
                <c:pt idx="67">
                  <c:v>17</c:v>
                </c:pt>
                <c:pt idx="68">
                  <c:v>18</c:v>
                </c:pt>
                <c:pt idx="69">
                  <c:v>19</c:v>
                </c:pt>
                <c:pt idx="70">
                  <c:v>20</c:v>
                </c:pt>
                <c:pt idx="71">
                  <c:v>21</c:v>
                </c:pt>
                <c:pt idx="72">
                  <c:v>22</c:v>
                </c:pt>
                <c:pt idx="73">
                  <c:v>23</c:v>
                </c:pt>
                <c:pt idx="74">
                  <c:v>24</c:v>
                </c:pt>
                <c:pt idx="75">
                  <c:v>25</c:v>
                </c:pt>
                <c:pt idx="76">
                  <c:v>26</c:v>
                </c:pt>
                <c:pt idx="77">
                  <c:v>27</c:v>
                </c:pt>
                <c:pt idx="78">
                  <c:v>28</c:v>
                </c:pt>
                <c:pt idx="79">
                  <c:v>29</c:v>
                </c:pt>
                <c:pt idx="80">
                  <c:v>30</c:v>
                </c:pt>
                <c:pt idx="81">
                  <c:v>31</c:v>
                </c:pt>
                <c:pt idx="82">
                  <c:v>32</c:v>
                </c:pt>
                <c:pt idx="83">
                  <c:v>33</c:v>
                </c:pt>
                <c:pt idx="84">
                  <c:v>34</c:v>
                </c:pt>
                <c:pt idx="85">
                  <c:v>35</c:v>
                </c:pt>
                <c:pt idx="86">
                  <c:v>36</c:v>
                </c:pt>
                <c:pt idx="87">
                  <c:v>37</c:v>
                </c:pt>
                <c:pt idx="88">
                  <c:v>38</c:v>
                </c:pt>
                <c:pt idx="89">
                  <c:v>39</c:v>
                </c:pt>
                <c:pt idx="90">
                  <c:v>40</c:v>
                </c:pt>
                <c:pt idx="91">
                  <c:v>41</c:v>
                </c:pt>
                <c:pt idx="92">
                  <c:v>42</c:v>
                </c:pt>
                <c:pt idx="93">
                  <c:v>43</c:v>
                </c:pt>
                <c:pt idx="94">
                  <c:v>44</c:v>
                </c:pt>
                <c:pt idx="95">
                  <c:v>45</c:v>
                </c:pt>
                <c:pt idx="96">
                  <c:v>46</c:v>
                </c:pt>
                <c:pt idx="97">
                  <c:v>47</c:v>
                </c:pt>
                <c:pt idx="98">
                  <c:v>48</c:v>
                </c:pt>
                <c:pt idx="99">
                  <c:v>49</c:v>
                </c:pt>
                <c:pt idx="100">
                  <c:v>50</c:v>
                </c:pt>
              </c:numCache>
            </c:numRef>
          </c:xVal>
          <c:yVal>
            <c:numRef>
              <c:f>Sheet1!$Z$3:$Z$103</c:f>
              <c:numCache>
                <c:formatCode>General</c:formatCode>
                <c:ptCount val="101"/>
                <c:pt idx="0">
                  <c:v>0.47799999999999998</c:v>
                </c:pt>
                <c:pt idx="1">
                  <c:v>0.47799900000000001</c:v>
                </c:pt>
                <c:pt idx="2">
                  <c:v>0.47799799999999998</c:v>
                </c:pt>
                <c:pt idx="3">
                  <c:v>0.47799700000000001</c:v>
                </c:pt>
                <c:pt idx="4">
                  <c:v>0.47799599999999998</c:v>
                </c:pt>
                <c:pt idx="5">
                  <c:v>0.47799399999999997</c:v>
                </c:pt>
                <c:pt idx="6">
                  <c:v>0.477991</c:v>
                </c:pt>
                <c:pt idx="7">
                  <c:v>0.47798600000000002</c:v>
                </c:pt>
                <c:pt idx="8">
                  <c:v>0.47798000000000002</c:v>
                </c:pt>
                <c:pt idx="9">
                  <c:v>0.47797200000000001</c:v>
                </c:pt>
                <c:pt idx="10">
                  <c:v>0.47796</c:v>
                </c:pt>
                <c:pt idx="11">
                  <c:v>0.47794300000000001</c:v>
                </c:pt>
                <c:pt idx="12">
                  <c:v>0.47792000000000001</c:v>
                </c:pt>
                <c:pt idx="13">
                  <c:v>0.47788799999999998</c:v>
                </c:pt>
                <c:pt idx="14">
                  <c:v>0.47784500000000002</c:v>
                </c:pt>
                <c:pt idx="15">
                  <c:v>0.47778700000000002</c:v>
                </c:pt>
                <c:pt idx="16">
                  <c:v>0.47770899999999999</c:v>
                </c:pt>
                <c:pt idx="17">
                  <c:v>0.47760599999999998</c:v>
                </c:pt>
                <c:pt idx="18">
                  <c:v>0.47747099999999998</c:v>
                </c:pt>
                <c:pt idx="19">
                  <c:v>0.47729500000000002</c:v>
                </c:pt>
                <c:pt idx="20">
                  <c:v>0.47706700000000002</c:v>
                </c:pt>
                <c:pt idx="21">
                  <c:v>0.47677399999999998</c:v>
                </c:pt>
                <c:pt idx="22">
                  <c:v>0.47640199999999999</c:v>
                </c:pt>
                <c:pt idx="23">
                  <c:v>0.47593299999999999</c:v>
                </c:pt>
                <c:pt idx="24">
                  <c:v>0.47534599999999999</c:v>
                </c:pt>
                <c:pt idx="25">
                  <c:v>0.47461700000000001</c:v>
                </c:pt>
                <c:pt idx="26">
                  <c:v>0.473719</c:v>
                </c:pt>
                <c:pt idx="27">
                  <c:v>0.47262199999999999</c:v>
                </c:pt>
                <c:pt idx="28">
                  <c:v>0.47129300000000002</c:v>
                </c:pt>
                <c:pt idx="29">
                  <c:v>0.46969499999999997</c:v>
                </c:pt>
                <c:pt idx="30">
                  <c:v>0.46778900000000001</c:v>
                </c:pt>
                <c:pt idx="31">
                  <c:v>0.465534</c:v>
                </c:pt>
                <c:pt idx="32">
                  <c:v>0.46288600000000002</c:v>
                </c:pt>
                <c:pt idx="33">
                  <c:v>0.45980199999999999</c:v>
                </c:pt>
                <c:pt idx="34">
                  <c:v>0.45623599999999997</c:v>
                </c:pt>
                <c:pt idx="35">
                  <c:v>0.45214700000000002</c:v>
                </c:pt>
                <c:pt idx="36">
                  <c:v>0.447492</c:v>
                </c:pt>
                <c:pt idx="37">
                  <c:v>0.44223400000000002</c:v>
                </c:pt>
                <c:pt idx="38">
                  <c:v>0.43634000000000001</c:v>
                </c:pt>
                <c:pt idx="39">
                  <c:v>0.42978300000000003</c:v>
                </c:pt>
                <c:pt idx="40">
                  <c:v>0.422545</c:v>
                </c:pt>
                <c:pt idx="41">
                  <c:v>0.41461700000000001</c:v>
                </c:pt>
                <c:pt idx="42">
                  <c:v>0.40599800000000003</c:v>
                </c:pt>
                <c:pt idx="43">
                  <c:v>0.396704</c:v>
                </c:pt>
                <c:pt idx="44">
                  <c:v>0.38676100000000002</c:v>
                </c:pt>
                <c:pt idx="45">
                  <c:v>0.37620900000000002</c:v>
                </c:pt>
                <c:pt idx="46">
                  <c:v>0.36510300000000001</c:v>
                </c:pt>
                <c:pt idx="47">
                  <c:v>0.35351500000000002</c:v>
                </c:pt>
                <c:pt idx="48">
                  <c:v>0.34152900000000003</c:v>
                </c:pt>
                <c:pt idx="49">
                  <c:v>0.33000600000000002</c:v>
                </c:pt>
                <c:pt idx="50">
                  <c:v>0.57342300000000002</c:v>
                </c:pt>
                <c:pt idx="51">
                  <c:v>0.56481700000000001</c:v>
                </c:pt>
                <c:pt idx="52">
                  <c:v>0.555477</c:v>
                </c:pt>
                <c:pt idx="53">
                  <c:v>0.54623299999999997</c:v>
                </c:pt>
                <c:pt idx="54">
                  <c:v>0.53715900000000005</c:v>
                </c:pt>
                <c:pt idx="55">
                  <c:v>0.52832500000000004</c:v>
                </c:pt>
                <c:pt idx="56">
                  <c:v>0.51979799999999998</c:v>
                </c:pt>
                <c:pt idx="57">
                  <c:v>0.51163599999999998</c:v>
                </c:pt>
                <c:pt idx="58">
                  <c:v>0.50389399999999995</c:v>
                </c:pt>
                <c:pt idx="59">
                  <c:v>0.496614</c:v>
                </c:pt>
                <c:pt idx="60">
                  <c:v>0.48983100000000002</c:v>
                </c:pt>
                <c:pt idx="61">
                  <c:v>0.48356900000000003</c:v>
                </c:pt>
                <c:pt idx="62">
                  <c:v>0.47783999999999999</c:v>
                </c:pt>
                <c:pt idx="63">
                  <c:v>0.47264699999999998</c:v>
                </c:pt>
                <c:pt idx="64">
                  <c:v>0.46798499999999998</c:v>
                </c:pt>
                <c:pt idx="65">
                  <c:v>0.463837</c:v>
                </c:pt>
                <c:pt idx="66">
                  <c:v>0.46018100000000001</c:v>
                </c:pt>
                <c:pt idx="67">
                  <c:v>0.45698800000000001</c:v>
                </c:pt>
                <c:pt idx="68">
                  <c:v>0.45422499999999999</c:v>
                </c:pt>
                <c:pt idx="69">
                  <c:v>0.45185599999999998</c:v>
                </c:pt>
                <c:pt idx="70">
                  <c:v>0.44984299999999999</c:v>
                </c:pt>
                <c:pt idx="71">
                  <c:v>0.44814799999999999</c:v>
                </c:pt>
                <c:pt idx="72">
                  <c:v>0.44673400000000002</c:v>
                </c:pt>
                <c:pt idx="73">
                  <c:v>0.44556400000000002</c:v>
                </c:pt>
                <c:pt idx="74">
                  <c:v>0.44460499999999997</c:v>
                </c:pt>
                <c:pt idx="75">
                  <c:v>0.443826</c:v>
                </c:pt>
                <c:pt idx="76">
                  <c:v>0.44319799999999998</c:v>
                </c:pt>
                <c:pt idx="77">
                  <c:v>0.44269700000000001</c:v>
                </c:pt>
                <c:pt idx="78">
                  <c:v>0.44230000000000003</c:v>
                </c:pt>
                <c:pt idx="79">
                  <c:v>0.44198799999999999</c:v>
                </c:pt>
                <c:pt idx="80">
                  <c:v>0.441745</c:v>
                </c:pt>
                <c:pt idx="81">
                  <c:v>0.44155800000000001</c:v>
                </c:pt>
                <c:pt idx="82">
                  <c:v>0.44141399999999997</c:v>
                </c:pt>
                <c:pt idx="83">
                  <c:v>0.441305</c:v>
                </c:pt>
                <c:pt idx="84">
                  <c:v>0.44122299999999998</c:v>
                </c:pt>
                <c:pt idx="85">
                  <c:v>0.441162</c:v>
                </c:pt>
                <c:pt idx="86">
                  <c:v>0.44111699999999998</c:v>
                </c:pt>
                <c:pt idx="87">
                  <c:v>0.441083</c:v>
                </c:pt>
                <c:pt idx="88">
                  <c:v>0.44105899999999998</c:v>
                </c:pt>
                <c:pt idx="89">
                  <c:v>0.44104199999999999</c:v>
                </c:pt>
                <c:pt idx="90">
                  <c:v>0.441029</c:v>
                </c:pt>
                <c:pt idx="91">
                  <c:v>0.44102000000000002</c:v>
                </c:pt>
                <c:pt idx="92">
                  <c:v>0.44101400000000002</c:v>
                </c:pt>
                <c:pt idx="93">
                  <c:v>0.44100899999999998</c:v>
                </c:pt>
                <c:pt idx="94">
                  <c:v>0.44100600000000001</c:v>
                </c:pt>
                <c:pt idx="95">
                  <c:v>0.44100400000000001</c:v>
                </c:pt>
                <c:pt idx="96">
                  <c:v>0.44100299999999998</c:v>
                </c:pt>
                <c:pt idx="97">
                  <c:v>0.44100200000000001</c:v>
                </c:pt>
                <c:pt idx="98">
                  <c:v>0.44100099999999998</c:v>
                </c:pt>
                <c:pt idx="99">
                  <c:v>0.441</c:v>
                </c:pt>
                <c:pt idx="100">
                  <c:v>0.441</c:v>
                </c:pt>
              </c:numCache>
            </c:numRef>
          </c:yVal>
          <c:smooth val="0"/>
        </c:ser>
        <c:ser>
          <c:idx val="0"/>
          <c:order val="1"/>
          <c:tx>
            <c:v>experiment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9"/>
            <c:spPr>
              <a:noFill/>
              <a:ln w="25400">
                <a:solidFill>
                  <a:schemeClr val="accent2"/>
                </a:solidFill>
              </a:ln>
              <a:effectLst/>
            </c:spPr>
          </c:marker>
          <c:xVal>
            <c:numRef>
              <c:f>Sheet1!$C$107:$C$127</c:f>
              <c:numCache>
                <c:formatCode>General</c:formatCode>
                <c:ptCount val="21"/>
                <c:pt idx="0">
                  <c:v>-19.5</c:v>
                </c:pt>
                <c:pt idx="1">
                  <c:v>-17.5</c:v>
                </c:pt>
                <c:pt idx="2">
                  <c:v>-15.5</c:v>
                </c:pt>
                <c:pt idx="3">
                  <c:v>-13.5</c:v>
                </c:pt>
                <c:pt idx="4">
                  <c:v>-11</c:v>
                </c:pt>
                <c:pt idx="5">
                  <c:v>-9</c:v>
                </c:pt>
                <c:pt idx="6">
                  <c:v>-7</c:v>
                </c:pt>
                <c:pt idx="7">
                  <c:v>-4.5999999999999996</c:v>
                </c:pt>
                <c:pt idx="8">
                  <c:v>-3.6</c:v>
                </c:pt>
                <c:pt idx="9">
                  <c:v>-2.7</c:v>
                </c:pt>
                <c:pt idx="10">
                  <c:v>-1.5</c:v>
                </c:pt>
                <c:pt idx="11">
                  <c:v>-0.5</c:v>
                </c:pt>
                <c:pt idx="12">
                  <c:v>0.5</c:v>
                </c:pt>
                <c:pt idx="13">
                  <c:v>1.5</c:v>
                </c:pt>
                <c:pt idx="14">
                  <c:v>2.5</c:v>
                </c:pt>
                <c:pt idx="15">
                  <c:v>3.5</c:v>
                </c:pt>
                <c:pt idx="16">
                  <c:v>5.5</c:v>
                </c:pt>
                <c:pt idx="17">
                  <c:v>7</c:v>
                </c:pt>
                <c:pt idx="18">
                  <c:v>11</c:v>
                </c:pt>
                <c:pt idx="19">
                  <c:v>15.1</c:v>
                </c:pt>
                <c:pt idx="20">
                  <c:v>19.399999999999999</c:v>
                </c:pt>
              </c:numCache>
            </c:numRef>
          </c:xVal>
          <c:yVal>
            <c:numRef>
              <c:f>Sheet1!$D$107:$D$128</c:f>
              <c:numCache>
                <c:formatCode>General</c:formatCode>
                <c:ptCount val="22"/>
                <c:pt idx="0">
                  <c:v>0.47199999999999998</c:v>
                </c:pt>
                <c:pt idx="1">
                  <c:v>0.45</c:v>
                </c:pt>
                <c:pt idx="2">
                  <c:v>0.45500000000000002</c:v>
                </c:pt>
                <c:pt idx="3">
                  <c:v>0.432</c:v>
                </c:pt>
                <c:pt idx="4">
                  <c:v>0.432</c:v>
                </c:pt>
                <c:pt idx="5">
                  <c:v>0.41799999999999998</c:v>
                </c:pt>
                <c:pt idx="6">
                  <c:v>0.40100000000000002</c:v>
                </c:pt>
                <c:pt idx="7">
                  <c:v>0.379</c:v>
                </c:pt>
                <c:pt idx="8">
                  <c:v>0.36299999999999999</c:v>
                </c:pt>
                <c:pt idx="9">
                  <c:v>0.35899999999999999</c:v>
                </c:pt>
                <c:pt idx="10">
                  <c:v>0.33300000000000002</c:v>
                </c:pt>
                <c:pt idx="11">
                  <c:v>0.42199999999999999</c:v>
                </c:pt>
                <c:pt idx="12">
                  <c:v>0.57399999999999995</c:v>
                </c:pt>
                <c:pt idx="13">
                  <c:v>0.56499999999999995</c:v>
                </c:pt>
                <c:pt idx="14">
                  <c:v>0.55000000000000004</c:v>
                </c:pt>
                <c:pt idx="15">
                  <c:v>0.55500000000000005</c:v>
                </c:pt>
                <c:pt idx="16">
                  <c:v>0.53400000000000003</c:v>
                </c:pt>
                <c:pt idx="17">
                  <c:v>0.51800000000000002</c:v>
                </c:pt>
                <c:pt idx="18">
                  <c:v>0.49</c:v>
                </c:pt>
                <c:pt idx="19">
                  <c:v>0.47199999999999998</c:v>
                </c:pt>
                <c:pt idx="20">
                  <c:v>0.45800000000000002</c:v>
                </c:pt>
                <c:pt idx="21">
                  <c:v>0.45500000000000002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2388752"/>
        <c:axId val="462391104"/>
      </c:scatterChart>
      <c:valAx>
        <c:axId val="462388752"/>
        <c:scaling>
          <c:orientation val="minMax"/>
          <c:max val="50"/>
          <c:min val="-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Distance(mm)</a:t>
                </a:r>
                <a:endParaRPr lang="ko-K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2391104"/>
        <c:crosses val="autoZero"/>
        <c:crossBetween val="midCat"/>
      </c:valAx>
      <c:valAx>
        <c:axId val="462391104"/>
        <c:scaling>
          <c:orientation val="minMax"/>
          <c:min val="0.3000000000000000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%wt C </a:t>
                </a:r>
                <a:endParaRPr lang="ko-K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23887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35597543112064"/>
          <c:y val="8.9875395632230556E-2"/>
          <c:w val="0.20058355205599301"/>
          <c:h val="0.156251093613298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1 day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Sheet1!$A$3:$A$103</c:f>
              <c:numCache>
                <c:formatCode>General</c:formatCode>
                <c:ptCount val="101"/>
                <c:pt idx="0">
                  <c:v>-50</c:v>
                </c:pt>
                <c:pt idx="1">
                  <c:v>-49</c:v>
                </c:pt>
                <c:pt idx="2">
                  <c:v>-48</c:v>
                </c:pt>
                <c:pt idx="3">
                  <c:v>-47</c:v>
                </c:pt>
                <c:pt idx="4">
                  <c:v>-46</c:v>
                </c:pt>
                <c:pt idx="5">
                  <c:v>-45</c:v>
                </c:pt>
                <c:pt idx="6">
                  <c:v>-44</c:v>
                </c:pt>
                <c:pt idx="7">
                  <c:v>-43</c:v>
                </c:pt>
                <c:pt idx="8">
                  <c:v>-42</c:v>
                </c:pt>
                <c:pt idx="9">
                  <c:v>-41</c:v>
                </c:pt>
                <c:pt idx="10">
                  <c:v>-40</c:v>
                </c:pt>
                <c:pt idx="11">
                  <c:v>-39</c:v>
                </c:pt>
                <c:pt idx="12">
                  <c:v>-38</c:v>
                </c:pt>
                <c:pt idx="13">
                  <c:v>-37</c:v>
                </c:pt>
                <c:pt idx="14">
                  <c:v>-36</c:v>
                </c:pt>
                <c:pt idx="15">
                  <c:v>-35</c:v>
                </c:pt>
                <c:pt idx="16">
                  <c:v>-34</c:v>
                </c:pt>
                <c:pt idx="17">
                  <c:v>-33</c:v>
                </c:pt>
                <c:pt idx="18">
                  <c:v>-32</c:v>
                </c:pt>
                <c:pt idx="19">
                  <c:v>-31</c:v>
                </c:pt>
                <c:pt idx="20">
                  <c:v>-30</c:v>
                </c:pt>
                <c:pt idx="21">
                  <c:v>-29</c:v>
                </c:pt>
                <c:pt idx="22">
                  <c:v>-28</c:v>
                </c:pt>
                <c:pt idx="23">
                  <c:v>-27</c:v>
                </c:pt>
                <c:pt idx="24">
                  <c:v>-26</c:v>
                </c:pt>
                <c:pt idx="25">
                  <c:v>-25</c:v>
                </c:pt>
                <c:pt idx="26">
                  <c:v>-24</c:v>
                </c:pt>
                <c:pt idx="27">
                  <c:v>-23</c:v>
                </c:pt>
                <c:pt idx="28">
                  <c:v>-22</c:v>
                </c:pt>
                <c:pt idx="29">
                  <c:v>-21</c:v>
                </c:pt>
                <c:pt idx="30">
                  <c:v>-20</c:v>
                </c:pt>
                <c:pt idx="31">
                  <c:v>-19</c:v>
                </c:pt>
                <c:pt idx="32">
                  <c:v>-18</c:v>
                </c:pt>
                <c:pt idx="33">
                  <c:v>-17</c:v>
                </c:pt>
                <c:pt idx="34">
                  <c:v>-16</c:v>
                </c:pt>
                <c:pt idx="35">
                  <c:v>-15</c:v>
                </c:pt>
                <c:pt idx="36">
                  <c:v>-14</c:v>
                </c:pt>
                <c:pt idx="37">
                  <c:v>-13</c:v>
                </c:pt>
                <c:pt idx="38">
                  <c:v>-12</c:v>
                </c:pt>
                <c:pt idx="39">
                  <c:v>-11</c:v>
                </c:pt>
                <c:pt idx="40">
                  <c:v>-10</c:v>
                </c:pt>
                <c:pt idx="41">
                  <c:v>-9</c:v>
                </c:pt>
                <c:pt idx="42">
                  <c:v>-8</c:v>
                </c:pt>
                <c:pt idx="43">
                  <c:v>-7</c:v>
                </c:pt>
                <c:pt idx="44">
                  <c:v>-6</c:v>
                </c:pt>
                <c:pt idx="45">
                  <c:v>-5</c:v>
                </c:pt>
                <c:pt idx="46">
                  <c:v>-4</c:v>
                </c:pt>
                <c:pt idx="47">
                  <c:v>-3</c:v>
                </c:pt>
                <c:pt idx="48">
                  <c:v>-2</c:v>
                </c:pt>
                <c:pt idx="49">
                  <c:v>-1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3</c:v>
                </c:pt>
                <c:pt idx="54">
                  <c:v>4</c:v>
                </c:pt>
                <c:pt idx="55">
                  <c:v>5</c:v>
                </c:pt>
                <c:pt idx="56">
                  <c:v>6</c:v>
                </c:pt>
                <c:pt idx="57">
                  <c:v>7</c:v>
                </c:pt>
                <c:pt idx="58">
                  <c:v>8</c:v>
                </c:pt>
                <c:pt idx="59">
                  <c:v>9</c:v>
                </c:pt>
                <c:pt idx="60">
                  <c:v>10</c:v>
                </c:pt>
                <c:pt idx="61">
                  <c:v>11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15</c:v>
                </c:pt>
                <c:pt idx="66">
                  <c:v>16</c:v>
                </c:pt>
                <c:pt idx="67">
                  <c:v>17</c:v>
                </c:pt>
                <c:pt idx="68">
                  <c:v>18</c:v>
                </c:pt>
                <c:pt idx="69">
                  <c:v>19</c:v>
                </c:pt>
                <c:pt idx="70">
                  <c:v>20</c:v>
                </c:pt>
                <c:pt idx="71">
                  <c:v>21</c:v>
                </c:pt>
                <c:pt idx="72">
                  <c:v>22</c:v>
                </c:pt>
                <c:pt idx="73">
                  <c:v>23</c:v>
                </c:pt>
                <c:pt idx="74">
                  <c:v>24</c:v>
                </c:pt>
                <c:pt idx="75">
                  <c:v>25</c:v>
                </c:pt>
                <c:pt idx="76">
                  <c:v>26</c:v>
                </c:pt>
                <c:pt idx="77">
                  <c:v>27</c:v>
                </c:pt>
                <c:pt idx="78">
                  <c:v>28</c:v>
                </c:pt>
                <c:pt idx="79">
                  <c:v>29</c:v>
                </c:pt>
                <c:pt idx="80">
                  <c:v>30</c:v>
                </c:pt>
                <c:pt idx="81">
                  <c:v>31</c:v>
                </c:pt>
                <c:pt idx="82">
                  <c:v>32</c:v>
                </c:pt>
                <c:pt idx="83">
                  <c:v>33</c:v>
                </c:pt>
                <c:pt idx="84">
                  <c:v>34</c:v>
                </c:pt>
                <c:pt idx="85">
                  <c:v>35</c:v>
                </c:pt>
                <c:pt idx="86">
                  <c:v>36</c:v>
                </c:pt>
                <c:pt idx="87">
                  <c:v>37</c:v>
                </c:pt>
                <c:pt idx="88">
                  <c:v>38</c:v>
                </c:pt>
                <c:pt idx="89">
                  <c:v>39</c:v>
                </c:pt>
                <c:pt idx="90">
                  <c:v>40</c:v>
                </c:pt>
                <c:pt idx="91">
                  <c:v>41</c:v>
                </c:pt>
                <c:pt idx="92">
                  <c:v>42</c:v>
                </c:pt>
                <c:pt idx="93">
                  <c:v>43</c:v>
                </c:pt>
                <c:pt idx="94">
                  <c:v>44</c:v>
                </c:pt>
                <c:pt idx="95">
                  <c:v>45</c:v>
                </c:pt>
                <c:pt idx="96">
                  <c:v>46</c:v>
                </c:pt>
                <c:pt idx="97">
                  <c:v>47</c:v>
                </c:pt>
                <c:pt idx="98">
                  <c:v>48</c:v>
                </c:pt>
                <c:pt idx="99">
                  <c:v>49</c:v>
                </c:pt>
                <c:pt idx="100">
                  <c:v>50</c:v>
                </c:pt>
              </c:numCache>
            </c:numRef>
          </c:xVal>
          <c:yVal>
            <c:numRef>
              <c:f>Sheet1!$B$3:$B$103</c:f>
              <c:numCache>
                <c:formatCode>General</c:formatCode>
                <c:ptCount val="101"/>
                <c:pt idx="0">
                  <c:v>0.47799999999999998</c:v>
                </c:pt>
                <c:pt idx="1">
                  <c:v>0.47799999999999998</c:v>
                </c:pt>
                <c:pt idx="2">
                  <c:v>0.47799999999999998</c:v>
                </c:pt>
                <c:pt idx="3">
                  <c:v>0.47799999999999998</c:v>
                </c:pt>
                <c:pt idx="4">
                  <c:v>0.47799999999999998</c:v>
                </c:pt>
                <c:pt idx="5">
                  <c:v>0.47799999999999998</c:v>
                </c:pt>
                <c:pt idx="6">
                  <c:v>0.47799999999999998</c:v>
                </c:pt>
                <c:pt idx="7">
                  <c:v>0.47799999999999998</c:v>
                </c:pt>
                <c:pt idx="8">
                  <c:v>0.47799999999999998</c:v>
                </c:pt>
                <c:pt idx="9">
                  <c:v>0.47799999999999998</c:v>
                </c:pt>
                <c:pt idx="10">
                  <c:v>0.47799999999999998</c:v>
                </c:pt>
                <c:pt idx="11">
                  <c:v>0.47799999999999998</c:v>
                </c:pt>
                <c:pt idx="12">
                  <c:v>0.47799999999999998</c:v>
                </c:pt>
                <c:pt idx="13">
                  <c:v>0.47799999999999998</c:v>
                </c:pt>
                <c:pt idx="14">
                  <c:v>0.47799999999999998</c:v>
                </c:pt>
                <c:pt idx="15">
                  <c:v>0.47799999999999998</c:v>
                </c:pt>
                <c:pt idx="16">
                  <c:v>0.47799999999999998</c:v>
                </c:pt>
                <c:pt idx="17">
                  <c:v>0.47799999999999998</c:v>
                </c:pt>
                <c:pt idx="18">
                  <c:v>0.47799999999999998</c:v>
                </c:pt>
                <c:pt idx="19">
                  <c:v>0.47799999999999998</c:v>
                </c:pt>
                <c:pt idx="20">
                  <c:v>0.47799999999999998</c:v>
                </c:pt>
                <c:pt idx="21">
                  <c:v>0.47799999999999998</c:v>
                </c:pt>
                <c:pt idx="22">
                  <c:v>0.47799999999999998</c:v>
                </c:pt>
                <c:pt idx="23">
                  <c:v>0.47799999999999998</c:v>
                </c:pt>
                <c:pt idx="24">
                  <c:v>0.47799999999999998</c:v>
                </c:pt>
                <c:pt idx="25">
                  <c:v>0.47799999999999998</c:v>
                </c:pt>
                <c:pt idx="26">
                  <c:v>0.47799999999999998</c:v>
                </c:pt>
                <c:pt idx="27">
                  <c:v>0.47799999999999998</c:v>
                </c:pt>
                <c:pt idx="28">
                  <c:v>0.47799999999999998</c:v>
                </c:pt>
                <c:pt idx="29">
                  <c:v>0.47799999999999998</c:v>
                </c:pt>
                <c:pt idx="30">
                  <c:v>0.47799999999999998</c:v>
                </c:pt>
                <c:pt idx="31">
                  <c:v>0.47799999999999998</c:v>
                </c:pt>
                <c:pt idx="32">
                  <c:v>0.47799999999999998</c:v>
                </c:pt>
                <c:pt idx="33">
                  <c:v>0.47799999999999998</c:v>
                </c:pt>
                <c:pt idx="34">
                  <c:v>0.47799999999999998</c:v>
                </c:pt>
                <c:pt idx="35">
                  <c:v>0.47799999999999998</c:v>
                </c:pt>
                <c:pt idx="36">
                  <c:v>0.47799900000000001</c:v>
                </c:pt>
                <c:pt idx="37">
                  <c:v>0.47799700000000001</c:v>
                </c:pt>
                <c:pt idx="38">
                  <c:v>0.47799199999999997</c:v>
                </c:pt>
                <c:pt idx="39">
                  <c:v>0.47798000000000002</c:v>
                </c:pt>
                <c:pt idx="40">
                  <c:v>0.47795100000000001</c:v>
                </c:pt>
                <c:pt idx="41">
                  <c:v>0.477885</c:v>
                </c:pt>
                <c:pt idx="42">
                  <c:v>0.47775000000000001</c:v>
                </c:pt>
                <c:pt idx="43">
                  <c:v>0.477491</c:v>
                </c:pt>
                <c:pt idx="44">
                  <c:v>0.47702899999999998</c:v>
                </c:pt>
                <c:pt idx="45">
                  <c:v>0.476269</c:v>
                </c:pt>
                <c:pt idx="46">
                  <c:v>0.47512100000000002</c:v>
                </c:pt>
                <c:pt idx="47">
                  <c:v>0.47352899999999998</c:v>
                </c:pt>
                <c:pt idx="48">
                  <c:v>0.47151199999999999</c:v>
                </c:pt>
                <c:pt idx="49">
                  <c:v>0.46917500000000001</c:v>
                </c:pt>
                <c:pt idx="50">
                  <c:v>0.44976100000000002</c:v>
                </c:pt>
                <c:pt idx="51">
                  <c:v>0.44736999999999999</c:v>
                </c:pt>
                <c:pt idx="52">
                  <c:v>0.44531500000000002</c:v>
                </c:pt>
                <c:pt idx="53">
                  <c:v>0.443714</c:v>
                </c:pt>
                <c:pt idx="54">
                  <c:v>0.442583</c:v>
                </c:pt>
                <c:pt idx="55">
                  <c:v>0.441857</c:v>
                </c:pt>
                <c:pt idx="56">
                  <c:v>0.44143100000000002</c:v>
                </c:pt>
                <c:pt idx="57">
                  <c:v>0.44120199999999998</c:v>
                </c:pt>
                <c:pt idx="58">
                  <c:v>0.44108799999999998</c:v>
                </c:pt>
                <c:pt idx="59">
                  <c:v>0.44103599999999998</c:v>
                </c:pt>
                <c:pt idx="60">
                  <c:v>0.44101400000000002</c:v>
                </c:pt>
                <c:pt idx="61">
                  <c:v>0.44100499999999998</c:v>
                </c:pt>
                <c:pt idx="62">
                  <c:v>0.44100200000000001</c:v>
                </c:pt>
                <c:pt idx="63">
                  <c:v>0.44100099999999998</c:v>
                </c:pt>
                <c:pt idx="64">
                  <c:v>0.441</c:v>
                </c:pt>
                <c:pt idx="65">
                  <c:v>0.441</c:v>
                </c:pt>
                <c:pt idx="66">
                  <c:v>0.441</c:v>
                </c:pt>
                <c:pt idx="67">
                  <c:v>0.441</c:v>
                </c:pt>
                <c:pt idx="68">
                  <c:v>0.441</c:v>
                </c:pt>
                <c:pt idx="69">
                  <c:v>0.441</c:v>
                </c:pt>
                <c:pt idx="70">
                  <c:v>0.441</c:v>
                </c:pt>
                <c:pt idx="71">
                  <c:v>0.441</c:v>
                </c:pt>
                <c:pt idx="72">
                  <c:v>0.441</c:v>
                </c:pt>
                <c:pt idx="73">
                  <c:v>0.441</c:v>
                </c:pt>
                <c:pt idx="74">
                  <c:v>0.441</c:v>
                </c:pt>
                <c:pt idx="75">
                  <c:v>0.441</c:v>
                </c:pt>
                <c:pt idx="76">
                  <c:v>0.441</c:v>
                </c:pt>
                <c:pt idx="77">
                  <c:v>0.441</c:v>
                </c:pt>
                <c:pt idx="78">
                  <c:v>0.441</c:v>
                </c:pt>
                <c:pt idx="79">
                  <c:v>0.441</c:v>
                </c:pt>
                <c:pt idx="80">
                  <c:v>0.441</c:v>
                </c:pt>
                <c:pt idx="81">
                  <c:v>0.441</c:v>
                </c:pt>
                <c:pt idx="82">
                  <c:v>0.441</c:v>
                </c:pt>
                <c:pt idx="83">
                  <c:v>0.441</c:v>
                </c:pt>
                <c:pt idx="84">
                  <c:v>0.441</c:v>
                </c:pt>
                <c:pt idx="85">
                  <c:v>0.441</c:v>
                </c:pt>
                <c:pt idx="86">
                  <c:v>0.441</c:v>
                </c:pt>
                <c:pt idx="87">
                  <c:v>0.441</c:v>
                </c:pt>
                <c:pt idx="88">
                  <c:v>0.441</c:v>
                </c:pt>
                <c:pt idx="89">
                  <c:v>0.441</c:v>
                </c:pt>
                <c:pt idx="90">
                  <c:v>0.441</c:v>
                </c:pt>
                <c:pt idx="91">
                  <c:v>0.441</c:v>
                </c:pt>
                <c:pt idx="92">
                  <c:v>0.441</c:v>
                </c:pt>
                <c:pt idx="93">
                  <c:v>0.441</c:v>
                </c:pt>
                <c:pt idx="94">
                  <c:v>0.441</c:v>
                </c:pt>
                <c:pt idx="95">
                  <c:v>0.441</c:v>
                </c:pt>
                <c:pt idx="96">
                  <c:v>0.441</c:v>
                </c:pt>
                <c:pt idx="97">
                  <c:v>0.441</c:v>
                </c:pt>
                <c:pt idx="98">
                  <c:v>0.441</c:v>
                </c:pt>
                <c:pt idx="99">
                  <c:v>0.441</c:v>
                </c:pt>
                <c:pt idx="100">
                  <c:v>0.441</c:v>
                </c:pt>
              </c:numCache>
            </c:numRef>
          </c:yVal>
          <c:smooth val="0"/>
        </c:ser>
        <c:ser>
          <c:idx val="1"/>
          <c:order val="1"/>
          <c:tx>
            <c:v>3 day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Sheet1!$E$3:$E$103</c:f>
              <c:numCache>
                <c:formatCode>General</c:formatCode>
                <c:ptCount val="101"/>
                <c:pt idx="0">
                  <c:v>-50</c:v>
                </c:pt>
                <c:pt idx="1">
                  <c:v>-49</c:v>
                </c:pt>
                <c:pt idx="2">
                  <c:v>-48</c:v>
                </c:pt>
                <c:pt idx="3">
                  <c:v>-47</c:v>
                </c:pt>
                <c:pt idx="4">
                  <c:v>-46</c:v>
                </c:pt>
                <c:pt idx="5">
                  <c:v>-45</c:v>
                </c:pt>
                <c:pt idx="6">
                  <c:v>-44</c:v>
                </c:pt>
                <c:pt idx="7">
                  <c:v>-43</c:v>
                </c:pt>
                <c:pt idx="8">
                  <c:v>-42</c:v>
                </c:pt>
                <c:pt idx="9">
                  <c:v>-41</c:v>
                </c:pt>
                <c:pt idx="10">
                  <c:v>-40</c:v>
                </c:pt>
                <c:pt idx="11">
                  <c:v>-39</c:v>
                </c:pt>
                <c:pt idx="12">
                  <c:v>-38</c:v>
                </c:pt>
                <c:pt idx="13">
                  <c:v>-37</c:v>
                </c:pt>
                <c:pt idx="14">
                  <c:v>-36</c:v>
                </c:pt>
                <c:pt idx="15">
                  <c:v>-35</c:v>
                </c:pt>
                <c:pt idx="16">
                  <c:v>-34</c:v>
                </c:pt>
                <c:pt idx="17">
                  <c:v>-33</c:v>
                </c:pt>
                <c:pt idx="18">
                  <c:v>-32</c:v>
                </c:pt>
                <c:pt idx="19">
                  <c:v>-31</c:v>
                </c:pt>
                <c:pt idx="20">
                  <c:v>-30</c:v>
                </c:pt>
                <c:pt idx="21">
                  <c:v>-29</c:v>
                </c:pt>
                <c:pt idx="22">
                  <c:v>-28</c:v>
                </c:pt>
                <c:pt idx="23">
                  <c:v>-27</c:v>
                </c:pt>
                <c:pt idx="24">
                  <c:v>-26</c:v>
                </c:pt>
                <c:pt idx="25">
                  <c:v>-25</c:v>
                </c:pt>
                <c:pt idx="26">
                  <c:v>-24</c:v>
                </c:pt>
                <c:pt idx="27">
                  <c:v>-23</c:v>
                </c:pt>
                <c:pt idx="28">
                  <c:v>-22</c:v>
                </c:pt>
                <c:pt idx="29">
                  <c:v>-21</c:v>
                </c:pt>
                <c:pt idx="30">
                  <c:v>-20</c:v>
                </c:pt>
                <c:pt idx="31">
                  <c:v>-19</c:v>
                </c:pt>
                <c:pt idx="32">
                  <c:v>-18</c:v>
                </c:pt>
                <c:pt idx="33">
                  <c:v>-17</c:v>
                </c:pt>
                <c:pt idx="34">
                  <c:v>-16</c:v>
                </c:pt>
                <c:pt idx="35">
                  <c:v>-15</c:v>
                </c:pt>
                <c:pt idx="36">
                  <c:v>-14</c:v>
                </c:pt>
                <c:pt idx="37">
                  <c:v>-13</c:v>
                </c:pt>
                <c:pt idx="38">
                  <c:v>-12</c:v>
                </c:pt>
                <c:pt idx="39">
                  <c:v>-11</c:v>
                </c:pt>
                <c:pt idx="40">
                  <c:v>-10</c:v>
                </c:pt>
                <c:pt idx="41">
                  <c:v>-9</c:v>
                </c:pt>
                <c:pt idx="42">
                  <c:v>-8</c:v>
                </c:pt>
                <c:pt idx="43">
                  <c:v>-7</c:v>
                </c:pt>
                <c:pt idx="44">
                  <c:v>-6</c:v>
                </c:pt>
                <c:pt idx="45">
                  <c:v>-5</c:v>
                </c:pt>
                <c:pt idx="46">
                  <c:v>-4</c:v>
                </c:pt>
                <c:pt idx="47">
                  <c:v>-3</c:v>
                </c:pt>
                <c:pt idx="48">
                  <c:v>-2</c:v>
                </c:pt>
                <c:pt idx="49">
                  <c:v>-1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3</c:v>
                </c:pt>
                <c:pt idx="54">
                  <c:v>4</c:v>
                </c:pt>
                <c:pt idx="55">
                  <c:v>5</c:v>
                </c:pt>
                <c:pt idx="56">
                  <c:v>6</c:v>
                </c:pt>
                <c:pt idx="57">
                  <c:v>7</c:v>
                </c:pt>
                <c:pt idx="58">
                  <c:v>8</c:v>
                </c:pt>
                <c:pt idx="59">
                  <c:v>9</c:v>
                </c:pt>
                <c:pt idx="60">
                  <c:v>10</c:v>
                </c:pt>
                <c:pt idx="61">
                  <c:v>11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15</c:v>
                </c:pt>
                <c:pt idx="66">
                  <c:v>16</c:v>
                </c:pt>
                <c:pt idx="67">
                  <c:v>17</c:v>
                </c:pt>
                <c:pt idx="68">
                  <c:v>18</c:v>
                </c:pt>
                <c:pt idx="69">
                  <c:v>19</c:v>
                </c:pt>
                <c:pt idx="70">
                  <c:v>20</c:v>
                </c:pt>
                <c:pt idx="71">
                  <c:v>21</c:v>
                </c:pt>
                <c:pt idx="72">
                  <c:v>22</c:v>
                </c:pt>
                <c:pt idx="73">
                  <c:v>23</c:v>
                </c:pt>
                <c:pt idx="74">
                  <c:v>24</c:v>
                </c:pt>
                <c:pt idx="75">
                  <c:v>25</c:v>
                </c:pt>
                <c:pt idx="76">
                  <c:v>26</c:v>
                </c:pt>
                <c:pt idx="77">
                  <c:v>27</c:v>
                </c:pt>
                <c:pt idx="78">
                  <c:v>28</c:v>
                </c:pt>
                <c:pt idx="79">
                  <c:v>29</c:v>
                </c:pt>
                <c:pt idx="80">
                  <c:v>30</c:v>
                </c:pt>
                <c:pt idx="81">
                  <c:v>31</c:v>
                </c:pt>
                <c:pt idx="82">
                  <c:v>32</c:v>
                </c:pt>
                <c:pt idx="83">
                  <c:v>33</c:v>
                </c:pt>
                <c:pt idx="84">
                  <c:v>34</c:v>
                </c:pt>
                <c:pt idx="85">
                  <c:v>35</c:v>
                </c:pt>
                <c:pt idx="86">
                  <c:v>36</c:v>
                </c:pt>
                <c:pt idx="87">
                  <c:v>37</c:v>
                </c:pt>
                <c:pt idx="88">
                  <c:v>38</c:v>
                </c:pt>
                <c:pt idx="89">
                  <c:v>39</c:v>
                </c:pt>
                <c:pt idx="90">
                  <c:v>40</c:v>
                </c:pt>
                <c:pt idx="91">
                  <c:v>41</c:v>
                </c:pt>
                <c:pt idx="92">
                  <c:v>42</c:v>
                </c:pt>
                <c:pt idx="93">
                  <c:v>43</c:v>
                </c:pt>
                <c:pt idx="94">
                  <c:v>44</c:v>
                </c:pt>
                <c:pt idx="95">
                  <c:v>45</c:v>
                </c:pt>
                <c:pt idx="96">
                  <c:v>46</c:v>
                </c:pt>
                <c:pt idx="97">
                  <c:v>47</c:v>
                </c:pt>
                <c:pt idx="98">
                  <c:v>48</c:v>
                </c:pt>
                <c:pt idx="99">
                  <c:v>49</c:v>
                </c:pt>
                <c:pt idx="100">
                  <c:v>50</c:v>
                </c:pt>
              </c:numCache>
            </c:numRef>
          </c:xVal>
          <c:yVal>
            <c:numRef>
              <c:f>Sheet1!$F$3:$F$103</c:f>
              <c:numCache>
                <c:formatCode>General</c:formatCode>
                <c:ptCount val="101"/>
                <c:pt idx="0">
                  <c:v>0.47799999999999998</c:v>
                </c:pt>
                <c:pt idx="1">
                  <c:v>0.47799999999999998</c:v>
                </c:pt>
                <c:pt idx="2">
                  <c:v>0.47799999999999998</c:v>
                </c:pt>
                <c:pt idx="3">
                  <c:v>0.47799999999999998</c:v>
                </c:pt>
                <c:pt idx="4">
                  <c:v>0.47799999999999998</c:v>
                </c:pt>
                <c:pt idx="5">
                  <c:v>0.47799999999999998</c:v>
                </c:pt>
                <c:pt idx="6">
                  <c:v>0.47799999999999998</c:v>
                </c:pt>
                <c:pt idx="7">
                  <c:v>0.47799999999999998</c:v>
                </c:pt>
                <c:pt idx="8">
                  <c:v>0.47799999999999998</c:v>
                </c:pt>
                <c:pt idx="9">
                  <c:v>0.47799999999999998</c:v>
                </c:pt>
                <c:pt idx="10">
                  <c:v>0.47799999999999998</c:v>
                </c:pt>
                <c:pt idx="11">
                  <c:v>0.47799999999999998</c:v>
                </c:pt>
                <c:pt idx="12">
                  <c:v>0.47799999999999998</c:v>
                </c:pt>
                <c:pt idx="13">
                  <c:v>0.47799999999999998</c:v>
                </c:pt>
                <c:pt idx="14">
                  <c:v>0.47799999999999998</c:v>
                </c:pt>
                <c:pt idx="15">
                  <c:v>0.47799999999999998</c:v>
                </c:pt>
                <c:pt idx="16">
                  <c:v>0.47799999999999998</c:v>
                </c:pt>
                <c:pt idx="17">
                  <c:v>0.47799999999999998</c:v>
                </c:pt>
                <c:pt idx="18">
                  <c:v>0.47799999999999998</c:v>
                </c:pt>
                <c:pt idx="19">
                  <c:v>0.47799999999999998</c:v>
                </c:pt>
                <c:pt idx="20">
                  <c:v>0.47799999999999998</c:v>
                </c:pt>
                <c:pt idx="21">
                  <c:v>0.47799999999999998</c:v>
                </c:pt>
                <c:pt idx="22">
                  <c:v>0.47799999999999998</c:v>
                </c:pt>
                <c:pt idx="23">
                  <c:v>0.47799999999999998</c:v>
                </c:pt>
                <c:pt idx="24">
                  <c:v>0.47799999999999998</c:v>
                </c:pt>
                <c:pt idx="25">
                  <c:v>0.47799999999999998</c:v>
                </c:pt>
                <c:pt idx="26">
                  <c:v>0.47799900000000001</c:v>
                </c:pt>
                <c:pt idx="27">
                  <c:v>0.47799900000000001</c:v>
                </c:pt>
                <c:pt idx="28">
                  <c:v>0.47799799999999998</c:v>
                </c:pt>
                <c:pt idx="29">
                  <c:v>0.47799599999999998</c:v>
                </c:pt>
                <c:pt idx="30">
                  <c:v>0.47799199999999997</c:v>
                </c:pt>
                <c:pt idx="31">
                  <c:v>0.47798499999999999</c:v>
                </c:pt>
                <c:pt idx="32">
                  <c:v>0.47797400000000001</c:v>
                </c:pt>
                <c:pt idx="33">
                  <c:v>0.47795500000000002</c:v>
                </c:pt>
                <c:pt idx="34">
                  <c:v>0.47792499999999999</c:v>
                </c:pt>
                <c:pt idx="35">
                  <c:v>0.477877</c:v>
                </c:pt>
                <c:pt idx="36">
                  <c:v>0.47780400000000001</c:v>
                </c:pt>
                <c:pt idx="37">
                  <c:v>0.47769499999999998</c:v>
                </c:pt>
                <c:pt idx="38">
                  <c:v>0.47753699999999999</c:v>
                </c:pt>
                <c:pt idx="39">
                  <c:v>0.47731400000000002</c:v>
                </c:pt>
                <c:pt idx="40">
                  <c:v>0.47700799999999999</c:v>
                </c:pt>
                <c:pt idx="41">
                  <c:v>0.47660200000000003</c:v>
                </c:pt>
                <c:pt idx="42">
                  <c:v>0.47607699999999997</c:v>
                </c:pt>
                <c:pt idx="43">
                  <c:v>0.47541699999999998</c:v>
                </c:pt>
                <c:pt idx="44">
                  <c:v>0.47461300000000001</c:v>
                </c:pt>
                <c:pt idx="45">
                  <c:v>0.47366200000000003</c:v>
                </c:pt>
                <c:pt idx="46">
                  <c:v>0.47256900000000002</c:v>
                </c:pt>
                <c:pt idx="47">
                  <c:v>0.47135199999999999</c:v>
                </c:pt>
                <c:pt idx="48">
                  <c:v>0.47003499999999998</c:v>
                </c:pt>
                <c:pt idx="49">
                  <c:v>0.468642</c:v>
                </c:pt>
                <c:pt idx="50">
                  <c:v>0.45030599999999998</c:v>
                </c:pt>
                <c:pt idx="51">
                  <c:v>0.448882</c:v>
                </c:pt>
                <c:pt idx="52">
                  <c:v>0.44753399999999999</c:v>
                </c:pt>
                <c:pt idx="53">
                  <c:v>0.44629000000000002</c:v>
                </c:pt>
                <c:pt idx="54">
                  <c:v>0.44518000000000002</c:v>
                </c:pt>
                <c:pt idx="55">
                  <c:v>0.44422</c:v>
                </c:pt>
                <c:pt idx="56">
                  <c:v>0.44341799999999998</c:v>
                </c:pt>
                <c:pt idx="57">
                  <c:v>0.44276900000000002</c:v>
                </c:pt>
                <c:pt idx="58">
                  <c:v>0.44225999999999999</c:v>
                </c:pt>
                <c:pt idx="59">
                  <c:v>0.44187300000000002</c:v>
                </c:pt>
                <c:pt idx="60">
                  <c:v>0.44158900000000001</c:v>
                </c:pt>
                <c:pt idx="61">
                  <c:v>0.44138699999999997</c:v>
                </c:pt>
                <c:pt idx="62">
                  <c:v>0.44124799999999997</c:v>
                </c:pt>
                <c:pt idx="63">
                  <c:v>0.44115399999999999</c:v>
                </c:pt>
                <c:pt idx="64">
                  <c:v>0.44109300000000001</c:v>
                </c:pt>
                <c:pt idx="65">
                  <c:v>0.44105499999999997</c:v>
                </c:pt>
                <c:pt idx="66">
                  <c:v>0.44103199999999998</c:v>
                </c:pt>
                <c:pt idx="67">
                  <c:v>0.44101800000000002</c:v>
                </c:pt>
                <c:pt idx="68">
                  <c:v>0.44101000000000001</c:v>
                </c:pt>
                <c:pt idx="69">
                  <c:v>0.44100499999999998</c:v>
                </c:pt>
                <c:pt idx="70">
                  <c:v>0.44100299999999998</c:v>
                </c:pt>
                <c:pt idx="71">
                  <c:v>0.44100099999999998</c:v>
                </c:pt>
                <c:pt idx="72">
                  <c:v>0.44100099999999998</c:v>
                </c:pt>
                <c:pt idx="73">
                  <c:v>0.441</c:v>
                </c:pt>
                <c:pt idx="74">
                  <c:v>0.441</c:v>
                </c:pt>
                <c:pt idx="75">
                  <c:v>0.441</c:v>
                </c:pt>
                <c:pt idx="76">
                  <c:v>0.441</c:v>
                </c:pt>
                <c:pt idx="77">
                  <c:v>0.441</c:v>
                </c:pt>
                <c:pt idx="78">
                  <c:v>0.441</c:v>
                </c:pt>
                <c:pt idx="79">
                  <c:v>0.441</c:v>
                </c:pt>
                <c:pt idx="80">
                  <c:v>0.441</c:v>
                </c:pt>
                <c:pt idx="81">
                  <c:v>0.441</c:v>
                </c:pt>
                <c:pt idx="82">
                  <c:v>0.441</c:v>
                </c:pt>
                <c:pt idx="83">
                  <c:v>0.441</c:v>
                </c:pt>
                <c:pt idx="84">
                  <c:v>0.441</c:v>
                </c:pt>
                <c:pt idx="85">
                  <c:v>0.441</c:v>
                </c:pt>
                <c:pt idx="86">
                  <c:v>0.441</c:v>
                </c:pt>
                <c:pt idx="87">
                  <c:v>0.441</c:v>
                </c:pt>
                <c:pt idx="88">
                  <c:v>0.441</c:v>
                </c:pt>
                <c:pt idx="89">
                  <c:v>0.441</c:v>
                </c:pt>
                <c:pt idx="90">
                  <c:v>0.441</c:v>
                </c:pt>
                <c:pt idx="91">
                  <c:v>0.441</c:v>
                </c:pt>
                <c:pt idx="92">
                  <c:v>0.441</c:v>
                </c:pt>
                <c:pt idx="93">
                  <c:v>0.441</c:v>
                </c:pt>
                <c:pt idx="94">
                  <c:v>0.441</c:v>
                </c:pt>
                <c:pt idx="95">
                  <c:v>0.441</c:v>
                </c:pt>
                <c:pt idx="96">
                  <c:v>0.441</c:v>
                </c:pt>
                <c:pt idx="97">
                  <c:v>0.441</c:v>
                </c:pt>
                <c:pt idx="98">
                  <c:v>0.441</c:v>
                </c:pt>
                <c:pt idx="99">
                  <c:v>0.441</c:v>
                </c:pt>
                <c:pt idx="100">
                  <c:v>0.441</c:v>
                </c:pt>
              </c:numCache>
            </c:numRef>
          </c:yVal>
          <c:smooth val="0"/>
        </c:ser>
        <c:ser>
          <c:idx val="2"/>
          <c:order val="2"/>
          <c:tx>
            <c:v>5 day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Sheet1!$I$3:$I$103</c:f>
              <c:numCache>
                <c:formatCode>General</c:formatCode>
                <c:ptCount val="101"/>
                <c:pt idx="0">
                  <c:v>-50</c:v>
                </c:pt>
                <c:pt idx="1">
                  <c:v>-49</c:v>
                </c:pt>
                <c:pt idx="2">
                  <c:v>-48</c:v>
                </c:pt>
                <c:pt idx="3">
                  <c:v>-47</c:v>
                </c:pt>
                <c:pt idx="4">
                  <c:v>-46</c:v>
                </c:pt>
                <c:pt idx="5">
                  <c:v>-45</c:v>
                </c:pt>
                <c:pt idx="6">
                  <c:v>-44</c:v>
                </c:pt>
                <c:pt idx="7">
                  <c:v>-43</c:v>
                </c:pt>
                <c:pt idx="8">
                  <c:v>-42</c:v>
                </c:pt>
                <c:pt idx="9">
                  <c:v>-41</c:v>
                </c:pt>
                <c:pt idx="10">
                  <c:v>-40</c:v>
                </c:pt>
                <c:pt idx="11">
                  <c:v>-39</c:v>
                </c:pt>
                <c:pt idx="12">
                  <c:v>-38</c:v>
                </c:pt>
                <c:pt idx="13">
                  <c:v>-37</c:v>
                </c:pt>
                <c:pt idx="14">
                  <c:v>-36</c:v>
                </c:pt>
                <c:pt idx="15">
                  <c:v>-35</c:v>
                </c:pt>
                <c:pt idx="16">
                  <c:v>-34</c:v>
                </c:pt>
                <c:pt idx="17">
                  <c:v>-33</c:v>
                </c:pt>
                <c:pt idx="18">
                  <c:v>-32</c:v>
                </c:pt>
                <c:pt idx="19">
                  <c:v>-31</c:v>
                </c:pt>
                <c:pt idx="20">
                  <c:v>-30</c:v>
                </c:pt>
                <c:pt idx="21">
                  <c:v>-29</c:v>
                </c:pt>
                <c:pt idx="22">
                  <c:v>-28</c:v>
                </c:pt>
                <c:pt idx="23">
                  <c:v>-27</c:v>
                </c:pt>
                <c:pt idx="24">
                  <c:v>-26</c:v>
                </c:pt>
                <c:pt idx="25">
                  <c:v>-25</c:v>
                </c:pt>
                <c:pt idx="26">
                  <c:v>-24</c:v>
                </c:pt>
                <c:pt idx="27">
                  <c:v>-23</c:v>
                </c:pt>
                <c:pt idx="28">
                  <c:v>-22</c:v>
                </c:pt>
                <c:pt idx="29">
                  <c:v>-21</c:v>
                </c:pt>
                <c:pt idx="30">
                  <c:v>-20</c:v>
                </c:pt>
                <c:pt idx="31">
                  <c:v>-19</c:v>
                </c:pt>
                <c:pt idx="32">
                  <c:v>-18</c:v>
                </c:pt>
                <c:pt idx="33">
                  <c:v>-17</c:v>
                </c:pt>
                <c:pt idx="34">
                  <c:v>-16</c:v>
                </c:pt>
                <c:pt idx="35">
                  <c:v>-15</c:v>
                </c:pt>
                <c:pt idx="36">
                  <c:v>-14</c:v>
                </c:pt>
                <c:pt idx="37">
                  <c:v>-13</c:v>
                </c:pt>
                <c:pt idx="38">
                  <c:v>-12</c:v>
                </c:pt>
                <c:pt idx="39">
                  <c:v>-11</c:v>
                </c:pt>
                <c:pt idx="40">
                  <c:v>-10</c:v>
                </c:pt>
                <c:pt idx="41">
                  <c:v>-9</c:v>
                </c:pt>
                <c:pt idx="42">
                  <c:v>-8</c:v>
                </c:pt>
                <c:pt idx="43">
                  <c:v>-7</c:v>
                </c:pt>
                <c:pt idx="44">
                  <c:v>-6</c:v>
                </c:pt>
                <c:pt idx="45">
                  <c:v>-5</c:v>
                </c:pt>
                <c:pt idx="46">
                  <c:v>-4</c:v>
                </c:pt>
                <c:pt idx="47">
                  <c:v>-3</c:v>
                </c:pt>
                <c:pt idx="48">
                  <c:v>-2</c:v>
                </c:pt>
                <c:pt idx="49">
                  <c:v>-1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3</c:v>
                </c:pt>
                <c:pt idx="54">
                  <c:v>4</c:v>
                </c:pt>
                <c:pt idx="55">
                  <c:v>5</c:v>
                </c:pt>
                <c:pt idx="56">
                  <c:v>6</c:v>
                </c:pt>
                <c:pt idx="57">
                  <c:v>7</c:v>
                </c:pt>
                <c:pt idx="58">
                  <c:v>8</c:v>
                </c:pt>
                <c:pt idx="59">
                  <c:v>9</c:v>
                </c:pt>
                <c:pt idx="60">
                  <c:v>10</c:v>
                </c:pt>
                <c:pt idx="61">
                  <c:v>11</c:v>
                </c:pt>
                <c:pt idx="62">
                  <c:v>12</c:v>
                </c:pt>
                <c:pt idx="63">
                  <c:v>13</c:v>
                </c:pt>
                <c:pt idx="64">
                  <c:v>14</c:v>
                </c:pt>
                <c:pt idx="65">
                  <c:v>15</c:v>
                </c:pt>
                <c:pt idx="66">
                  <c:v>16</c:v>
                </c:pt>
                <c:pt idx="67">
                  <c:v>17</c:v>
                </c:pt>
                <c:pt idx="68">
                  <c:v>18</c:v>
                </c:pt>
                <c:pt idx="69">
                  <c:v>19</c:v>
                </c:pt>
                <c:pt idx="70">
                  <c:v>20</c:v>
                </c:pt>
                <c:pt idx="71">
                  <c:v>21</c:v>
                </c:pt>
                <c:pt idx="72">
                  <c:v>22</c:v>
                </c:pt>
                <c:pt idx="73">
                  <c:v>23</c:v>
                </c:pt>
                <c:pt idx="74">
                  <c:v>24</c:v>
                </c:pt>
                <c:pt idx="75">
                  <c:v>25</c:v>
                </c:pt>
                <c:pt idx="76">
                  <c:v>26</c:v>
                </c:pt>
                <c:pt idx="77">
                  <c:v>27</c:v>
                </c:pt>
                <c:pt idx="78">
                  <c:v>28</c:v>
                </c:pt>
                <c:pt idx="79">
                  <c:v>29</c:v>
                </c:pt>
                <c:pt idx="80">
                  <c:v>30</c:v>
                </c:pt>
                <c:pt idx="81">
                  <c:v>31</c:v>
                </c:pt>
                <c:pt idx="82">
                  <c:v>32</c:v>
                </c:pt>
                <c:pt idx="83">
                  <c:v>33</c:v>
                </c:pt>
                <c:pt idx="84">
                  <c:v>34</c:v>
                </c:pt>
                <c:pt idx="85">
                  <c:v>35</c:v>
                </c:pt>
                <c:pt idx="86">
                  <c:v>36</c:v>
                </c:pt>
                <c:pt idx="87">
                  <c:v>37</c:v>
                </c:pt>
                <c:pt idx="88">
                  <c:v>38</c:v>
                </c:pt>
                <c:pt idx="89">
                  <c:v>39</c:v>
                </c:pt>
                <c:pt idx="90">
                  <c:v>40</c:v>
                </c:pt>
                <c:pt idx="91">
                  <c:v>41</c:v>
                </c:pt>
                <c:pt idx="92">
                  <c:v>42</c:v>
                </c:pt>
                <c:pt idx="93">
                  <c:v>43</c:v>
                </c:pt>
                <c:pt idx="94">
                  <c:v>44</c:v>
                </c:pt>
                <c:pt idx="95">
                  <c:v>45</c:v>
                </c:pt>
                <c:pt idx="96">
                  <c:v>46</c:v>
                </c:pt>
                <c:pt idx="97">
                  <c:v>47</c:v>
                </c:pt>
                <c:pt idx="98">
                  <c:v>48</c:v>
                </c:pt>
                <c:pt idx="99">
                  <c:v>49</c:v>
                </c:pt>
                <c:pt idx="100">
                  <c:v>50</c:v>
                </c:pt>
              </c:numCache>
            </c:numRef>
          </c:xVal>
          <c:yVal>
            <c:numRef>
              <c:f>Sheet1!$J$3:$J$103</c:f>
              <c:numCache>
                <c:formatCode>General</c:formatCode>
                <c:ptCount val="101"/>
                <c:pt idx="0">
                  <c:v>0.47799999999999998</c:v>
                </c:pt>
                <c:pt idx="1">
                  <c:v>0.47799999999999998</c:v>
                </c:pt>
                <c:pt idx="2">
                  <c:v>0.47799999999999998</c:v>
                </c:pt>
                <c:pt idx="3">
                  <c:v>0.47799999999999998</c:v>
                </c:pt>
                <c:pt idx="4">
                  <c:v>0.47799999999999998</c:v>
                </c:pt>
                <c:pt idx="5">
                  <c:v>0.47799999999999998</c:v>
                </c:pt>
                <c:pt idx="6">
                  <c:v>0.47799999999999998</c:v>
                </c:pt>
                <c:pt idx="7">
                  <c:v>0.47799999999999998</c:v>
                </c:pt>
                <c:pt idx="8">
                  <c:v>0.47799999999999998</c:v>
                </c:pt>
                <c:pt idx="9">
                  <c:v>0.47799999999999998</c:v>
                </c:pt>
                <c:pt idx="10">
                  <c:v>0.47799999999999998</c:v>
                </c:pt>
                <c:pt idx="11">
                  <c:v>0.47799999999999998</c:v>
                </c:pt>
                <c:pt idx="12">
                  <c:v>0.47799999999999998</c:v>
                </c:pt>
                <c:pt idx="13">
                  <c:v>0.47799999999999998</c:v>
                </c:pt>
                <c:pt idx="14">
                  <c:v>0.47799999999999998</c:v>
                </c:pt>
                <c:pt idx="15">
                  <c:v>0.47799999999999998</c:v>
                </c:pt>
                <c:pt idx="16">
                  <c:v>0.47799999999999998</c:v>
                </c:pt>
                <c:pt idx="17">
                  <c:v>0.47799999999999998</c:v>
                </c:pt>
                <c:pt idx="18">
                  <c:v>0.47799999999999998</c:v>
                </c:pt>
                <c:pt idx="19">
                  <c:v>0.47799900000000001</c:v>
                </c:pt>
                <c:pt idx="20">
                  <c:v>0.47799900000000001</c:v>
                </c:pt>
                <c:pt idx="21">
                  <c:v>0.47799900000000001</c:v>
                </c:pt>
                <c:pt idx="22">
                  <c:v>0.47799799999999998</c:v>
                </c:pt>
                <c:pt idx="23">
                  <c:v>0.47799599999999998</c:v>
                </c:pt>
                <c:pt idx="24">
                  <c:v>0.477993</c:v>
                </c:pt>
                <c:pt idx="25">
                  <c:v>0.477989</c:v>
                </c:pt>
                <c:pt idx="26">
                  <c:v>0.47798299999999999</c:v>
                </c:pt>
                <c:pt idx="27">
                  <c:v>0.47797400000000001</c:v>
                </c:pt>
                <c:pt idx="28">
                  <c:v>0.47796</c:v>
                </c:pt>
                <c:pt idx="29">
                  <c:v>0.477939</c:v>
                </c:pt>
                <c:pt idx="30">
                  <c:v>0.47791</c:v>
                </c:pt>
                <c:pt idx="31">
                  <c:v>0.47786800000000001</c:v>
                </c:pt>
                <c:pt idx="32">
                  <c:v>0.47781000000000001</c:v>
                </c:pt>
                <c:pt idx="33">
                  <c:v>0.47773100000000002</c:v>
                </c:pt>
                <c:pt idx="34">
                  <c:v>0.47762399999999999</c:v>
                </c:pt>
                <c:pt idx="35">
                  <c:v>0.47748400000000002</c:v>
                </c:pt>
                <c:pt idx="36">
                  <c:v>0.47730099999999998</c:v>
                </c:pt>
                <c:pt idx="37">
                  <c:v>0.47706900000000002</c:v>
                </c:pt>
                <c:pt idx="38">
                  <c:v>0.47677799999999998</c:v>
                </c:pt>
                <c:pt idx="39">
                  <c:v>0.47641899999999998</c:v>
                </c:pt>
                <c:pt idx="40">
                  <c:v>0.47598600000000002</c:v>
                </c:pt>
                <c:pt idx="41">
                  <c:v>0.47547099999999998</c:v>
                </c:pt>
                <c:pt idx="42">
                  <c:v>0.47487000000000001</c:v>
                </c:pt>
                <c:pt idx="43">
                  <c:v>0.47418100000000002</c:v>
                </c:pt>
                <c:pt idx="44">
                  <c:v>0.47340399999999999</c:v>
                </c:pt>
                <c:pt idx="45">
                  <c:v>0.47254499999999999</c:v>
                </c:pt>
                <c:pt idx="46">
                  <c:v>0.471611</c:v>
                </c:pt>
                <c:pt idx="47">
                  <c:v>0.47061399999999998</c:v>
                </c:pt>
                <c:pt idx="48">
                  <c:v>0.46956999999999999</c:v>
                </c:pt>
                <c:pt idx="49">
                  <c:v>0.46849499999999999</c:v>
                </c:pt>
                <c:pt idx="50">
                  <c:v>0.45045800000000003</c:v>
                </c:pt>
                <c:pt idx="51">
                  <c:v>0.44935799999999998</c:v>
                </c:pt>
                <c:pt idx="52">
                  <c:v>0.44828899999999999</c:v>
                </c:pt>
                <c:pt idx="53">
                  <c:v>0.44726900000000003</c:v>
                </c:pt>
                <c:pt idx="54">
                  <c:v>0.44631599999999999</c:v>
                </c:pt>
                <c:pt idx="55">
                  <c:v>0.44544099999999998</c:v>
                </c:pt>
                <c:pt idx="56">
                  <c:v>0.444656</c:v>
                </c:pt>
                <c:pt idx="57">
                  <c:v>0.443963</c:v>
                </c:pt>
                <c:pt idx="58">
                  <c:v>0.44336399999999998</c:v>
                </c:pt>
                <c:pt idx="59">
                  <c:v>0.442857</c:v>
                </c:pt>
                <c:pt idx="60">
                  <c:v>0.44243500000000002</c:v>
                </c:pt>
                <c:pt idx="61">
                  <c:v>0.44209100000000001</c:v>
                </c:pt>
                <c:pt idx="62">
                  <c:v>0.44181599999999999</c:v>
                </c:pt>
                <c:pt idx="63">
                  <c:v>0.44159999999999999</c:v>
                </c:pt>
                <c:pt idx="64">
                  <c:v>0.44143399999999999</c:v>
                </c:pt>
                <c:pt idx="65">
                  <c:v>0.44130900000000001</c:v>
                </c:pt>
                <c:pt idx="66">
                  <c:v>0.441216</c:v>
                </c:pt>
                <c:pt idx="67">
                  <c:v>0.44114900000000001</c:v>
                </c:pt>
                <c:pt idx="68">
                  <c:v>0.44110100000000002</c:v>
                </c:pt>
                <c:pt idx="69">
                  <c:v>0.44106699999999999</c:v>
                </c:pt>
                <c:pt idx="70">
                  <c:v>0.44104399999999999</c:v>
                </c:pt>
                <c:pt idx="71">
                  <c:v>0.44102799999999998</c:v>
                </c:pt>
                <c:pt idx="72">
                  <c:v>0.44101800000000002</c:v>
                </c:pt>
                <c:pt idx="73">
                  <c:v>0.44101099999999999</c:v>
                </c:pt>
                <c:pt idx="74">
                  <c:v>0.44100699999999998</c:v>
                </c:pt>
                <c:pt idx="75">
                  <c:v>0.44100400000000001</c:v>
                </c:pt>
                <c:pt idx="76">
                  <c:v>0.44100200000000001</c:v>
                </c:pt>
                <c:pt idx="77">
                  <c:v>0.44100099999999998</c:v>
                </c:pt>
                <c:pt idx="78">
                  <c:v>0.44100099999999998</c:v>
                </c:pt>
                <c:pt idx="79">
                  <c:v>0.441</c:v>
                </c:pt>
                <c:pt idx="80">
                  <c:v>0.441</c:v>
                </c:pt>
                <c:pt idx="81">
                  <c:v>0.441</c:v>
                </c:pt>
                <c:pt idx="82">
                  <c:v>0.441</c:v>
                </c:pt>
                <c:pt idx="83">
                  <c:v>0.441</c:v>
                </c:pt>
                <c:pt idx="84">
                  <c:v>0.441</c:v>
                </c:pt>
                <c:pt idx="85">
                  <c:v>0.441</c:v>
                </c:pt>
                <c:pt idx="86">
                  <c:v>0.441</c:v>
                </c:pt>
                <c:pt idx="87">
                  <c:v>0.441</c:v>
                </c:pt>
                <c:pt idx="88">
                  <c:v>0.441</c:v>
                </c:pt>
                <c:pt idx="89">
                  <c:v>0.441</c:v>
                </c:pt>
                <c:pt idx="90">
                  <c:v>0.441</c:v>
                </c:pt>
                <c:pt idx="91">
                  <c:v>0.441</c:v>
                </c:pt>
                <c:pt idx="92">
                  <c:v>0.441</c:v>
                </c:pt>
                <c:pt idx="93">
                  <c:v>0.441</c:v>
                </c:pt>
                <c:pt idx="94">
                  <c:v>0.441</c:v>
                </c:pt>
                <c:pt idx="95">
                  <c:v>0.441</c:v>
                </c:pt>
                <c:pt idx="96">
                  <c:v>0.441</c:v>
                </c:pt>
                <c:pt idx="97">
                  <c:v>0.441</c:v>
                </c:pt>
                <c:pt idx="98">
                  <c:v>0.441</c:v>
                </c:pt>
                <c:pt idx="99">
                  <c:v>0.441</c:v>
                </c:pt>
                <c:pt idx="100">
                  <c:v>0.441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5152328"/>
        <c:axId val="355151544"/>
      </c:scatterChart>
      <c:valAx>
        <c:axId val="355152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55151544"/>
        <c:crosses val="autoZero"/>
        <c:crossBetween val="midCat"/>
      </c:valAx>
      <c:valAx>
        <c:axId val="355151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551523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/>
              <a:t>승리 횟수</a:t>
            </a:r>
            <a:r>
              <a:rPr lang="en-US" altLang="ko-KR"/>
              <a:t>(1000</a:t>
            </a:r>
            <a:r>
              <a:rPr lang="ko-KR" altLang="en-US"/>
              <a:t>번 중</a:t>
            </a:r>
            <a:r>
              <a:rPr lang="en-US" altLang="ko-KR"/>
              <a:t>)</a:t>
            </a:r>
            <a:endParaRPr lang="ko-KR" altLang="en-US"/>
          </a:p>
        </c:rich>
      </c:tx>
      <c:layout>
        <c:manualLayout>
          <c:xMode val="edge"/>
          <c:yMode val="edge"/>
          <c:x val="0.4039374453193350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Sheet1!$G$7:$G$17</c:f>
              <c:numCache>
                <c:formatCode>General</c:formatCode>
                <c:ptCount val="11"/>
                <c:pt idx="0">
                  <c:v>487</c:v>
                </c:pt>
                <c:pt idx="1">
                  <c:v>505</c:v>
                </c:pt>
                <c:pt idx="2">
                  <c:v>502</c:v>
                </c:pt>
                <c:pt idx="3">
                  <c:v>501</c:v>
                </c:pt>
                <c:pt idx="4">
                  <c:v>492</c:v>
                </c:pt>
                <c:pt idx="5">
                  <c:v>516</c:v>
                </c:pt>
                <c:pt idx="6">
                  <c:v>473</c:v>
                </c:pt>
                <c:pt idx="7">
                  <c:v>494</c:v>
                </c:pt>
                <c:pt idx="8">
                  <c:v>511</c:v>
                </c:pt>
                <c:pt idx="9">
                  <c:v>513</c:v>
                </c:pt>
                <c:pt idx="10">
                  <c:v>490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9942976"/>
        <c:axId val="459939448"/>
      </c:barChart>
      <c:catAx>
        <c:axId val="4599429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59939448"/>
        <c:crosses val="autoZero"/>
        <c:auto val="1"/>
        <c:lblAlgn val="ctr"/>
        <c:lblOffset val="100"/>
        <c:noMultiLvlLbl val="0"/>
      </c:catAx>
      <c:valAx>
        <c:axId val="459939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5994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sz="2400" dirty="0"/>
              <a:t>손익그래프</a:t>
            </a:r>
            <a:r>
              <a:rPr lang="en-US" sz="2400" dirty="0"/>
              <a:t>(100</a:t>
            </a:r>
            <a:r>
              <a:rPr lang="ko-KR" sz="2400" dirty="0" smtClean="0"/>
              <a:t>번</a:t>
            </a:r>
            <a:r>
              <a:rPr lang="en-US" altLang="ko-KR" sz="2400" dirty="0" smtClean="0"/>
              <a:t> </a:t>
            </a:r>
            <a:r>
              <a:rPr lang="ko-KR" sz="2400" dirty="0" smtClean="0"/>
              <a:t>기준</a:t>
            </a:r>
            <a:r>
              <a:rPr lang="en-US" sz="2400" dirty="0"/>
              <a:t>)</a:t>
            </a:r>
            <a:endParaRPr lang="ko-KR" sz="24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>
        <c:manualLayout>
          <c:layoutTarget val="inner"/>
          <c:xMode val="edge"/>
          <c:yMode val="edge"/>
          <c:x val="0.12925544651466181"/>
          <c:y val="0.19152467949455476"/>
          <c:w val="0.86107530564940948"/>
          <c:h val="0.7515251117343716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Sheet1!$M$15:$M$24</c:f>
              <c:numCache>
                <c:formatCode>General</c:formatCode>
                <c:ptCount val="10"/>
                <c:pt idx="0">
                  <c:v>-1450</c:v>
                </c:pt>
                <c:pt idx="1">
                  <c:v>100</c:v>
                </c:pt>
                <c:pt idx="2">
                  <c:v>-1450</c:v>
                </c:pt>
                <c:pt idx="3">
                  <c:v>-400</c:v>
                </c:pt>
                <c:pt idx="4">
                  <c:v>-1000</c:v>
                </c:pt>
                <c:pt idx="5">
                  <c:v>0</c:v>
                </c:pt>
                <c:pt idx="6">
                  <c:v>-800</c:v>
                </c:pt>
                <c:pt idx="7">
                  <c:v>-850</c:v>
                </c:pt>
                <c:pt idx="8">
                  <c:v>-1050</c:v>
                </c:pt>
                <c:pt idx="9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9785624"/>
        <c:axId val="359786408"/>
      </c:barChart>
      <c:catAx>
        <c:axId val="3597856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59786408"/>
        <c:crosses val="autoZero"/>
        <c:auto val="1"/>
        <c:lblAlgn val="ctr"/>
        <c:lblOffset val="100"/>
        <c:noMultiLvlLbl val="0"/>
      </c:catAx>
      <c:valAx>
        <c:axId val="359786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59785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0"/>
      </a:pPr>
      <a:endParaRPr lang="ko-K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/>
              <a:t>손익그래프</a:t>
            </a:r>
            <a:r>
              <a:rPr lang="en-US" altLang="ko-KR"/>
              <a:t>(1000</a:t>
            </a:r>
            <a:r>
              <a:rPr lang="ko-KR" altLang="en-US"/>
              <a:t>번 기준</a:t>
            </a:r>
            <a:r>
              <a:rPr lang="en-US" altLang="ko-KR"/>
              <a:t>)</a:t>
            </a:r>
            <a:endParaRPr lang="ko-KR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Sheet1!$M$7:$M$12</c:f>
              <c:numCache>
                <c:formatCode>General</c:formatCode>
                <c:ptCount val="6"/>
                <c:pt idx="0">
                  <c:v>-9650</c:v>
                </c:pt>
                <c:pt idx="1">
                  <c:v>-9100</c:v>
                </c:pt>
                <c:pt idx="2">
                  <c:v>-6600</c:v>
                </c:pt>
                <c:pt idx="3">
                  <c:v>-11150</c:v>
                </c:pt>
                <c:pt idx="4">
                  <c:v>-10200</c:v>
                </c:pt>
                <c:pt idx="5">
                  <c:v>-10300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2400120"/>
        <c:axId val="462398160"/>
      </c:barChart>
      <c:catAx>
        <c:axId val="4624001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2398160"/>
        <c:crosses val="autoZero"/>
        <c:auto val="1"/>
        <c:lblAlgn val="ctr"/>
        <c:lblOffset val="100"/>
        <c:noMultiLvlLbl val="0"/>
      </c:catAx>
      <c:valAx>
        <c:axId val="46239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2400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/>
              <a:t>손익그래프</a:t>
            </a:r>
            <a:r>
              <a:rPr lang="en-US" altLang="ko-KR"/>
              <a:t>(10</a:t>
            </a:r>
            <a:r>
              <a:rPr lang="ko-KR" altLang="en-US"/>
              <a:t>번 기준</a:t>
            </a:r>
            <a:r>
              <a:rPr lang="en-US" altLang="ko-KR"/>
              <a:t>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Sheet1!$M$27:$M$36</c:f>
              <c:numCache>
                <c:formatCode>General</c:formatCode>
                <c:ptCount val="10"/>
                <c:pt idx="0">
                  <c:v>0</c:v>
                </c:pt>
                <c:pt idx="1">
                  <c:v>-350</c:v>
                </c:pt>
                <c:pt idx="2">
                  <c:v>-50</c:v>
                </c:pt>
                <c:pt idx="3">
                  <c:v>-300</c:v>
                </c:pt>
                <c:pt idx="4">
                  <c:v>0</c:v>
                </c:pt>
                <c:pt idx="5">
                  <c:v>-500</c:v>
                </c:pt>
                <c:pt idx="6">
                  <c:v>-50</c:v>
                </c:pt>
                <c:pt idx="7">
                  <c:v>100</c:v>
                </c:pt>
                <c:pt idx="8">
                  <c:v>150</c:v>
                </c:pt>
                <c:pt idx="9">
                  <c:v>-100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0759400"/>
        <c:axId val="460767632"/>
      </c:barChart>
      <c:catAx>
        <c:axId val="4607594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0767632"/>
        <c:crosses val="autoZero"/>
        <c:auto val="1"/>
        <c:lblAlgn val="ctr"/>
        <c:lblOffset val="100"/>
        <c:noMultiLvlLbl val="0"/>
      </c:catAx>
      <c:valAx>
        <c:axId val="460767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0759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/>
              <a:t>손익 그래프</a:t>
            </a:r>
            <a:r>
              <a:rPr lang="en-US" altLang="ko-KR"/>
              <a:t>(10</a:t>
            </a:r>
            <a:r>
              <a:rPr lang="ko-KR" altLang="en-US"/>
              <a:t>번 기준</a:t>
            </a:r>
            <a:r>
              <a:rPr lang="en-US" altLang="ko-KR"/>
              <a:t>)</a:t>
            </a:r>
            <a:endParaRPr lang="ko-KR" alt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Sheet1!$Q$7:$Q$16</c:f>
              <c:numCache>
                <c:formatCode>General</c:formatCode>
                <c:ptCount val="10"/>
                <c:pt idx="0">
                  <c:v>-150</c:v>
                </c:pt>
                <c:pt idx="1">
                  <c:v>-100</c:v>
                </c:pt>
                <c:pt idx="2">
                  <c:v>0</c:v>
                </c:pt>
                <c:pt idx="3">
                  <c:v>-150</c:v>
                </c:pt>
                <c:pt idx="4">
                  <c:v>-250</c:v>
                </c:pt>
                <c:pt idx="5">
                  <c:v>-100</c:v>
                </c:pt>
                <c:pt idx="6">
                  <c:v>-100</c:v>
                </c:pt>
                <c:pt idx="7">
                  <c:v>0</c:v>
                </c:pt>
                <c:pt idx="8">
                  <c:v>-200</c:v>
                </c:pt>
                <c:pt idx="9">
                  <c:v>-100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2372680"/>
        <c:axId val="462377776"/>
      </c:barChart>
      <c:catAx>
        <c:axId val="46237268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2377776"/>
        <c:crosses val="autoZero"/>
        <c:auto val="1"/>
        <c:lblAlgn val="ctr"/>
        <c:lblOffset val="100"/>
        <c:noMultiLvlLbl val="0"/>
      </c:catAx>
      <c:valAx>
        <c:axId val="462377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62372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3BEB-F25F-461C-9FD6-15301B287FF7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5038-9584-430D-B2B5-936E7CFD9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984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3BEB-F25F-461C-9FD6-15301B287FF7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5038-9584-430D-B2B5-936E7CFD9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37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3BEB-F25F-461C-9FD6-15301B287FF7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5038-9584-430D-B2B5-936E7CFD9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846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3BEB-F25F-461C-9FD6-15301B287FF7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5038-9584-430D-B2B5-936E7CFD9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3593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3BEB-F25F-461C-9FD6-15301B287FF7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5038-9584-430D-B2B5-936E7CFD9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995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3BEB-F25F-461C-9FD6-15301B287FF7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5038-9584-430D-B2B5-936E7CFD9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5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3BEB-F25F-461C-9FD6-15301B287FF7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5038-9584-430D-B2B5-936E7CFD9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43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3BEB-F25F-461C-9FD6-15301B287FF7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5038-9584-430D-B2B5-936E7CFD9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586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3BEB-F25F-461C-9FD6-15301B287FF7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5038-9584-430D-B2B5-936E7CFD9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88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3BEB-F25F-461C-9FD6-15301B287FF7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5038-9584-430D-B2B5-936E7CFD9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783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93BEB-F25F-461C-9FD6-15301B287FF7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F5038-9584-430D-B2B5-936E7CFD9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810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93BEB-F25F-461C-9FD6-15301B287FF7}" type="datetimeFigureOut">
              <a:rPr lang="ko-KR" altLang="en-US" smtClean="0"/>
              <a:t>2016-06-14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F5038-9584-430D-B2B5-936E7CFD9C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337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png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소재수치해석 </a:t>
            </a:r>
            <a:r>
              <a:rPr lang="en-US" altLang="ko-KR" dirty="0" smtClean="0"/>
              <a:t>Final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4207345"/>
            <a:ext cx="9144000" cy="1655762"/>
          </a:xfrm>
        </p:spPr>
        <p:txBody>
          <a:bodyPr/>
          <a:lstStyle/>
          <a:p>
            <a:r>
              <a:rPr lang="en-US" altLang="ko-KR" dirty="0" smtClean="0"/>
              <a:t>20130446 </a:t>
            </a:r>
            <a:r>
              <a:rPr lang="ko-KR" altLang="en-US" dirty="0" smtClean="0"/>
              <a:t>도현석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9922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</a:t>
            </a:r>
            <a:r>
              <a:rPr lang="en-US" altLang="ko-KR" sz="3600" dirty="0" smtClean="0"/>
              <a:t>(</a:t>
            </a:r>
            <a:r>
              <a:rPr lang="ko-KR" altLang="en-US" sz="3600" dirty="0" smtClean="0"/>
              <a:t>실험값과 비교</a:t>
            </a:r>
            <a:r>
              <a:rPr lang="en-US" altLang="ko-KR" sz="3600" dirty="0" smtClean="0"/>
              <a:t>) </a:t>
            </a:r>
            <a:endParaRPr lang="ko-KR" altLang="en-US" sz="36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424757"/>
              </p:ext>
            </p:extLst>
          </p:nvPr>
        </p:nvGraphicFramePr>
        <p:xfrm>
          <a:off x="965914" y="1996226"/>
          <a:ext cx="9937124" cy="4353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20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시행착오</a:t>
            </a:r>
            <a:r>
              <a:rPr lang="en-US" altLang="ko-KR" dirty="0" smtClean="0"/>
              <a:t>(FDM code)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083566"/>
              </p:ext>
            </p:extLst>
          </p:nvPr>
        </p:nvGraphicFramePr>
        <p:xfrm>
          <a:off x="838200" y="2975484"/>
          <a:ext cx="5073203" cy="3519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588" y="2204133"/>
            <a:ext cx="11893412" cy="62541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35" y="1374244"/>
            <a:ext cx="11768917" cy="63288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036417" y="1481070"/>
            <a:ext cx="128789" cy="209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8622406" y="1481070"/>
            <a:ext cx="128789" cy="209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904112" y="1481668"/>
            <a:ext cx="128789" cy="209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0518818" y="1481668"/>
            <a:ext cx="128789" cy="209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6246254" y="3889420"/>
            <a:ext cx="425002" cy="1159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006107" y="3206839"/>
            <a:ext cx="4347693" cy="3116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altLang="ko-KR" dirty="0" smtClean="0">
                <a:solidFill>
                  <a:schemeClr val="tx1"/>
                </a:solidFill>
              </a:rPr>
              <a:t>Si</a:t>
            </a:r>
            <a:r>
              <a:rPr lang="ko-KR" altLang="en-US" dirty="0" smtClean="0">
                <a:solidFill>
                  <a:schemeClr val="tx1"/>
                </a:solidFill>
              </a:rPr>
              <a:t>가 </a:t>
            </a:r>
            <a:r>
              <a:rPr lang="en-US" altLang="ko-KR" dirty="0" smtClean="0">
                <a:solidFill>
                  <a:schemeClr val="tx1"/>
                </a:solidFill>
              </a:rPr>
              <a:t>C</a:t>
            </a:r>
            <a:r>
              <a:rPr lang="ko-KR" altLang="en-US" dirty="0" smtClean="0">
                <a:solidFill>
                  <a:schemeClr val="tx1"/>
                </a:solidFill>
              </a:rPr>
              <a:t>의 </a:t>
            </a:r>
            <a:r>
              <a:rPr lang="en-US" altLang="ko-KR" dirty="0" smtClean="0">
                <a:solidFill>
                  <a:schemeClr val="tx1"/>
                </a:solidFill>
              </a:rPr>
              <a:t>diffusion</a:t>
            </a:r>
            <a:r>
              <a:rPr lang="ko-KR" altLang="en-US" dirty="0" smtClean="0">
                <a:solidFill>
                  <a:schemeClr val="tx1"/>
                </a:solidFill>
              </a:rPr>
              <a:t>에 영향을 미치지 않았으므로</a:t>
            </a:r>
            <a:r>
              <a:rPr lang="en-US" altLang="ko-KR" dirty="0" smtClean="0">
                <a:solidFill>
                  <a:schemeClr val="tx1"/>
                </a:solidFill>
              </a:rPr>
              <a:t>(</a:t>
            </a:r>
            <a:r>
              <a:rPr lang="ko-KR" altLang="en-US" dirty="0" smtClean="0">
                <a:solidFill>
                  <a:schemeClr val="tx1"/>
                </a:solidFill>
              </a:rPr>
              <a:t>수식상</a:t>
            </a:r>
            <a:r>
              <a:rPr lang="en-US" altLang="ko-KR" dirty="0" smtClean="0">
                <a:solidFill>
                  <a:schemeClr val="tx1"/>
                </a:solidFill>
              </a:rPr>
              <a:t>), uphill diffusion</a:t>
            </a:r>
            <a:r>
              <a:rPr lang="ko-KR" altLang="en-US" dirty="0" smtClean="0">
                <a:solidFill>
                  <a:schemeClr val="tx1"/>
                </a:solidFill>
              </a:rPr>
              <a:t>이 아닌 그냥 </a:t>
            </a:r>
            <a:r>
              <a:rPr lang="en-US" altLang="ko-KR" dirty="0" smtClean="0">
                <a:solidFill>
                  <a:schemeClr val="tx1"/>
                </a:solidFill>
              </a:rPr>
              <a:t>diffusion</a:t>
            </a:r>
            <a:r>
              <a:rPr lang="ko-KR" altLang="en-US" dirty="0" smtClean="0">
                <a:solidFill>
                  <a:schemeClr val="tx1"/>
                </a:solidFill>
              </a:rPr>
              <a:t>이 일어났다</a:t>
            </a:r>
            <a:r>
              <a:rPr lang="en-US" altLang="ko-KR" dirty="0" smtClean="0">
                <a:solidFill>
                  <a:schemeClr val="tx1"/>
                </a:solidFill>
              </a:rPr>
              <a:t>??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4" name="직선 화살표 연결선 13"/>
          <p:cNvCxnSpPr>
            <a:stCxn id="7" idx="0"/>
            <a:endCxn id="15" idx="1"/>
          </p:cNvCxnSpPr>
          <p:nvPr/>
        </p:nvCxnSpPr>
        <p:spPr>
          <a:xfrm flipV="1">
            <a:off x="8100812" y="695459"/>
            <a:ext cx="270456" cy="7856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8371268" y="553791"/>
            <a:ext cx="1506828" cy="2833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mtClean="0">
                <a:solidFill>
                  <a:schemeClr val="tx1"/>
                </a:solidFill>
              </a:rPr>
              <a:t>y_c</a:t>
            </a:r>
            <a:r>
              <a:rPr lang="ko-KR" altLang="en-US" dirty="0" smtClean="0">
                <a:solidFill>
                  <a:schemeClr val="tx1"/>
                </a:solidFill>
              </a:rPr>
              <a:t>를 의미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4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열역학적 배경과 값들을 가지고 </a:t>
            </a:r>
            <a:r>
              <a:rPr lang="en-US" altLang="ko-KR" dirty="0" err="1" smtClean="0"/>
              <a:t>Darken’s</a:t>
            </a:r>
            <a:r>
              <a:rPr lang="en-US" altLang="ko-KR" dirty="0" smtClean="0"/>
              <a:t> uphill diffusion</a:t>
            </a:r>
            <a:r>
              <a:rPr lang="ko-KR" altLang="en-US" dirty="0" smtClean="0"/>
              <a:t>을 시뮬레이션 해볼 수 있었다</a:t>
            </a:r>
            <a:r>
              <a:rPr lang="en-US" altLang="ko-KR" dirty="0" smtClean="0"/>
              <a:t>.(</a:t>
            </a:r>
            <a:r>
              <a:rPr lang="ko-KR" altLang="en-US" dirty="0" smtClean="0"/>
              <a:t>실험값과 비교결과 일치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시간이 많이 흐를수록</a:t>
            </a:r>
            <a:r>
              <a:rPr lang="en-US" altLang="ko-KR" dirty="0" smtClean="0"/>
              <a:t>, uphill diffusion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peak </a:t>
            </a:r>
            <a:r>
              <a:rPr lang="ko-KR" altLang="en-US" dirty="0" smtClean="0"/>
              <a:t>값이 더 커지는 것을 볼 수 있었다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조금 힘들었지만 색다르고 고급지게 수치해석을 배울 수 있는 기회가 되었다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열역학을 제대로 배울 수 있었던 좋은 수업이었다</a:t>
            </a:r>
            <a:r>
              <a:rPr lang="en-US" altLang="ko-KR" dirty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72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268242"/>
            <a:ext cx="10515600" cy="1325563"/>
          </a:xfrm>
        </p:spPr>
        <p:txBody>
          <a:bodyPr/>
          <a:lstStyle/>
          <a:p>
            <a:r>
              <a:rPr lang="ko-KR" altLang="en-US" dirty="0" smtClean="0"/>
              <a:t>자유주제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때는 </a:t>
            </a:r>
            <a:r>
              <a:rPr lang="en-US" altLang="ko-KR" dirty="0" smtClean="0"/>
              <a:t>2013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6</a:t>
            </a:r>
            <a:r>
              <a:rPr lang="ko-KR" altLang="en-US" dirty="0" smtClean="0"/>
              <a:t>월 어느 날</a:t>
            </a:r>
            <a:r>
              <a:rPr lang="en-US" altLang="ko-KR" dirty="0" smtClean="0"/>
              <a:t>…. </a:t>
            </a:r>
          </a:p>
          <a:p>
            <a:pPr marL="0" indent="0">
              <a:buNone/>
            </a:pPr>
            <a:r>
              <a:rPr lang="ko-KR" altLang="en-US" dirty="0" smtClean="0"/>
              <a:t>정체 모를 과제가 하나 등장하는데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640" y="2909350"/>
            <a:ext cx="96678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5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자유주제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148" y="2005930"/>
            <a:ext cx="4412872" cy="435133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318" y="926071"/>
            <a:ext cx="2921358" cy="2629222"/>
          </a:xfrm>
          <a:prstGeom prst="rect">
            <a:avLst/>
          </a:prstGeom>
        </p:spPr>
      </p:pic>
      <p:pic>
        <p:nvPicPr>
          <p:cNvPr id="2052" name="Picture 4" descr="http://img.tf.co.kr/article/home/2012/08/23/120823_503539b167b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904" y="3887325"/>
            <a:ext cx="401002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아래쪽 화살표 10"/>
          <p:cNvSpPr/>
          <p:nvPr/>
        </p:nvSpPr>
        <p:spPr>
          <a:xfrm rot="19124629">
            <a:off x="6481017" y="3766492"/>
            <a:ext cx="1046922" cy="1079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4919985" y="2687640"/>
            <a:ext cx="417692" cy="689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51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자유주제</a:t>
            </a:r>
            <a:r>
              <a:rPr lang="en-US" altLang="ko-KR" dirty="0" smtClean="0"/>
              <a:t>(</a:t>
            </a:r>
            <a:r>
              <a:rPr lang="ko-KR" altLang="en-US" dirty="0" smtClean="0"/>
              <a:t>도둑잡기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4534" y="2025028"/>
            <a:ext cx="2056405" cy="64939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64" y="3016251"/>
            <a:ext cx="4648200" cy="311467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893" y="2596391"/>
            <a:ext cx="6766314" cy="319087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54" y="2075020"/>
            <a:ext cx="1965256" cy="549405"/>
          </a:xfrm>
          <a:prstGeom prst="rect">
            <a:avLst/>
          </a:prstGeom>
        </p:spPr>
      </p:pic>
      <p:sp>
        <p:nvSpPr>
          <p:cNvPr id="10" name="오른쪽 화살표 9"/>
          <p:cNvSpPr/>
          <p:nvPr/>
        </p:nvSpPr>
        <p:spPr>
          <a:xfrm>
            <a:off x="2310428" y="2148496"/>
            <a:ext cx="333188" cy="447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2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812" y="2147541"/>
            <a:ext cx="7773303" cy="37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자유주제</a:t>
            </a:r>
            <a:r>
              <a:rPr lang="en-US" altLang="ko-KR" dirty="0" smtClean="0"/>
              <a:t>(</a:t>
            </a:r>
            <a:r>
              <a:rPr lang="ko-KR" altLang="en-US" dirty="0" smtClean="0"/>
              <a:t>실행화면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132" y="1648001"/>
            <a:ext cx="5696755" cy="403665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27906"/>
            <a:ext cx="5734050" cy="26384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151" y="5948564"/>
            <a:ext cx="3704823" cy="70485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787194"/>
            <a:ext cx="60198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1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Gambling simulation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처음 자본 </a:t>
            </a:r>
            <a:r>
              <a:rPr lang="en-US" altLang="ko-KR" dirty="0" smtClean="0"/>
              <a:t>500, </a:t>
            </a:r>
            <a:r>
              <a:rPr lang="ko-KR" altLang="en-US" dirty="0" smtClean="0"/>
              <a:t>입장료 </a:t>
            </a:r>
            <a:r>
              <a:rPr lang="en-US" altLang="ko-KR" dirty="0" smtClean="0"/>
              <a:t>10, </a:t>
            </a:r>
            <a:r>
              <a:rPr lang="ko-KR" altLang="en-US" dirty="0" smtClean="0"/>
              <a:t>배팅은 </a:t>
            </a:r>
            <a:r>
              <a:rPr lang="en-US" altLang="ko-KR" dirty="0" smtClean="0"/>
              <a:t>50 or 100 </a:t>
            </a:r>
            <a:r>
              <a:rPr lang="ko-KR" altLang="en-US" dirty="0" smtClean="0"/>
              <a:t>이기면 </a:t>
            </a:r>
            <a:r>
              <a:rPr lang="en-US" altLang="ko-KR" dirty="0" smtClean="0"/>
              <a:t>2</a:t>
            </a:r>
            <a:r>
              <a:rPr lang="ko-KR" altLang="en-US" dirty="0" smtClean="0"/>
              <a:t>배</a:t>
            </a:r>
            <a:r>
              <a:rPr lang="en-US" altLang="ko-KR" dirty="0" smtClean="0"/>
              <a:t>!!</a:t>
            </a:r>
            <a:endParaRPr lang="ko-KR" altLang="en-US" dirty="0"/>
          </a:p>
        </p:txBody>
      </p:sp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33808"/>
              </p:ext>
            </p:extLst>
          </p:nvPr>
        </p:nvGraphicFramePr>
        <p:xfrm>
          <a:off x="1324378" y="2868769"/>
          <a:ext cx="5230968" cy="3308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445601"/>
              </p:ext>
            </p:extLst>
          </p:nvPr>
        </p:nvGraphicFramePr>
        <p:xfrm>
          <a:off x="7454006" y="3781186"/>
          <a:ext cx="27846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699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평균 승률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49.85455(</a:t>
                      </a:r>
                      <a:r>
                        <a:rPr lang="ko-KR" altLang="en-US" dirty="0" smtClean="0"/>
                        <a:t>거의 </a:t>
                      </a:r>
                      <a:r>
                        <a:rPr lang="en-US" altLang="ko-KR" dirty="0" smtClean="0"/>
                        <a:t>50%)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7328080" y="5342351"/>
            <a:ext cx="2910625" cy="811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할만한 게임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8" name="아래쪽 화살표 7"/>
          <p:cNvSpPr/>
          <p:nvPr/>
        </p:nvSpPr>
        <p:spPr>
          <a:xfrm>
            <a:off x="8203842" y="4765183"/>
            <a:ext cx="1184857" cy="3348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96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Gambling simulation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3978437"/>
              </p:ext>
            </p:extLst>
          </p:nvPr>
        </p:nvGraphicFramePr>
        <p:xfrm>
          <a:off x="949079" y="2314168"/>
          <a:ext cx="5450045" cy="3172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직사각형 4"/>
          <p:cNvSpPr/>
          <p:nvPr/>
        </p:nvSpPr>
        <p:spPr>
          <a:xfrm>
            <a:off x="2115358" y="3116215"/>
            <a:ext cx="435732" cy="62348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018208" y="3145039"/>
            <a:ext cx="419101" cy="5946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7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5961846" y="3184924"/>
            <a:ext cx="271530" cy="66585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차트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055796"/>
              </p:ext>
            </p:extLst>
          </p:nvPr>
        </p:nvGraphicFramePr>
        <p:xfrm>
          <a:off x="6908711" y="36543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차트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9749839"/>
              </p:ext>
            </p:extLst>
          </p:nvPr>
        </p:nvGraphicFramePr>
        <p:xfrm>
          <a:off x="6908711" y="3651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887978"/>
              </p:ext>
            </p:extLst>
          </p:nvPr>
        </p:nvGraphicFramePr>
        <p:xfrm>
          <a:off x="282262" y="5985897"/>
          <a:ext cx="625913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783"/>
                <a:gridCol w="1564783"/>
                <a:gridCol w="1564783"/>
                <a:gridCol w="1564783"/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1000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평균 손익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-110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-685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-9500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2262" y="1672567"/>
            <a:ext cx="5495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랜덤으로 배팅기준 선택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274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Homework(</a:t>
            </a:r>
            <a:r>
              <a:rPr lang="en-US" altLang="ko-KR" dirty="0" err="1" smtClean="0"/>
              <a:t>Darken’s</a:t>
            </a:r>
            <a:r>
              <a:rPr lang="en-US" altLang="ko-KR" dirty="0" smtClean="0"/>
              <a:t> uphill diffusion)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223" y="1690688"/>
            <a:ext cx="5327729" cy="429306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979061" y="3193671"/>
            <a:ext cx="1792224" cy="682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Fe, 3.8wt Si, 0.478wt% C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8771285" y="3193671"/>
            <a:ext cx="1792224" cy="6827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Fe, 0.0001wt% Si 0.441wt%C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10774" y="387642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100mm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3678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Gambling simulation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41986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dirty="0" smtClean="0"/>
              <a:t>카드 수를 보고 배팅 금액을 정했을 때</a:t>
            </a:r>
            <a:r>
              <a:rPr lang="en-US" altLang="ko-KR" sz="2000" b="1" dirty="0" smtClean="0"/>
              <a:t>(10</a:t>
            </a:r>
            <a:r>
              <a:rPr lang="ko-KR" altLang="en-US" sz="2000" b="1" dirty="0" smtClean="0"/>
              <a:t>장미만 </a:t>
            </a:r>
            <a:r>
              <a:rPr lang="en-US" altLang="ko-KR" sz="2000" b="1" dirty="0" smtClean="0"/>
              <a:t>100, 12</a:t>
            </a:r>
            <a:r>
              <a:rPr lang="ko-KR" altLang="en-US" sz="2000" b="1" dirty="0" smtClean="0"/>
              <a:t>장 미만 </a:t>
            </a:r>
            <a:r>
              <a:rPr lang="en-US" altLang="ko-KR" sz="2000" b="1" dirty="0"/>
              <a:t>5</a:t>
            </a:r>
            <a:r>
              <a:rPr lang="en-US" altLang="ko-KR" sz="2000" b="1" dirty="0" smtClean="0"/>
              <a:t>0)</a:t>
            </a:r>
            <a:endParaRPr lang="ko-KR" altLang="en-US" sz="2000" b="1" dirty="0"/>
          </a:p>
        </p:txBody>
      </p:sp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218504"/>
              </p:ext>
            </p:extLst>
          </p:nvPr>
        </p:nvGraphicFramePr>
        <p:xfrm>
          <a:off x="838200" y="22119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차트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6317922"/>
              </p:ext>
            </p:extLst>
          </p:nvPr>
        </p:nvGraphicFramePr>
        <p:xfrm>
          <a:off x="6256986" y="221194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31020"/>
              </p:ext>
            </p:extLst>
          </p:nvPr>
        </p:nvGraphicFramePr>
        <p:xfrm>
          <a:off x="427149" y="5463075"/>
          <a:ext cx="4983051" cy="8089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017"/>
                <a:gridCol w="1661017"/>
                <a:gridCol w="1661017"/>
              </a:tblGrid>
              <a:tr h="40446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100</a:t>
                      </a:r>
                    </a:p>
                  </a:txBody>
                  <a:tcPr/>
                </a:tc>
              </a:tr>
              <a:tr h="40446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평균 손익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-115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-1030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오른쪽 화살표 8"/>
          <p:cNvSpPr/>
          <p:nvPr/>
        </p:nvSpPr>
        <p:spPr>
          <a:xfrm>
            <a:off x="5826617" y="5717303"/>
            <a:ext cx="538766" cy="439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555346" y="5293217"/>
            <a:ext cx="5241702" cy="11204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앞의 결과와 </a:t>
            </a:r>
            <a:r>
              <a:rPr lang="ko-KR" altLang="en-US" dirty="0" err="1" smtClean="0">
                <a:solidFill>
                  <a:schemeClr val="tx1"/>
                </a:solidFill>
              </a:rPr>
              <a:t>비슷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=&gt; </a:t>
            </a:r>
            <a:r>
              <a:rPr lang="ko-KR" altLang="en-US" dirty="0" smtClean="0">
                <a:solidFill>
                  <a:schemeClr val="tx1"/>
                </a:solidFill>
              </a:rPr>
              <a:t>카드가 적든 많든 반반 확률게임</a:t>
            </a:r>
            <a:r>
              <a:rPr lang="en-US" altLang="ko-KR" dirty="0" smtClean="0">
                <a:solidFill>
                  <a:schemeClr val="tx1"/>
                </a:solidFill>
              </a:rPr>
              <a:t>(5000</a:t>
            </a:r>
            <a:r>
              <a:rPr lang="ko-KR" altLang="en-US" dirty="0" smtClean="0">
                <a:solidFill>
                  <a:schemeClr val="tx1"/>
                </a:solidFill>
              </a:rPr>
              <a:t>번 시행 시 확률 </a:t>
            </a:r>
            <a:r>
              <a:rPr lang="en-US" altLang="ko-KR" dirty="0" smtClean="0">
                <a:solidFill>
                  <a:schemeClr val="tx1"/>
                </a:solidFill>
              </a:rPr>
              <a:t>50.63%)</a:t>
            </a:r>
            <a:endParaRPr lang="en-US" altLang="ko-K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653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1</a:t>
            </a:r>
            <a:r>
              <a:rPr lang="ko-KR" altLang="en-US" dirty="0" smtClean="0"/>
              <a:t>학년 때는 하지 못했던 </a:t>
            </a:r>
            <a:r>
              <a:rPr lang="en-US" altLang="ko-KR" dirty="0" smtClean="0"/>
              <a:t>assn5</a:t>
            </a:r>
            <a:r>
              <a:rPr lang="ko-KR" altLang="en-US" dirty="0" smtClean="0"/>
              <a:t>를 지금은 짤 수 있었다</a:t>
            </a:r>
            <a:r>
              <a:rPr lang="en-US" altLang="ko-KR" dirty="0" smtClean="0"/>
              <a:t>!!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도박하지 말자</a:t>
            </a:r>
            <a:endParaRPr lang="ko-KR" altLang="en-US" dirty="0"/>
          </a:p>
        </p:txBody>
      </p:sp>
      <p:pic>
        <p:nvPicPr>
          <p:cNvPr id="3074" name="Picture 2" descr="이수근 도박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054" y="2542190"/>
            <a:ext cx="2330048" cy="400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2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8281" y="301534"/>
            <a:ext cx="10515600" cy="1325563"/>
          </a:xfrm>
        </p:spPr>
        <p:txBody>
          <a:bodyPr/>
          <a:lstStyle/>
          <a:p>
            <a:r>
              <a:rPr lang="ko-KR" altLang="en-US" dirty="0" smtClean="0"/>
              <a:t>이론적 배경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350" y="1376679"/>
            <a:ext cx="6164803" cy="1737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539" y="2881746"/>
            <a:ext cx="5498982" cy="322145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326" y="1876641"/>
            <a:ext cx="3162300" cy="4095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52" y="4201598"/>
            <a:ext cx="3427182" cy="106045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52" y="5385908"/>
            <a:ext cx="1909280" cy="78109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52" y="3235173"/>
            <a:ext cx="1339360" cy="7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30" y="3279789"/>
            <a:ext cx="752393" cy="32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30" y="3740577"/>
            <a:ext cx="715389" cy="34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457720" y="3262862"/>
            <a:ext cx="27406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ko-KR" b="0" dirty="0">
                <a:latin typeface="Cambria Math" panose="02040503050406030204" pitchFamily="18" charset="0"/>
                <a:ea typeface="Cambria Math" panose="02040503050406030204" pitchFamily="18" charset="0"/>
              </a:rPr>
              <a:t>for </a:t>
            </a:r>
            <a:r>
              <a:rPr lang="en-US" altLang="ko-KR" b="0" i="1" dirty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altLang="ko-KR" b="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ko-KR" b="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</a:t>
            </a:r>
            <a:r>
              <a:rPr lang="en-US" altLang="ko-KR" b="0" dirty="0">
                <a:latin typeface="Cambria Math" panose="02040503050406030204" pitchFamily="18" charset="0"/>
                <a:ea typeface="Cambria Math" panose="02040503050406030204" pitchFamily="18" charset="0"/>
              </a:rPr>
              <a:t> S (substitutional)</a:t>
            </a:r>
            <a:r>
              <a:rPr lang="en-US" altLang="ko-KR" b="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               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457720" y="3730805"/>
            <a:ext cx="1816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ko-KR" b="0" dirty="0">
                <a:latin typeface="Cambria Math" panose="02040503050406030204" pitchFamily="18" charset="0"/>
                <a:ea typeface="Cambria Math" panose="02040503050406030204" pitchFamily="18" charset="0"/>
              </a:rPr>
              <a:t>for </a:t>
            </a:r>
            <a:r>
              <a:rPr lang="en-US" altLang="ko-KR" b="0" i="1" dirty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altLang="ko-KR" b="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ko-KR" b="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</a:t>
            </a:r>
            <a:r>
              <a:rPr lang="en-US" altLang="ko-KR" b="0" dirty="0">
                <a:latin typeface="Cambria Math" panose="02040503050406030204" pitchFamily="18" charset="0"/>
                <a:ea typeface="Cambria Math" panose="02040503050406030204" pitchFamily="18" charset="0"/>
              </a:rPr>
              <a:t> S</a:t>
            </a:r>
            <a:r>
              <a:rPr lang="en-US" altLang="ko-KR" b="0" dirty="0">
                <a:latin typeface="Cambria Math" panose="02040503050406030204" pitchFamily="18" charset="0"/>
                <a:ea typeface="Cambria Math" panose="02040503050406030204" pitchFamily="18" charset="0"/>
                <a:sym typeface="Symbol" panose="05050102010706020507" pitchFamily="18" charset="2"/>
              </a:rPr>
              <a:t>               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708281" y="3113679"/>
            <a:ext cx="5523802" cy="3280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23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이론적 배경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036" y="1457233"/>
            <a:ext cx="5518128" cy="22857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096000" y="1274528"/>
                <a:ext cx="5504687" cy="5135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1600" b="0" i="1" smtClean="0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sz="1600" b="0" i="1" dirty="0" smtClean="0">
                  <a:latin typeface="Cambria Math" panose="02040503050406030204" pitchFamily="18" charset="0"/>
                </a:endParaRPr>
              </a:p>
              <a:p>
                <a:endParaRPr lang="en-US" altLang="ko-KR" sz="1600" b="0" i="1" dirty="0" smtClean="0">
                  <a:latin typeface="Cambria Math" panose="02040503050406030204" pitchFamily="18" charset="0"/>
                </a:endParaRPr>
              </a:p>
              <a:p>
                <a:endParaRPr lang="en-US" altLang="ko-KR" sz="1600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1600" i="1" smtClean="0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sz="1600" b="0" i="1" dirty="0" smtClean="0">
                  <a:latin typeface="Cambria Math" panose="02040503050406030204" pitchFamily="18" charset="0"/>
                </a:endParaRPr>
              </a:p>
              <a:p>
                <a:endParaRPr lang="en-US" altLang="ko-KR" sz="1600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1600" i="1" smtClean="0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600" b="0" i="1" smtClean="0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sz="1600" b="0" i="1" dirty="0" smtClean="0">
                  <a:latin typeface="Cambria Math" panose="02040503050406030204" pitchFamily="18" charset="0"/>
                </a:endParaRPr>
              </a:p>
              <a:p>
                <a:endParaRPr lang="en-US" altLang="ko-KR" sz="1600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1600" i="1" smtClean="0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𝐹𝑒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𝑆𝑖</m:t>
                          </m:r>
                        </m:sub>
                      </m:sSub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sz="1600" b="0" i="1" dirty="0" smtClean="0">
                  <a:latin typeface="Cambria Math" panose="02040503050406030204" pitchFamily="18" charset="0"/>
                </a:endParaRPr>
              </a:p>
              <a:p>
                <a:endParaRPr lang="en-US" altLang="ko-KR" sz="1600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1600" i="1" smtClean="0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ko-KR" sz="1600" b="0" i="1" smtClean="0">
                              <a:latin typeface="Cambria Math" panose="02040503050406030204" pitchFamily="18" charset="0"/>
                            </a:rPr>
                            <m:t>μ</m:t>
                          </m:r>
                        </m:e>
                        <m:sub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ko-KR" sz="1600" b="0" i="1" dirty="0" smtClean="0">
                  <a:latin typeface="Cambria Math" panose="02040503050406030204" pitchFamily="18" charset="0"/>
                </a:endParaRPr>
              </a:p>
              <a:p>
                <a:endParaRPr lang="en-US" altLang="ko-KR" sz="16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ko-KR" sz="1600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600" b="0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ko-KR" sz="1600" b="0" i="1" smtClean="0">
                                  <a:latin typeface="Cambria Math" panose="02040503050406030204" pitchFamily="18" charset="0"/>
                                </a:rPr>
                                <m:t>μ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den>
                      </m:f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𝑆𝑖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ko-KR" sz="1600" b="0" i="1" smtClean="0">
                                      <a:latin typeface="Cambria Math" panose="02040503050406030204" pitchFamily="18" charset="0"/>
                                    </a:rPr>
                                    <m:t>𝑆𝑖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ko-KR" altLang="en-US" sz="1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274528"/>
                <a:ext cx="5504687" cy="51352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내용 개체 틀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067" y="3842154"/>
            <a:ext cx="3425415" cy="273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3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이론적 배경</a:t>
            </a:r>
            <a:endParaRPr lang="ko-KR" altLang="en-US" dirty="0"/>
          </a:p>
        </p:txBody>
      </p:sp>
      <p:pic>
        <p:nvPicPr>
          <p:cNvPr id="8" name="내용 개체 틀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06" y="1368716"/>
            <a:ext cx="5801784" cy="4351338"/>
          </a:xfr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3091" y="924104"/>
            <a:ext cx="6634408" cy="497580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76210" y="94803"/>
            <a:ext cx="492736" cy="61353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76210" y="1368716"/>
            <a:ext cx="518494" cy="69190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576210" y="2215166"/>
            <a:ext cx="737435" cy="66648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576210" y="3064211"/>
            <a:ext cx="608646" cy="6275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576210" y="4491663"/>
            <a:ext cx="634404" cy="56973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830507" y="1483094"/>
            <a:ext cx="530986" cy="47791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5946416" y="2084005"/>
            <a:ext cx="530986" cy="47791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045155" y="2684916"/>
            <a:ext cx="530986" cy="47791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899193" y="3732033"/>
            <a:ext cx="530986" cy="47791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12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이론적 배경</a:t>
            </a:r>
            <a:r>
              <a:rPr lang="en-US" altLang="ko-KR" dirty="0" smtClean="0"/>
              <a:t>(FDM)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Fick’s second law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FDM(explicit method)</a:t>
            </a:r>
            <a:endParaRPr lang="ko-KR" altLang="en-US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295" y="1718072"/>
            <a:ext cx="4256001" cy="8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181" y="3170335"/>
            <a:ext cx="6717619" cy="125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90" y="4762607"/>
            <a:ext cx="6637864" cy="123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2898863" y="4709543"/>
            <a:ext cx="6587791" cy="14674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83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CODE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174" y="3962637"/>
            <a:ext cx="10515600" cy="257581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49" y="1298772"/>
            <a:ext cx="4132710" cy="251697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644" y="1298772"/>
            <a:ext cx="3446062" cy="2119446"/>
          </a:xfrm>
          <a:prstGeom prst="rect">
            <a:avLst/>
          </a:prstGeom>
        </p:spPr>
      </p:pic>
      <p:sp>
        <p:nvSpPr>
          <p:cNvPr id="16" name="오른쪽 화살표 15"/>
          <p:cNvSpPr/>
          <p:nvPr/>
        </p:nvSpPr>
        <p:spPr>
          <a:xfrm>
            <a:off x="5441757" y="1977093"/>
            <a:ext cx="393543" cy="859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5958623" y="2199219"/>
            <a:ext cx="14094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초기값 설정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511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</a:t>
            </a:r>
            <a:r>
              <a:rPr lang="en-US" altLang="ko-KR" sz="3600" dirty="0" smtClean="0"/>
              <a:t>(</a:t>
            </a:r>
            <a:r>
              <a:rPr lang="ko-KR" altLang="en-US" sz="3600" dirty="0" smtClean="0"/>
              <a:t>시간에 따른 </a:t>
            </a:r>
            <a:r>
              <a:rPr lang="en-US" altLang="ko-KR" sz="3600" dirty="0" smtClean="0"/>
              <a:t>%</a:t>
            </a:r>
            <a:r>
              <a:rPr lang="en-US" altLang="ko-KR" sz="3600" dirty="0" err="1" smtClean="0"/>
              <a:t>wt</a:t>
            </a:r>
            <a:r>
              <a:rPr lang="en-US" altLang="ko-KR" sz="3600" dirty="0" smtClean="0"/>
              <a:t> C-x graph)</a:t>
            </a:r>
            <a:endParaRPr lang="ko-KR" altLang="en-US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664381"/>
              </p:ext>
            </p:extLst>
          </p:nvPr>
        </p:nvGraphicFramePr>
        <p:xfrm>
          <a:off x="567743" y="1690688"/>
          <a:ext cx="10675513" cy="483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403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Result</a:t>
            </a:r>
            <a:r>
              <a:rPr lang="en-US" altLang="ko-KR" sz="3600" dirty="0" smtClean="0"/>
              <a:t>(</a:t>
            </a:r>
            <a:r>
              <a:rPr lang="ko-KR" altLang="en-US" sz="3600" dirty="0" smtClean="0"/>
              <a:t>시간에 따른 </a:t>
            </a:r>
            <a:r>
              <a:rPr lang="en-US" altLang="ko-KR" sz="3600" dirty="0" smtClean="0"/>
              <a:t>%</a:t>
            </a:r>
            <a:r>
              <a:rPr lang="en-US" altLang="ko-KR" sz="3600" dirty="0" err="1" smtClean="0"/>
              <a:t>wt</a:t>
            </a:r>
            <a:r>
              <a:rPr lang="en-US" altLang="ko-KR" sz="3600" dirty="0" smtClean="0"/>
              <a:t> Si-x graph)</a:t>
            </a:r>
            <a:endParaRPr lang="ko-KR" altLang="en-US" sz="3600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598848"/>
              </p:ext>
            </p:extLst>
          </p:nvPr>
        </p:nvGraphicFramePr>
        <p:xfrm>
          <a:off x="696532" y="1639173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284" y="5516274"/>
            <a:ext cx="467942" cy="47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345</Words>
  <Application>Microsoft Office PowerPoint</Application>
  <PresentationFormat>와이드스크린</PresentationFormat>
  <Paragraphs>89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6" baseType="lpstr">
      <vt:lpstr>맑은 고딕</vt:lpstr>
      <vt:lpstr>Arial</vt:lpstr>
      <vt:lpstr>Cambria Math</vt:lpstr>
      <vt:lpstr>Symbol</vt:lpstr>
      <vt:lpstr>Office 테마</vt:lpstr>
      <vt:lpstr>소재수치해석 Final</vt:lpstr>
      <vt:lpstr>Homework(Darken’s uphill diffusion)</vt:lpstr>
      <vt:lpstr>이론적 배경</vt:lpstr>
      <vt:lpstr>이론적 배경</vt:lpstr>
      <vt:lpstr>이론적 배경</vt:lpstr>
      <vt:lpstr>이론적 배경(FDM)</vt:lpstr>
      <vt:lpstr>CODE</vt:lpstr>
      <vt:lpstr>Result(시간에 따른 %wt C-x graph)</vt:lpstr>
      <vt:lpstr>Result(시간에 따른 %wt Si-x graph)</vt:lpstr>
      <vt:lpstr>Result(실험값과 비교) </vt:lpstr>
      <vt:lpstr>시행착오(FDM code)</vt:lpstr>
      <vt:lpstr>결론</vt:lpstr>
      <vt:lpstr>자유주제</vt:lpstr>
      <vt:lpstr>자유주제</vt:lpstr>
      <vt:lpstr>자유주제(도둑잡기)</vt:lpstr>
      <vt:lpstr>Code</vt:lpstr>
      <vt:lpstr>자유주제(실행화면)</vt:lpstr>
      <vt:lpstr>Gambling simulation</vt:lpstr>
      <vt:lpstr>Gambling simulation</vt:lpstr>
      <vt:lpstr>Gambling simulation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소재수치해석 Final</dc:title>
  <dc:creator>도우석</dc:creator>
  <cp:lastModifiedBy>도우석</cp:lastModifiedBy>
  <cp:revision>19</cp:revision>
  <dcterms:created xsi:type="dcterms:W3CDTF">2016-06-13T17:41:47Z</dcterms:created>
  <dcterms:modified xsi:type="dcterms:W3CDTF">2016-06-13T23:14:27Z</dcterms:modified>
</cp:coreProperties>
</file>