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74" r:id="rId4"/>
    <p:sldId id="271" r:id="rId5"/>
    <p:sldId id="273" r:id="rId6"/>
    <p:sldId id="269" r:id="rId7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77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&#53685;&#54633;%20&#47928;&#49436;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&#53685;&#54633;%20&#47928;&#49436;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&#53685;&#54633;%20&#47928;&#49436;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/>
              <a:t>Si-Ge 2-component</a:t>
            </a:r>
            <a:r>
              <a:rPr lang="en-US" altLang="ko-KR" baseline="0"/>
              <a:t> phase diagram</a:t>
            </a:r>
            <a:endParaRPr lang="ko-KR" alt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>
        <c:manualLayout>
          <c:layoutTarget val="inner"/>
          <c:xMode val="edge"/>
          <c:yMode val="edge"/>
          <c:x val="0.14942825896762904"/>
          <c:y val="0.17689814814814814"/>
          <c:w val="0.78675918635170605"/>
          <c:h val="0.68792468649752114"/>
        </c:manualLayout>
      </c:layout>
      <c:scatterChart>
        <c:scatterStyle val="lineMarker"/>
        <c:varyColors val="0"/>
        <c:ser>
          <c:idx val="2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Sheet1!$H$6:$H$58</c:f>
              <c:numCache>
                <c:formatCode>General</c:formatCode>
                <c:ptCount val="53"/>
                <c:pt idx="0">
                  <c:v>8.6169999999999997E-3</c:v>
                </c:pt>
                <c:pt idx="1">
                  <c:v>1.9032E-2</c:v>
                </c:pt>
                <c:pt idx="2">
                  <c:v>2.9874999999999999E-2</c:v>
                </c:pt>
                <c:pt idx="3">
                  <c:v>4.1149999999999999E-2</c:v>
                </c:pt>
                <c:pt idx="4">
                  <c:v>5.2860999999999998E-2</c:v>
                </c:pt>
                <c:pt idx="5">
                  <c:v>6.5012E-2</c:v>
                </c:pt>
                <c:pt idx="6">
                  <c:v>7.7607999999999996E-2</c:v>
                </c:pt>
                <c:pt idx="7">
                  <c:v>9.0652999999999997E-2</c:v>
                </c:pt>
                <c:pt idx="8">
                  <c:v>0.10414900000000001</c:v>
                </c:pt>
                <c:pt idx="9">
                  <c:v>0.118102</c:v>
                </c:pt>
                <c:pt idx="10">
                  <c:v>0.13251299999999999</c:v>
                </c:pt>
                <c:pt idx="11">
                  <c:v>0.14738699999999999</c:v>
                </c:pt>
                <c:pt idx="12">
                  <c:v>0.16272700000000001</c:v>
                </c:pt>
                <c:pt idx="13">
                  <c:v>0.178537</c:v>
                </c:pt>
                <c:pt idx="14">
                  <c:v>0.19481799999999999</c:v>
                </c:pt>
                <c:pt idx="15">
                  <c:v>0.21157400000000001</c:v>
                </c:pt>
                <c:pt idx="16">
                  <c:v>0.22880700000000001</c:v>
                </c:pt>
                <c:pt idx="17">
                  <c:v>0.24652099999999999</c:v>
                </c:pt>
                <c:pt idx="18">
                  <c:v>0.26471800000000001</c:v>
                </c:pt>
                <c:pt idx="19">
                  <c:v>0.28339999999999999</c:v>
                </c:pt>
                <c:pt idx="20">
                  <c:v>0.30256899999999998</c:v>
                </c:pt>
                <c:pt idx="21">
                  <c:v>0.32222800000000001</c:v>
                </c:pt>
                <c:pt idx="22">
                  <c:v>0.34237899999999999</c:v>
                </c:pt>
                <c:pt idx="23">
                  <c:v>0.36302299999999998</c:v>
                </c:pt>
                <c:pt idx="24">
                  <c:v>0.38416299999999998</c:v>
                </c:pt>
                <c:pt idx="25">
                  <c:v>0.40579999999999999</c:v>
                </c:pt>
                <c:pt idx="26">
                  <c:v>0.42793599999999998</c:v>
                </c:pt>
                <c:pt idx="27">
                  <c:v>0.450573</c:v>
                </c:pt>
                <c:pt idx="28">
                  <c:v>0.47371099999999999</c:v>
                </c:pt>
                <c:pt idx="29">
                  <c:v>0.49735200000000002</c:v>
                </c:pt>
                <c:pt idx="30">
                  <c:v>0.52149800000000002</c:v>
                </c:pt>
                <c:pt idx="31">
                  <c:v>0.546149</c:v>
                </c:pt>
                <c:pt idx="32">
                  <c:v>0.57130700000000001</c:v>
                </c:pt>
                <c:pt idx="33">
                  <c:v>0.59697199999999995</c:v>
                </c:pt>
                <c:pt idx="34">
                  <c:v>0.62314599999999998</c:v>
                </c:pt>
                <c:pt idx="35">
                  <c:v>0.64982899999999999</c:v>
                </c:pt>
                <c:pt idx="36">
                  <c:v>0.67702099999999998</c:v>
                </c:pt>
                <c:pt idx="37">
                  <c:v>0.70472400000000002</c:v>
                </c:pt>
                <c:pt idx="38">
                  <c:v>0.73293799999999998</c:v>
                </c:pt>
                <c:pt idx="39">
                  <c:v>0.76166299999999998</c:v>
                </c:pt>
                <c:pt idx="40">
                  <c:v>0.79090000000000005</c:v>
                </c:pt>
                <c:pt idx="41">
                  <c:v>0.82064899999999996</c:v>
                </c:pt>
                <c:pt idx="42">
                  <c:v>0.85091000000000006</c:v>
                </c:pt>
                <c:pt idx="43">
                  <c:v>0.88168299999999999</c:v>
                </c:pt>
                <c:pt idx="44">
                  <c:v>0.91296900000000003</c:v>
                </c:pt>
                <c:pt idx="45">
                  <c:v>0.94476700000000002</c:v>
                </c:pt>
                <c:pt idx="46">
                  <c:v>0.97707699999999997</c:v>
                </c:pt>
              </c:numCache>
            </c:numRef>
          </c:xVal>
          <c:yVal>
            <c:numRef>
              <c:f>Sheet1!$I$6:$I$58</c:f>
              <c:numCache>
                <c:formatCode>General</c:formatCode>
                <c:ptCount val="53"/>
                <c:pt idx="0">
                  <c:v>1220</c:v>
                </c:pt>
                <c:pt idx="1">
                  <c:v>1230</c:v>
                </c:pt>
                <c:pt idx="2">
                  <c:v>1240</c:v>
                </c:pt>
                <c:pt idx="3">
                  <c:v>1250</c:v>
                </c:pt>
                <c:pt idx="4">
                  <c:v>1260</c:v>
                </c:pt>
                <c:pt idx="5">
                  <c:v>1270</c:v>
                </c:pt>
                <c:pt idx="6">
                  <c:v>1280</c:v>
                </c:pt>
                <c:pt idx="7">
                  <c:v>1290</c:v>
                </c:pt>
                <c:pt idx="8">
                  <c:v>1300</c:v>
                </c:pt>
                <c:pt idx="9">
                  <c:v>1310</c:v>
                </c:pt>
                <c:pt idx="10">
                  <c:v>1320</c:v>
                </c:pt>
                <c:pt idx="11">
                  <c:v>1330</c:v>
                </c:pt>
                <c:pt idx="12">
                  <c:v>1340</c:v>
                </c:pt>
                <c:pt idx="13">
                  <c:v>1350</c:v>
                </c:pt>
                <c:pt idx="14">
                  <c:v>1360</c:v>
                </c:pt>
                <c:pt idx="15">
                  <c:v>1370</c:v>
                </c:pt>
                <c:pt idx="16">
                  <c:v>1380</c:v>
                </c:pt>
                <c:pt idx="17">
                  <c:v>1390</c:v>
                </c:pt>
                <c:pt idx="18">
                  <c:v>1400</c:v>
                </c:pt>
                <c:pt idx="19">
                  <c:v>1410</c:v>
                </c:pt>
                <c:pt idx="20">
                  <c:v>1420</c:v>
                </c:pt>
                <c:pt idx="21">
                  <c:v>1430</c:v>
                </c:pt>
                <c:pt idx="22">
                  <c:v>1440</c:v>
                </c:pt>
                <c:pt idx="23">
                  <c:v>1450</c:v>
                </c:pt>
                <c:pt idx="24">
                  <c:v>1460</c:v>
                </c:pt>
                <c:pt idx="25">
                  <c:v>1470</c:v>
                </c:pt>
                <c:pt idx="26">
                  <c:v>1480</c:v>
                </c:pt>
                <c:pt idx="27">
                  <c:v>1490</c:v>
                </c:pt>
                <c:pt idx="28">
                  <c:v>1500</c:v>
                </c:pt>
                <c:pt idx="29">
                  <c:v>1510</c:v>
                </c:pt>
                <c:pt idx="30">
                  <c:v>1520</c:v>
                </c:pt>
                <c:pt idx="31">
                  <c:v>1530</c:v>
                </c:pt>
                <c:pt idx="32">
                  <c:v>1540</c:v>
                </c:pt>
                <c:pt idx="33">
                  <c:v>1550</c:v>
                </c:pt>
                <c:pt idx="34">
                  <c:v>1560</c:v>
                </c:pt>
                <c:pt idx="35">
                  <c:v>1570</c:v>
                </c:pt>
                <c:pt idx="36">
                  <c:v>1580</c:v>
                </c:pt>
                <c:pt idx="37">
                  <c:v>1590</c:v>
                </c:pt>
                <c:pt idx="38">
                  <c:v>1600</c:v>
                </c:pt>
                <c:pt idx="39">
                  <c:v>1610</c:v>
                </c:pt>
                <c:pt idx="40">
                  <c:v>1620</c:v>
                </c:pt>
                <c:pt idx="41">
                  <c:v>1630</c:v>
                </c:pt>
                <c:pt idx="42">
                  <c:v>1640</c:v>
                </c:pt>
                <c:pt idx="43">
                  <c:v>1650</c:v>
                </c:pt>
                <c:pt idx="44">
                  <c:v>1660</c:v>
                </c:pt>
                <c:pt idx="45">
                  <c:v>1670</c:v>
                </c:pt>
                <c:pt idx="46">
                  <c:v>1680</c:v>
                </c:pt>
              </c:numCache>
            </c:numRef>
          </c:yVal>
          <c:smooth val="0"/>
        </c:ser>
        <c:ser>
          <c:idx val="3"/>
          <c:order val="1"/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Sheet1!$J$6:$J$52</c:f>
              <c:numCache>
                <c:formatCode>General</c:formatCode>
                <c:ptCount val="47"/>
                <c:pt idx="0">
                  <c:v>3.3917000000000003E-2</c:v>
                </c:pt>
                <c:pt idx="1">
                  <c:v>7.1957999999999994E-2</c:v>
                </c:pt>
                <c:pt idx="2">
                  <c:v>0.108568</c:v>
                </c:pt>
                <c:pt idx="3">
                  <c:v>0.14382800000000001</c:v>
                </c:pt>
                <c:pt idx="4">
                  <c:v>0.177811</c:v>
                </c:pt>
                <c:pt idx="5">
                  <c:v>0.210587</c:v>
                </c:pt>
                <c:pt idx="6">
                  <c:v>0.24222099999999999</c:v>
                </c:pt>
                <c:pt idx="7">
                  <c:v>0.27277299999999999</c:v>
                </c:pt>
                <c:pt idx="8">
                  <c:v>0.30230000000000001</c:v>
                </c:pt>
                <c:pt idx="9">
                  <c:v>0.33085500000000001</c:v>
                </c:pt>
                <c:pt idx="10">
                  <c:v>0.35848799999999997</c:v>
                </c:pt>
                <c:pt idx="11">
                  <c:v>0.38524599999999998</c:v>
                </c:pt>
                <c:pt idx="12">
                  <c:v>0.41117199999999998</c:v>
                </c:pt>
                <c:pt idx="13">
                  <c:v>0.436307</c:v>
                </c:pt>
                <c:pt idx="14">
                  <c:v>0.46069100000000002</c:v>
                </c:pt>
                <c:pt idx="15">
                  <c:v>0.48435899999999998</c:v>
                </c:pt>
                <c:pt idx="16">
                  <c:v>0.50734599999999996</c:v>
                </c:pt>
                <c:pt idx="17">
                  <c:v>0.52968400000000004</c:v>
                </c:pt>
                <c:pt idx="18">
                  <c:v>0.55140299999999998</c:v>
                </c:pt>
                <c:pt idx="19">
                  <c:v>0.57253200000000004</c:v>
                </c:pt>
                <c:pt idx="20">
                  <c:v>0.59309800000000001</c:v>
                </c:pt>
                <c:pt idx="21">
                  <c:v>0.61312699999999998</c:v>
                </c:pt>
                <c:pt idx="22">
                  <c:v>0.63264200000000004</c:v>
                </c:pt>
                <c:pt idx="23">
                  <c:v>0.651667</c:v>
                </c:pt>
                <c:pt idx="24">
                  <c:v>0.67022199999999998</c:v>
                </c:pt>
                <c:pt idx="25">
                  <c:v>0.68832899999999997</c:v>
                </c:pt>
                <c:pt idx="26">
                  <c:v>0.70600600000000002</c:v>
                </c:pt>
                <c:pt idx="27">
                  <c:v>0.72327200000000003</c:v>
                </c:pt>
                <c:pt idx="28">
                  <c:v>0.740143</c:v>
                </c:pt>
                <c:pt idx="29">
                  <c:v>0.75663800000000003</c:v>
                </c:pt>
                <c:pt idx="30">
                  <c:v>0.77276999999999996</c:v>
                </c:pt>
                <c:pt idx="31">
                  <c:v>0.78855500000000001</c:v>
                </c:pt>
                <c:pt idx="32">
                  <c:v>0.80400700000000003</c:v>
                </c:pt>
                <c:pt idx="33">
                  <c:v>0.81913899999999995</c:v>
                </c:pt>
                <c:pt idx="34">
                  <c:v>0.83396400000000004</c:v>
                </c:pt>
                <c:pt idx="35">
                  <c:v>0.84849399999999997</c:v>
                </c:pt>
                <c:pt idx="36">
                  <c:v>0.86273999999999995</c:v>
                </c:pt>
                <c:pt idx="37">
                  <c:v>0.87671299999999996</c:v>
                </c:pt>
                <c:pt idx="38">
                  <c:v>0.89042399999999999</c:v>
                </c:pt>
                <c:pt idx="39">
                  <c:v>0.90388199999999996</c:v>
                </c:pt>
                <c:pt idx="40">
                  <c:v>0.91709799999999997</c:v>
                </c:pt>
                <c:pt idx="41">
                  <c:v>0.93007899999999999</c:v>
                </c:pt>
                <c:pt idx="42">
                  <c:v>0.94283399999999995</c:v>
                </c:pt>
                <c:pt idx="43">
                  <c:v>0.95537300000000003</c:v>
                </c:pt>
                <c:pt idx="44">
                  <c:v>0.96770100000000003</c:v>
                </c:pt>
                <c:pt idx="45">
                  <c:v>0.97982800000000003</c:v>
                </c:pt>
                <c:pt idx="46">
                  <c:v>0.99175999999999997</c:v>
                </c:pt>
              </c:numCache>
            </c:numRef>
          </c:xVal>
          <c:yVal>
            <c:numRef>
              <c:f>Sheet1!$K$6:$K$52</c:f>
              <c:numCache>
                <c:formatCode>General</c:formatCode>
                <c:ptCount val="47"/>
                <c:pt idx="0">
                  <c:v>1220</c:v>
                </c:pt>
                <c:pt idx="1">
                  <c:v>1230</c:v>
                </c:pt>
                <c:pt idx="2">
                  <c:v>1240</c:v>
                </c:pt>
                <c:pt idx="3">
                  <c:v>1250</c:v>
                </c:pt>
                <c:pt idx="4">
                  <c:v>1260</c:v>
                </c:pt>
                <c:pt idx="5">
                  <c:v>1270</c:v>
                </c:pt>
                <c:pt idx="6">
                  <c:v>1280</c:v>
                </c:pt>
                <c:pt idx="7">
                  <c:v>1290</c:v>
                </c:pt>
                <c:pt idx="8">
                  <c:v>1300</c:v>
                </c:pt>
                <c:pt idx="9">
                  <c:v>1310</c:v>
                </c:pt>
                <c:pt idx="10">
                  <c:v>1320</c:v>
                </c:pt>
                <c:pt idx="11">
                  <c:v>1330</c:v>
                </c:pt>
                <c:pt idx="12">
                  <c:v>1340</c:v>
                </c:pt>
                <c:pt idx="13">
                  <c:v>1350</c:v>
                </c:pt>
                <c:pt idx="14">
                  <c:v>1360</c:v>
                </c:pt>
                <c:pt idx="15">
                  <c:v>1370</c:v>
                </c:pt>
                <c:pt idx="16">
                  <c:v>1380</c:v>
                </c:pt>
                <c:pt idx="17">
                  <c:v>1390</c:v>
                </c:pt>
                <c:pt idx="18">
                  <c:v>1400</c:v>
                </c:pt>
                <c:pt idx="19">
                  <c:v>1410</c:v>
                </c:pt>
                <c:pt idx="20">
                  <c:v>1420</c:v>
                </c:pt>
                <c:pt idx="21">
                  <c:v>1430</c:v>
                </c:pt>
                <c:pt idx="22">
                  <c:v>1440</c:v>
                </c:pt>
                <c:pt idx="23">
                  <c:v>1450</c:v>
                </c:pt>
                <c:pt idx="24">
                  <c:v>1460</c:v>
                </c:pt>
                <c:pt idx="25">
                  <c:v>1470</c:v>
                </c:pt>
                <c:pt idx="26">
                  <c:v>1480</c:v>
                </c:pt>
                <c:pt idx="27">
                  <c:v>1490</c:v>
                </c:pt>
                <c:pt idx="28">
                  <c:v>1500</c:v>
                </c:pt>
                <c:pt idx="29">
                  <c:v>1510</c:v>
                </c:pt>
                <c:pt idx="30">
                  <c:v>1520</c:v>
                </c:pt>
                <c:pt idx="31">
                  <c:v>1530</c:v>
                </c:pt>
                <c:pt idx="32">
                  <c:v>1540</c:v>
                </c:pt>
                <c:pt idx="33">
                  <c:v>1550</c:v>
                </c:pt>
                <c:pt idx="34">
                  <c:v>1560</c:v>
                </c:pt>
                <c:pt idx="35">
                  <c:v>1570</c:v>
                </c:pt>
                <c:pt idx="36">
                  <c:v>1580</c:v>
                </c:pt>
                <c:pt idx="37">
                  <c:v>1590</c:v>
                </c:pt>
                <c:pt idx="38">
                  <c:v>1600</c:v>
                </c:pt>
                <c:pt idx="39">
                  <c:v>1610</c:v>
                </c:pt>
                <c:pt idx="40">
                  <c:v>1620</c:v>
                </c:pt>
                <c:pt idx="41">
                  <c:v>1630</c:v>
                </c:pt>
                <c:pt idx="42">
                  <c:v>1640</c:v>
                </c:pt>
                <c:pt idx="43">
                  <c:v>1650</c:v>
                </c:pt>
                <c:pt idx="44">
                  <c:v>1660</c:v>
                </c:pt>
                <c:pt idx="45">
                  <c:v>1670</c:v>
                </c:pt>
                <c:pt idx="46">
                  <c:v>1680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447397760"/>
        <c:axId val="-1447400480"/>
      </c:scatterChart>
      <c:valAx>
        <c:axId val="-1447397760"/>
        <c:scaling>
          <c:orientation val="minMax"/>
          <c:max val="1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X_Si</a:t>
                </a:r>
                <a:endParaRPr lang="ko-KR" alt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-1447400480"/>
        <c:crosses val="autoZero"/>
        <c:crossBetween val="midCat"/>
      </c:valAx>
      <c:valAx>
        <c:axId val="-1447400480"/>
        <c:scaling>
          <c:orientation val="minMax"/>
          <c:min val="12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Temperature (K)</a:t>
                </a:r>
                <a:endParaRPr lang="ko-KR" alt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-1447397760"/>
        <c:crosses val="autoZero"/>
        <c:crossBetween val="midCat"/>
      </c:valAx>
      <c:spPr>
        <a:noFill/>
        <a:ln>
          <a:solidFill>
            <a:schemeClr val="accent1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/>
              <a:t>Si-Ge 2-component</a:t>
            </a:r>
            <a:r>
              <a:rPr lang="en-US" altLang="ko-KR" baseline="0"/>
              <a:t> phase diagram</a:t>
            </a:r>
            <a:endParaRPr lang="ko-KR" alt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>
        <c:manualLayout>
          <c:layoutTarget val="inner"/>
          <c:xMode val="edge"/>
          <c:yMode val="edge"/>
          <c:x val="0.14942825896762904"/>
          <c:y val="0.17689814814814814"/>
          <c:w val="0.78675918635170605"/>
          <c:h val="0.68792468649752114"/>
        </c:manualLayout>
      </c:layout>
      <c:scatterChart>
        <c:scatterStyle val="smoothMarker"/>
        <c:varyColors val="0"/>
        <c:ser>
          <c:idx val="1"/>
          <c:order val="0"/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Sheet1!$A$3:$A$30</c:f>
              <c:numCache>
                <c:formatCode>0.00E+00</c:formatCode>
                <c:ptCount val="28"/>
                <c:pt idx="0">
                  <c:v>2.4782591000000001E-3</c:v>
                </c:pt>
                <c:pt idx="1">
                  <c:v>2.4882717E-3</c:v>
                </c:pt>
                <c:pt idx="2">
                  <c:v>2.3850519000000001E-2</c:v>
                </c:pt>
                <c:pt idx="3">
                  <c:v>4.8082377000000003E-2</c:v>
                </c:pt>
                <c:pt idx="4">
                  <c:v>7.5398837999999996E-2</c:v>
                </c:pt>
                <c:pt idx="5">
                  <c:v>9.8019403000000005E-2</c:v>
                </c:pt>
                <c:pt idx="6">
                  <c:v>0.12253430999999999</c:v>
                </c:pt>
                <c:pt idx="7">
                  <c:v>0.14898441000000001</c:v>
                </c:pt>
                <c:pt idx="8">
                  <c:v>0.18729772</c:v>
                </c:pt>
                <c:pt idx="9">
                  <c:v>0.21831865</c:v>
                </c:pt>
                <c:pt idx="10">
                  <c:v>0.26268997999999999</c:v>
                </c:pt>
                <c:pt idx="11">
                  <c:v>0.29817602999999998</c:v>
                </c:pt>
                <c:pt idx="12">
                  <c:v>0.33549508</c:v>
                </c:pt>
                <c:pt idx="13">
                  <c:v>0.37458201000000002</c:v>
                </c:pt>
                <c:pt idx="14">
                  <c:v>0.41536355000000003</c:v>
                </c:pt>
                <c:pt idx="15">
                  <c:v>0.45776075999999999</c:v>
                </c:pt>
                <c:pt idx="16">
                  <c:v>0.50169127999999996</c:v>
                </c:pt>
                <c:pt idx="17">
                  <c:v>0.54707132999999997</c:v>
                </c:pt>
                <c:pt idx="18">
                  <c:v>0.60968862999999995</c:v>
                </c:pt>
                <c:pt idx="19">
                  <c:v>0.65812864999999998</c:v>
                </c:pt>
                <c:pt idx="20">
                  <c:v>0.72453546000000002</c:v>
                </c:pt>
                <c:pt idx="21">
                  <c:v>0.77560907000000001</c:v>
                </c:pt>
                <c:pt idx="22">
                  <c:v>0.82769181999999997</c:v>
                </c:pt>
                <c:pt idx="23">
                  <c:v>0.89859199000000001</c:v>
                </c:pt>
                <c:pt idx="24">
                  <c:v>0.95278034</c:v>
                </c:pt>
                <c:pt idx="25">
                  <c:v>0.99999404999999997</c:v>
                </c:pt>
                <c:pt idx="26">
                  <c:v>0.99999994999999997</c:v>
                </c:pt>
                <c:pt idx="27">
                  <c:v>0.99999994999999997</c:v>
                </c:pt>
              </c:numCache>
            </c:numRef>
          </c:xVal>
          <c:yVal>
            <c:numRef>
              <c:f>Sheet1!$B$3:$B$30</c:f>
              <c:numCache>
                <c:formatCode>0.00E+00</c:formatCode>
                <c:ptCount val="28"/>
                <c:pt idx="0">
                  <c:v>1213.9065238999999</c:v>
                </c:pt>
                <c:pt idx="1">
                  <c:v>1213.9165905</c:v>
                </c:pt>
                <c:pt idx="2">
                  <c:v>1234.4926972000001</c:v>
                </c:pt>
                <c:pt idx="3">
                  <c:v>1255.964559</c:v>
                </c:pt>
                <c:pt idx="4">
                  <c:v>1278.2709362999999</c:v>
                </c:pt>
                <c:pt idx="5">
                  <c:v>1295.4995058</c:v>
                </c:pt>
                <c:pt idx="6">
                  <c:v>1313.1097494999999</c:v>
                </c:pt>
                <c:pt idx="7">
                  <c:v>1331.0551359999999</c:v>
                </c:pt>
                <c:pt idx="8">
                  <c:v>1355.4169251999999</c:v>
                </c:pt>
                <c:pt idx="9">
                  <c:v>1373.9466620999999</c:v>
                </c:pt>
                <c:pt idx="10">
                  <c:v>1398.8981831000001</c:v>
                </c:pt>
                <c:pt idx="11">
                  <c:v>1417.7301943</c:v>
                </c:pt>
                <c:pt idx="12">
                  <c:v>1436.6107950999999</c:v>
                </c:pt>
                <c:pt idx="13">
                  <c:v>1455.4963647</c:v>
                </c:pt>
                <c:pt idx="14">
                  <c:v>1474.347546</c:v>
                </c:pt>
                <c:pt idx="15">
                  <c:v>1493.1295405000001</c:v>
                </c:pt>
                <c:pt idx="16">
                  <c:v>1511.8121772</c:v>
                </c:pt>
                <c:pt idx="17">
                  <c:v>1530.3698032</c:v>
                </c:pt>
                <c:pt idx="18">
                  <c:v>1554.8824689999999</c:v>
                </c:pt>
                <c:pt idx="19">
                  <c:v>1573.0720280999999</c:v>
                </c:pt>
                <c:pt idx="20">
                  <c:v>1597.0405221999999</c:v>
                </c:pt>
                <c:pt idx="21">
                  <c:v>1614.7916482000001</c:v>
                </c:pt>
                <c:pt idx="22">
                  <c:v>1632.3424457000001</c:v>
                </c:pt>
                <c:pt idx="23">
                  <c:v>1655.4248998</c:v>
                </c:pt>
                <c:pt idx="24">
                  <c:v>1672.4950173</c:v>
                </c:pt>
                <c:pt idx="25">
                  <c:v>1686.9985985999999</c:v>
                </c:pt>
                <c:pt idx="26">
                  <c:v>1687.0003916999999</c:v>
                </c:pt>
                <c:pt idx="27">
                  <c:v>1687.0003916999999</c:v>
                </c:pt>
              </c:numCache>
            </c:numRef>
          </c:yVal>
          <c:smooth val="1"/>
        </c:ser>
        <c:ser>
          <c:idx val="0"/>
          <c:order val="1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Sheet1!$A$32:$A$60</c:f>
              <c:numCache>
                <c:formatCode>0.00E+00</c:formatCode>
                <c:ptCount val="29"/>
                <c:pt idx="0">
                  <c:v>0.01</c:v>
                </c:pt>
                <c:pt idx="1">
                  <c:v>1.0039987E-2</c:v>
                </c:pt>
                <c:pt idx="2">
                  <c:v>8.8577740000000002E-2</c:v>
                </c:pt>
                <c:pt idx="3">
                  <c:v>0.16424588000000001</c:v>
                </c:pt>
                <c:pt idx="4">
                  <c:v>0.21898321000000001</c:v>
                </c:pt>
                <c:pt idx="5">
                  <c:v>0.28913386000000002</c:v>
                </c:pt>
                <c:pt idx="6">
                  <c:v>0.33954394999999998</c:v>
                </c:pt>
                <c:pt idx="7">
                  <c:v>0.38801885000000003</c:v>
                </c:pt>
                <c:pt idx="8">
                  <c:v>0.44960554000000003</c:v>
                </c:pt>
                <c:pt idx="9">
                  <c:v>0.49350960999999999</c:v>
                </c:pt>
                <c:pt idx="10">
                  <c:v>0.53547487999999999</c:v>
                </c:pt>
                <c:pt idx="11">
                  <c:v>0.57553750999999997</c:v>
                </c:pt>
                <c:pt idx="12">
                  <c:v>0.62608317999999996</c:v>
                </c:pt>
                <c:pt idx="13">
                  <c:v>0.66192125000000002</c:v>
                </c:pt>
                <c:pt idx="14">
                  <c:v>0.69606471000000003</c:v>
                </c:pt>
                <c:pt idx="15">
                  <c:v>0.72859249999999998</c:v>
                </c:pt>
                <c:pt idx="16">
                  <c:v>0.75958698000000002</c:v>
                </c:pt>
                <c:pt idx="17">
                  <c:v>0.78913193000000004</c:v>
                </c:pt>
                <c:pt idx="18">
                  <c:v>0.82641463000000004</c:v>
                </c:pt>
                <c:pt idx="19">
                  <c:v>0.85289961000000003</c:v>
                </c:pt>
                <c:pt idx="20">
                  <c:v>0.87820609000000005</c:v>
                </c:pt>
                <c:pt idx="21">
                  <c:v>0.90240922999999995</c:v>
                </c:pt>
                <c:pt idx="22">
                  <c:v>0.92558032999999995</c:v>
                </c:pt>
                <c:pt idx="23">
                  <c:v>0.94778667000000005</c:v>
                </c:pt>
                <c:pt idx="24">
                  <c:v>0.96909137999999995</c:v>
                </c:pt>
                <c:pt idx="25">
                  <c:v>0.98955346</c:v>
                </c:pt>
                <c:pt idx="26">
                  <c:v>0.99989552000000004</c:v>
                </c:pt>
                <c:pt idx="27">
                  <c:v>0.99999987999999995</c:v>
                </c:pt>
                <c:pt idx="28">
                  <c:v>0.99999998000000001</c:v>
                </c:pt>
              </c:numCache>
            </c:numRef>
          </c:xVal>
          <c:yVal>
            <c:numRef>
              <c:f>Sheet1!$B$32:$B$60</c:f>
              <c:numCache>
                <c:formatCode>0.00E+00</c:formatCode>
                <c:ptCount val="29"/>
                <c:pt idx="0">
                  <c:v>1213.9065238999999</c:v>
                </c:pt>
                <c:pt idx="1">
                  <c:v>1213.9165905</c:v>
                </c:pt>
                <c:pt idx="2">
                  <c:v>1234.4926972000001</c:v>
                </c:pt>
                <c:pt idx="3">
                  <c:v>1255.964559</c:v>
                </c:pt>
                <c:pt idx="4">
                  <c:v>1272.6202721</c:v>
                </c:pt>
                <c:pt idx="5">
                  <c:v>1295.4995058</c:v>
                </c:pt>
                <c:pt idx="6">
                  <c:v>1313.1097494999999</c:v>
                </c:pt>
                <c:pt idx="7">
                  <c:v>1331.0551359999999</c:v>
                </c:pt>
                <c:pt idx="8">
                  <c:v>1355.4169251999999</c:v>
                </c:pt>
                <c:pt idx="9">
                  <c:v>1373.9466620999999</c:v>
                </c:pt>
                <c:pt idx="10">
                  <c:v>1392.6397320999999</c:v>
                </c:pt>
                <c:pt idx="11">
                  <c:v>1411.4451905000001</c:v>
                </c:pt>
                <c:pt idx="12">
                  <c:v>1436.6107950999999</c:v>
                </c:pt>
                <c:pt idx="13">
                  <c:v>1455.4963647</c:v>
                </c:pt>
                <c:pt idx="14">
                  <c:v>1474.347546</c:v>
                </c:pt>
                <c:pt idx="15">
                  <c:v>1493.1295405000001</c:v>
                </c:pt>
                <c:pt idx="16">
                  <c:v>1511.8121772</c:v>
                </c:pt>
                <c:pt idx="17">
                  <c:v>1530.3698032</c:v>
                </c:pt>
                <c:pt idx="18">
                  <c:v>1554.8824689999999</c:v>
                </c:pt>
                <c:pt idx="19">
                  <c:v>1573.0720280999999</c:v>
                </c:pt>
                <c:pt idx="20">
                  <c:v>1591.0799887000001</c:v>
                </c:pt>
                <c:pt idx="21">
                  <c:v>1608.8965995999999</c:v>
                </c:pt>
                <c:pt idx="22">
                  <c:v>1626.5147377000001</c:v>
                </c:pt>
                <c:pt idx="23">
                  <c:v>1643.9295339</c:v>
                </c:pt>
                <c:pt idx="24">
                  <c:v>1661.1380285</c:v>
                </c:pt>
                <c:pt idx="25">
                  <c:v>1678.1388614</c:v>
                </c:pt>
                <c:pt idx="26">
                  <c:v>1686.9111599</c:v>
                </c:pt>
                <c:pt idx="27">
                  <c:v>1687.0003062999999</c:v>
                </c:pt>
                <c:pt idx="28">
                  <c:v>1687.0003916999999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447398304"/>
        <c:axId val="-1447394496"/>
      </c:scatterChart>
      <c:valAx>
        <c:axId val="-1447398304"/>
        <c:scaling>
          <c:orientation val="minMax"/>
          <c:max val="1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X_Si</a:t>
                </a:r>
                <a:endParaRPr lang="ko-KR" alt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0.00E+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-1447394496"/>
        <c:crosses val="autoZero"/>
        <c:crossBetween val="midCat"/>
      </c:valAx>
      <c:valAx>
        <c:axId val="-1447394496"/>
        <c:scaling>
          <c:orientation val="minMax"/>
          <c:min val="12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Temperature (K)</a:t>
                </a:r>
                <a:endParaRPr lang="ko-KR" alt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0.00E+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-144739830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/>
              <a:t>Si-Ge 2-component</a:t>
            </a:r>
            <a:r>
              <a:rPr lang="en-US" altLang="ko-KR" baseline="0"/>
              <a:t> phase diagram</a:t>
            </a:r>
            <a:endParaRPr lang="ko-KR" alt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>
        <c:manualLayout>
          <c:layoutTarget val="inner"/>
          <c:xMode val="edge"/>
          <c:yMode val="edge"/>
          <c:x val="0.14942825896762904"/>
          <c:y val="0.17689814814814814"/>
          <c:w val="0.78675918635170605"/>
          <c:h val="0.68792468649752114"/>
        </c:manualLayout>
      </c:layout>
      <c:scatterChart>
        <c:scatterStyle val="smooth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Sheet1!$A$3:$A$30</c:f>
              <c:numCache>
                <c:formatCode>0.00E+00</c:formatCode>
                <c:ptCount val="28"/>
                <c:pt idx="0">
                  <c:v>2.4782591000000001E-3</c:v>
                </c:pt>
                <c:pt idx="1">
                  <c:v>2.4882717E-3</c:v>
                </c:pt>
                <c:pt idx="2">
                  <c:v>2.3850519000000001E-2</c:v>
                </c:pt>
                <c:pt idx="3">
                  <c:v>4.8082377000000003E-2</c:v>
                </c:pt>
                <c:pt idx="4">
                  <c:v>7.5398837999999996E-2</c:v>
                </c:pt>
                <c:pt idx="5">
                  <c:v>9.8019403000000005E-2</c:v>
                </c:pt>
                <c:pt idx="6">
                  <c:v>0.12253430999999999</c:v>
                </c:pt>
                <c:pt idx="7">
                  <c:v>0.14898441000000001</c:v>
                </c:pt>
                <c:pt idx="8">
                  <c:v>0.18729772</c:v>
                </c:pt>
                <c:pt idx="9">
                  <c:v>0.21831865</c:v>
                </c:pt>
                <c:pt idx="10">
                  <c:v>0.26268997999999999</c:v>
                </c:pt>
                <c:pt idx="11">
                  <c:v>0.29817602999999998</c:v>
                </c:pt>
                <c:pt idx="12">
                  <c:v>0.33549508</c:v>
                </c:pt>
                <c:pt idx="13">
                  <c:v>0.37458201000000002</c:v>
                </c:pt>
                <c:pt idx="14">
                  <c:v>0.41536355000000003</c:v>
                </c:pt>
                <c:pt idx="15">
                  <c:v>0.45776075999999999</c:v>
                </c:pt>
                <c:pt idx="16">
                  <c:v>0.50169127999999996</c:v>
                </c:pt>
                <c:pt idx="17">
                  <c:v>0.54707132999999997</c:v>
                </c:pt>
                <c:pt idx="18">
                  <c:v>0.60968862999999995</c:v>
                </c:pt>
                <c:pt idx="19">
                  <c:v>0.65812864999999998</c:v>
                </c:pt>
                <c:pt idx="20">
                  <c:v>0.72453546000000002</c:v>
                </c:pt>
                <c:pt idx="21">
                  <c:v>0.77560907000000001</c:v>
                </c:pt>
                <c:pt idx="22">
                  <c:v>0.82769181999999997</c:v>
                </c:pt>
                <c:pt idx="23">
                  <c:v>0.89859199000000001</c:v>
                </c:pt>
                <c:pt idx="24">
                  <c:v>0.95278034</c:v>
                </c:pt>
                <c:pt idx="25">
                  <c:v>0.99999404999999997</c:v>
                </c:pt>
                <c:pt idx="26">
                  <c:v>0.99999994999999997</c:v>
                </c:pt>
                <c:pt idx="27">
                  <c:v>0.99999994999999997</c:v>
                </c:pt>
              </c:numCache>
            </c:numRef>
          </c:xVal>
          <c:yVal>
            <c:numRef>
              <c:f>Sheet1!$B$3:$B$30</c:f>
              <c:numCache>
                <c:formatCode>0.00E+00</c:formatCode>
                <c:ptCount val="28"/>
                <c:pt idx="0">
                  <c:v>1213.9065238999999</c:v>
                </c:pt>
                <c:pt idx="1">
                  <c:v>1213.9165905</c:v>
                </c:pt>
                <c:pt idx="2">
                  <c:v>1234.4926972000001</c:v>
                </c:pt>
                <c:pt idx="3">
                  <c:v>1255.964559</c:v>
                </c:pt>
                <c:pt idx="4">
                  <c:v>1278.2709362999999</c:v>
                </c:pt>
                <c:pt idx="5">
                  <c:v>1295.4995058</c:v>
                </c:pt>
                <c:pt idx="6">
                  <c:v>1313.1097494999999</c:v>
                </c:pt>
                <c:pt idx="7">
                  <c:v>1331.0551359999999</c:v>
                </c:pt>
                <c:pt idx="8">
                  <c:v>1355.4169251999999</c:v>
                </c:pt>
                <c:pt idx="9">
                  <c:v>1373.9466620999999</c:v>
                </c:pt>
                <c:pt idx="10">
                  <c:v>1398.8981831000001</c:v>
                </c:pt>
                <c:pt idx="11">
                  <c:v>1417.7301943</c:v>
                </c:pt>
                <c:pt idx="12">
                  <c:v>1436.6107950999999</c:v>
                </c:pt>
                <c:pt idx="13">
                  <c:v>1455.4963647</c:v>
                </c:pt>
                <c:pt idx="14">
                  <c:v>1474.347546</c:v>
                </c:pt>
                <c:pt idx="15">
                  <c:v>1493.1295405000001</c:v>
                </c:pt>
                <c:pt idx="16">
                  <c:v>1511.8121772</c:v>
                </c:pt>
                <c:pt idx="17">
                  <c:v>1530.3698032</c:v>
                </c:pt>
                <c:pt idx="18">
                  <c:v>1554.8824689999999</c:v>
                </c:pt>
                <c:pt idx="19">
                  <c:v>1573.0720280999999</c:v>
                </c:pt>
                <c:pt idx="20">
                  <c:v>1597.0405221999999</c:v>
                </c:pt>
                <c:pt idx="21">
                  <c:v>1614.7916482000001</c:v>
                </c:pt>
                <c:pt idx="22">
                  <c:v>1632.3424457000001</c:v>
                </c:pt>
                <c:pt idx="23">
                  <c:v>1655.4248998</c:v>
                </c:pt>
                <c:pt idx="24">
                  <c:v>1672.4950173</c:v>
                </c:pt>
                <c:pt idx="25">
                  <c:v>1686.9985985999999</c:v>
                </c:pt>
                <c:pt idx="26">
                  <c:v>1687.0003916999999</c:v>
                </c:pt>
                <c:pt idx="27">
                  <c:v>1687.0003916999999</c:v>
                </c:pt>
              </c:numCache>
            </c:numRef>
          </c:yVal>
          <c:smooth val="1"/>
        </c:ser>
        <c:ser>
          <c:idx val="1"/>
          <c:order val="1"/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Sheet1!$A$32:$A$60</c:f>
              <c:numCache>
                <c:formatCode>0.00E+00</c:formatCode>
                <c:ptCount val="29"/>
                <c:pt idx="0">
                  <c:v>0.01</c:v>
                </c:pt>
                <c:pt idx="1">
                  <c:v>1.0039987E-2</c:v>
                </c:pt>
                <c:pt idx="2">
                  <c:v>8.8577740000000002E-2</c:v>
                </c:pt>
                <c:pt idx="3">
                  <c:v>0.16424588000000001</c:v>
                </c:pt>
                <c:pt idx="4">
                  <c:v>0.21898321000000001</c:v>
                </c:pt>
                <c:pt idx="5">
                  <c:v>0.28913386000000002</c:v>
                </c:pt>
                <c:pt idx="6">
                  <c:v>0.33954394999999998</c:v>
                </c:pt>
                <c:pt idx="7">
                  <c:v>0.38801885000000003</c:v>
                </c:pt>
                <c:pt idx="8">
                  <c:v>0.44960554000000003</c:v>
                </c:pt>
                <c:pt idx="9">
                  <c:v>0.49350960999999999</c:v>
                </c:pt>
                <c:pt idx="10">
                  <c:v>0.53547487999999999</c:v>
                </c:pt>
                <c:pt idx="11">
                  <c:v>0.57553750999999997</c:v>
                </c:pt>
                <c:pt idx="12">
                  <c:v>0.62608317999999996</c:v>
                </c:pt>
                <c:pt idx="13">
                  <c:v>0.66192125000000002</c:v>
                </c:pt>
                <c:pt idx="14">
                  <c:v>0.69606471000000003</c:v>
                </c:pt>
                <c:pt idx="15">
                  <c:v>0.72859249999999998</c:v>
                </c:pt>
                <c:pt idx="16">
                  <c:v>0.75958698000000002</c:v>
                </c:pt>
                <c:pt idx="17">
                  <c:v>0.78913193000000004</c:v>
                </c:pt>
                <c:pt idx="18">
                  <c:v>0.82641463000000004</c:v>
                </c:pt>
                <c:pt idx="19">
                  <c:v>0.85289961000000003</c:v>
                </c:pt>
                <c:pt idx="20">
                  <c:v>0.87820609000000005</c:v>
                </c:pt>
                <c:pt idx="21">
                  <c:v>0.90240922999999995</c:v>
                </c:pt>
                <c:pt idx="22">
                  <c:v>0.92558032999999995</c:v>
                </c:pt>
                <c:pt idx="23">
                  <c:v>0.94778667000000005</c:v>
                </c:pt>
                <c:pt idx="24">
                  <c:v>0.96909137999999995</c:v>
                </c:pt>
                <c:pt idx="25">
                  <c:v>0.98955346</c:v>
                </c:pt>
                <c:pt idx="26">
                  <c:v>0.99989552000000004</c:v>
                </c:pt>
                <c:pt idx="27">
                  <c:v>0.99999987999999995</c:v>
                </c:pt>
                <c:pt idx="28">
                  <c:v>0.99999998000000001</c:v>
                </c:pt>
              </c:numCache>
            </c:numRef>
          </c:xVal>
          <c:yVal>
            <c:numRef>
              <c:f>Sheet1!$B$32:$B$60</c:f>
              <c:numCache>
                <c:formatCode>0.00E+00</c:formatCode>
                <c:ptCount val="29"/>
                <c:pt idx="0">
                  <c:v>1213.9065238999999</c:v>
                </c:pt>
                <c:pt idx="1">
                  <c:v>1213.9165905</c:v>
                </c:pt>
                <c:pt idx="2">
                  <c:v>1234.4926972000001</c:v>
                </c:pt>
                <c:pt idx="3">
                  <c:v>1255.964559</c:v>
                </c:pt>
                <c:pt idx="4">
                  <c:v>1272.6202721</c:v>
                </c:pt>
                <c:pt idx="5">
                  <c:v>1295.4995058</c:v>
                </c:pt>
                <c:pt idx="6">
                  <c:v>1313.1097494999999</c:v>
                </c:pt>
                <c:pt idx="7">
                  <c:v>1331.0551359999999</c:v>
                </c:pt>
                <c:pt idx="8">
                  <c:v>1355.4169251999999</c:v>
                </c:pt>
                <c:pt idx="9">
                  <c:v>1373.9466620999999</c:v>
                </c:pt>
                <c:pt idx="10">
                  <c:v>1392.6397320999999</c:v>
                </c:pt>
                <c:pt idx="11">
                  <c:v>1411.4451905000001</c:v>
                </c:pt>
                <c:pt idx="12">
                  <c:v>1436.6107950999999</c:v>
                </c:pt>
                <c:pt idx="13">
                  <c:v>1455.4963647</c:v>
                </c:pt>
                <c:pt idx="14">
                  <c:v>1474.347546</c:v>
                </c:pt>
                <c:pt idx="15">
                  <c:v>1493.1295405000001</c:v>
                </c:pt>
                <c:pt idx="16">
                  <c:v>1511.8121772</c:v>
                </c:pt>
                <c:pt idx="17">
                  <c:v>1530.3698032</c:v>
                </c:pt>
                <c:pt idx="18">
                  <c:v>1554.8824689999999</c:v>
                </c:pt>
                <c:pt idx="19">
                  <c:v>1573.0720280999999</c:v>
                </c:pt>
                <c:pt idx="20">
                  <c:v>1591.0799887000001</c:v>
                </c:pt>
                <c:pt idx="21">
                  <c:v>1608.8965995999999</c:v>
                </c:pt>
                <c:pt idx="22">
                  <c:v>1626.5147377000001</c:v>
                </c:pt>
                <c:pt idx="23">
                  <c:v>1643.9295339</c:v>
                </c:pt>
                <c:pt idx="24">
                  <c:v>1661.1380285</c:v>
                </c:pt>
                <c:pt idx="25">
                  <c:v>1678.1388614</c:v>
                </c:pt>
                <c:pt idx="26">
                  <c:v>1686.9111599</c:v>
                </c:pt>
                <c:pt idx="27">
                  <c:v>1687.0003062999999</c:v>
                </c:pt>
                <c:pt idx="28">
                  <c:v>1687.0003916999999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447398848"/>
        <c:axId val="-1447387968"/>
      </c:scatterChart>
      <c:scatterChart>
        <c:scatterStyle val="lineMarker"/>
        <c:varyColors val="0"/>
        <c:ser>
          <c:idx val="2"/>
          <c:order val="2"/>
          <c:spPr>
            <a:ln w="25400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6"/>
                </a:solidFill>
              </a:ln>
              <a:effectLst/>
            </c:spPr>
          </c:marker>
          <c:xVal>
            <c:numRef>
              <c:f>Sheet1!$H$6:$H$58</c:f>
              <c:numCache>
                <c:formatCode>General</c:formatCode>
                <c:ptCount val="53"/>
                <c:pt idx="0">
                  <c:v>8.6169999999999997E-3</c:v>
                </c:pt>
                <c:pt idx="1">
                  <c:v>1.9032E-2</c:v>
                </c:pt>
                <c:pt idx="2">
                  <c:v>2.9874999999999999E-2</c:v>
                </c:pt>
                <c:pt idx="3">
                  <c:v>4.1149999999999999E-2</c:v>
                </c:pt>
                <c:pt idx="4">
                  <c:v>5.2860999999999998E-2</c:v>
                </c:pt>
                <c:pt idx="5">
                  <c:v>6.5012E-2</c:v>
                </c:pt>
                <c:pt idx="6">
                  <c:v>7.7607999999999996E-2</c:v>
                </c:pt>
                <c:pt idx="7">
                  <c:v>9.0652999999999997E-2</c:v>
                </c:pt>
                <c:pt idx="8">
                  <c:v>0.10414900000000001</c:v>
                </c:pt>
                <c:pt idx="9">
                  <c:v>0.118102</c:v>
                </c:pt>
                <c:pt idx="10">
                  <c:v>0.13251299999999999</c:v>
                </c:pt>
                <c:pt idx="11">
                  <c:v>0.14738699999999999</c:v>
                </c:pt>
                <c:pt idx="12">
                  <c:v>0.16272700000000001</c:v>
                </c:pt>
                <c:pt idx="13">
                  <c:v>0.178537</c:v>
                </c:pt>
                <c:pt idx="14">
                  <c:v>0.19481799999999999</c:v>
                </c:pt>
                <c:pt idx="15">
                  <c:v>0.21157400000000001</c:v>
                </c:pt>
                <c:pt idx="16">
                  <c:v>0.22880700000000001</c:v>
                </c:pt>
                <c:pt idx="17">
                  <c:v>0.24652099999999999</c:v>
                </c:pt>
                <c:pt idx="18">
                  <c:v>0.26471800000000001</c:v>
                </c:pt>
                <c:pt idx="19">
                  <c:v>0.28339999999999999</c:v>
                </c:pt>
                <c:pt idx="20">
                  <c:v>0.30256899999999998</c:v>
                </c:pt>
                <c:pt idx="21">
                  <c:v>0.32222800000000001</c:v>
                </c:pt>
                <c:pt idx="22">
                  <c:v>0.34237899999999999</c:v>
                </c:pt>
                <c:pt idx="23">
                  <c:v>0.36302299999999998</c:v>
                </c:pt>
                <c:pt idx="24">
                  <c:v>0.38416299999999998</c:v>
                </c:pt>
                <c:pt idx="25">
                  <c:v>0.40579999999999999</c:v>
                </c:pt>
                <c:pt idx="26">
                  <c:v>0.42793599999999998</c:v>
                </c:pt>
                <c:pt idx="27">
                  <c:v>0.450573</c:v>
                </c:pt>
                <c:pt idx="28">
                  <c:v>0.47371099999999999</c:v>
                </c:pt>
                <c:pt idx="29">
                  <c:v>0.49735200000000002</c:v>
                </c:pt>
                <c:pt idx="30">
                  <c:v>0.52149800000000002</c:v>
                </c:pt>
                <c:pt idx="31">
                  <c:v>0.546149</c:v>
                </c:pt>
                <c:pt idx="32">
                  <c:v>0.57130700000000001</c:v>
                </c:pt>
                <c:pt idx="33">
                  <c:v>0.59697199999999995</c:v>
                </c:pt>
                <c:pt idx="34">
                  <c:v>0.62314599999999998</c:v>
                </c:pt>
                <c:pt idx="35">
                  <c:v>0.64982899999999999</c:v>
                </c:pt>
                <c:pt idx="36">
                  <c:v>0.67702099999999998</c:v>
                </c:pt>
                <c:pt idx="37">
                  <c:v>0.70472400000000002</c:v>
                </c:pt>
                <c:pt idx="38">
                  <c:v>0.73293799999999998</c:v>
                </c:pt>
                <c:pt idx="39">
                  <c:v>0.76166299999999998</c:v>
                </c:pt>
                <c:pt idx="40">
                  <c:v>0.79090000000000005</c:v>
                </c:pt>
                <c:pt idx="41">
                  <c:v>0.82064899999999996</c:v>
                </c:pt>
                <c:pt idx="42">
                  <c:v>0.85091000000000006</c:v>
                </c:pt>
                <c:pt idx="43">
                  <c:v>0.88168299999999999</c:v>
                </c:pt>
                <c:pt idx="44">
                  <c:v>0.91296900000000003</c:v>
                </c:pt>
                <c:pt idx="45">
                  <c:v>0.94476700000000002</c:v>
                </c:pt>
                <c:pt idx="46">
                  <c:v>0.97707699999999997</c:v>
                </c:pt>
              </c:numCache>
            </c:numRef>
          </c:xVal>
          <c:yVal>
            <c:numRef>
              <c:f>Sheet1!$I$6:$I$58</c:f>
              <c:numCache>
                <c:formatCode>General</c:formatCode>
                <c:ptCount val="53"/>
                <c:pt idx="0">
                  <c:v>1220</c:v>
                </c:pt>
                <c:pt idx="1">
                  <c:v>1230</c:v>
                </c:pt>
                <c:pt idx="2">
                  <c:v>1240</c:v>
                </c:pt>
                <c:pt idx="3">
                  <c:v>1250</c:v>
                </c:pt>
                <c:pt idx="4">
                  <c:v>1260</c:v>
                </c:pt>
                <c:pt idx="5">
                  <c:v>1270</c:v>
                </c:pt>
                <c:pt idx="6">
                  <c:v>1280</c:v>
                </c:pt>
                <c:pt idx="7">
                  <c:v>1290</c:v>
                </c:pt>
                <c:pt idx="8">
                  <c:v>1300</c:v>
                </c:pt>
                <c:pt idx="9">
                  <c:v>1310</c:v>
                </c:pt>
                <c:pt idx="10">
                  <c:v>1320</c:v>
                </c:pt>
                <c:pt idx="11">
                  <c:v>1330</c:v>
                </c:pt>
                <c:pt idx="12">
                  <c:v>1340</c:v>
                </c:pt>
                <c:pt idx="13">
                  <c:v>1350</c:v>
                </c:pt>
                <c:pt idx="14">
                  <c:v>1360</c:v>
                </c:pt>
                <c:pt idx="15">
                  <c:v>1370</c:v>
                </c:pt>
                <c:pt idx="16">
                  <c:v>1380</c:v>
                </c:pt>
                <c:pt idx="17">
                  <c:v>1390</c:v>
                </c:pt>
                <c:pt idx="18">
                  <c:v>1400</c:v>
                </c:pt>
                <c:pt idx="19">
                  <c:v>1410</c:v>
                </c:pt>
                <c:pt idx="20">
                  <c:v>1420</c:v>
                </c:pt>
                <c:pt idx="21">
                  <c:v>1430</c:v>
                </c:pt>
                <c:pt idx="22">
                  <c:v>1440</c:v>
                </c:pt>
                <c:pt idx="23">
                  <c:v>1450</c:v>
                </c:pt>
                <c:pt idx="24">
                  <c:v>1460</c:v>
                </c:pt>
                <c:pt idx="25">
                  <c:v>1470</c:v>
                </c:pt>
                <c:pt idx="26">
                  <c:v>1480</c:v>
                </c:pt>
                <c:pt idx="27">
                  <c:v>1490</c:v>
                </c:pt>
                <c:pt idx="28">
                  <c:v>1500</c:v>
                </c:pt>
                <c:pt idx="29">
                  <c:v>1510</c:v>
                </c:pt>
                <c:pt idx="30">
                  <c:v>1520</c:v>
                </c:pt>
                <c:pt idx="31">
                  <c:v>1530</c:v>
                </c:pt>
                <c:pt idx="32">
                  <c:v>1540</c:v>
                </c:pt>
                <c:pt idx="33">
                  <c:v>1550</c:v>
                </c:pt>
                <c:pt idx="34">
                  <c:v>1560</c:v>
                </c:pt>
                <c:pt idx="35">
                  <c:v>1570</c:v>
                </c:pt>
                <c:pt idx="36">
                  <c:v>1580</c:v>
                </c:pt>
                <c:pt idx="37">
                  <c:v>1590</c:v>
                </c:pt>
                <c:pt idx="38">
                  <c:v>1600</c:v>
                </c:pt>
                <c:pt idx="39">
                  <c:v>1610</c:v>
                </c:pt>
                <c:pt idx="40">
                  <c:v>1620</c:v>
                </c:pt>
                <c:pt idx="41">
                  <c:v>1630</c:v>
                </c:pt>
                <c:pt idx="42">
                  <c:v>1640</c:v>
                </c:pt>
                <c:pt idx="43">
                  <c:v>1650</c:v>
                </c:pt>
                <c:pt idx="44">
                  <c:v>1660</c:v>
                </c:pt>
                <c:pt idx="45">
                  <c:v>1670</c:v>
                </c:pt>
                <c:pt idx="46">
                  <c:v>1680</c:v>
                </c:pt>
              </c:numCache>
            </c:numRef>
          </c:yVal>
          <c:smooth val="0"/>
        </c:ser>
        <c:ser>
          <c:idx val="3"/>
          <c:order val="3"/>
          <c:spPr>
            <a:ln w="2540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Sheet1!$J$6:$J$52</c:f>
              <c:numCache>
                <c:formatCode>General</c:formatCode>
                <c:ptCount val="47"/>
                <c:pt idx="0">
                  <c:v>3.3917000000000003E-2</c:v>
                </c:pt>
                <c:pt idx="1">
                  <c:v>7.1957999999999994E-2</c:v>
                </c:pt>
                <c:pt idx="2">
                  <c:v>0.108568</c:v>
                </c:pt>
                <c:pt idx="3">
                  <c:v>0.14382800000000001</c:v>
                </c:pt>
                <c:pt idx="4">
                  <c:v>0.177811</c:v>
                </c:pt>
                <c:pt idx="5">
                  <c:v>0.210587</c:v>
                </c:pt>
                <c:pt idx="6">
                  <c:v>0.24222099999999999</c:v>
                </c:pt>
                <c:pt idx="7">
                  <c:v>0.27277299999999999</c:v>
                </c:pt>
                <c:pt idx="8">
                  <c:v>0.30230000000000001</c:v>
                </c:pt>
                <c:pt idx="9">
                  <c:v>0.33085500000000001</c:v>
                </c:pt>
                <c:pt idx="10">
                  <c:v>0.35848799999999997</c:v>
                </c:pt>
                <c:pt idx="11">
                  <c:v>0.38524599999999998</c:v>
                </c:pt>
                <c:pt idx="12">
                  <c:v>0.41117199999999998</c:v>
                </c:pt>
                <c:pt idx="13">
                  <c:v>0.436307</c:v>
                </c:pt>
                <c:pt idx="14">
                  <c:v>0.46069100000000002</c:v>
                </c:pt>
                <c:pt idx="15">
                  <c:v>0.48435899999999998</c:v>
                </c:pt>
                <c:pt idx="16">
                  <c:v>0.50734599999999996</c:v>
                </c:pt>
                <c:pt idx="17">
                  <c:v>0.52968400000000004</c:v>
                </c:pt>
                <c:pt idx="18">
                  <c:v>0.55140299999999998</c:v>
                </c:pt>
                <c:pt idx="19">
                  <c:v>0.57253200000000004</c:v>
                </c:pt>
                <c:pt idx="20">
                  <c:v>0.59309800000000001</c:v>
                </c:pt>
                <c:pt idx="21">
                  <c:v>0.61312699999999998</c:v>
                </c:pt>
                <c:pt idx="22">
                  <c:v>0.63264200000000004</c:v>
                </c:pt>
                <c:pt idx="23">
                  <c:v>0.651667</c:v>
                </c:pt>
                <c:pt idx="24">
                  <c:v>0.67022199999999998</c:v>
                </c:pt>
                <c:pt idx="25">
                  <c:v>0.68832899999999997</c:v>
                </c:pt>
                <c:pt idx="26">
                  <c:v>0.70600600000000002</c:v>
                </c:pt>
                <c:pt idx="27">
                  <c:v>0.72327200000000003</c:v>
                </c:pt>
                <c:pt idx="28">
                  <c:v>0.740143</c:v>
                </c:pt>
                <c:pt idx="29">
                  <c:v>0.75663800000000003</c:v>
                </c:pt>
                <c:pt idx="30">
                  <c:v>0.77276999999999996</c:v>
                </c:pt>
                <c:pt idx="31">
                  <c:v>0.78855500000000001</c:v>
                </c:pt>
                <c:pt idx="32">
                  <c:v>0.80400700000000003</c:v>
                </c:pt>
                <c:pt idx="33">
                  <c:v>0.81913899999999995</c:v>
                </c:pt>
                <c:pt idx="34">
                  <c:v>0.83396400000000004</c:v>
                </c:pt>
                <c:pt idx="35">
                  <c:v>0.84849399999999997</c:v>
                </c:pt>
                <c:pt idx="36">
                  <c:v>0.86273999999999995</c:v>
                </c:pt>
                <c:pt idx="37">
                  <c:v>0.87671299999999996</c:v>
                </c:pt>
                <c:pt idx="38">
                  <c:v>0.89042399999999999</c:v>
                </c:pt>
                <c:pt idx="39">
                  <c:v>0.90388199999999996</c:v>
                </c:pt>
                <c:pt idx="40">
                  <c:v>0.91709799999999997</c:v>
                </c:pt>
                <c:pt idx="41">
                  <c:v>0.93007899999999999</c:v>
                </c:pt>
                <c:pt idx="42">
                  <c:v>0.94283399999999995</c:v>
                </c:pt>
                <c:pt idx="43">
                  <c:v>0.95537300000000003</c:v>
                </c:pt>
                <c:pt idx="44">
                  <c:v>0.96770100000000003</c:v>
                </c:pt>
                <c:pt idx="45">
                  <c:v>0.97982800000000003</c:v>
                </c:pt>
                <c:pt idx="46">
                  <c:v>0.99175999999999997</c:v>
                </c:pt>
              </c:numCache>
            </c:numRef>
          </c:xVal>
          <c:yVal>
            <c:numRef>
              <c:f>Sheet1!$K$6:$K$52</c:f>
              <c:numCache>
                <c:formatCode>General</c:formatCode>
                <c:ptCount val="47"/>
                <c:pt idx="0">
                  <c:v>1220</c:v>
                </c:pt>
                <c:pt idx="1">
                  <c:v>1230</c:v>
                </c:pt>
                <c:pt idx="2">
                  <c:v>1240</c:v>
                </c:pt>
                <c:pt idx="3">
                  <c:v>1250</c:v>
                </c:pt>
                <c:pt idx="4">
                  <c:v>1260</c:v>
                </c:pt>
                <c:pt idx="5">
                  <c:v>1270</c:v>
                </c:pt>
                <c:pt idx="6">
                  <c:v>1280</c:v>
                </c:pt>
                <c:pt idx="7">
                  <c:v>1290</c:v>
                </c:pt>
                <c:pt idx="8">
                  <c:v>1300</c:v>
                </c:pt>
                <c:pt idx="9">
                  <c:v>1310</c:v>
                </c:pt>
                <c:pt idx="10">
                  <c:v>1320</c:v>
                </c:pt>
                <c:pt idx="11">
                  <c:v>1330</c:v>
                </c:pt>
                <c:pt idx="12">
                  <c:v>1340</c:v>
                </c:pt>
                <c:pt idx="13">
                  <c:v>1350</c:v>
                </c:pt>
                <c:pt idx="14">
                  <c:v>1360</c:v>
                </c:pt>
                <c:pt idx="15">
                  <c:v>1370</c:v>
                </c:pt>
                <c:pt idx="16">
                  <c:v>1380</c:v>
                </c:pt>
                <c:pt idx="17">
                  <c:v>1390</c:v>
                </c:pt>
                <c:pt idx="18">
                  <c:v>1400</c:v>
                </c:pt>
                <c:pt idx="19">
                  <c:v>1410</c:v>
                </c:pt>
                <c:pt idx="20">
                  <c:v>1420</c:v>
                </c:pt>
                <c:pt idx="21">
                  <c:v>1430</c:v>
                </c:pt>
                <c:pt idx="22">
                  <c:v>1440</c:v>
                </c:pt>
                <c:pt idx="23">
                  <c:v>1450</c:v>
                </c:pt>
                <c:pt idx="24">
                  <c:v>1460</c:v>
                </c:pt>
                <c:pt idx="25">
                  <c:v>1470</c:v>
                </c:pt>
                <c:pt idx="26">
                  <c:v>1480</c:v>
                </c:pt>
                <c:pt idx="27">
                  <c:v>1490</c:v>
                </c:pt>
                <c:pt idx="28">
                  <c:v>1500</c:v>
                </c:pt>
                <c:pt idx="29">
                  <c:v>1510</c:v>
                </c:pt>
                <c:pt idx="30">
                  <c:v>1520</c:v>
                </c:pt>
                <c:pt idx="31">
                  <c:v>1530</c:v>
                </c:pt>
                <c:pt idx="32">
                  <c:v>1540</c:v>
                </c:pt>
                <c:pt idx="33">
                  <c:v>1550</c:v>
                </c:pt>
                <c:pt idx="34">
                  <c:v>1560</c:v>
                </c:pt>
                <c:pt idx="35">
                  <c:v>1570</c:v>
                </c:pt>
                <c:pt idx="36">
                  <c:v>1580</c:v>
                </c:pt>
                <c:pt idx="37">
                  <c:v>1590</c:v>
                </c:pt>
                <c:pt idx="38">
                  <c:v>1600</c:v>
                </c:pt>
                <c:pt idx="39">
                  <c:v>1610</c:v>
                </c:pt>
                <c:pt idx="40">
                  <c:v>1620</c:v>
                </c:pt>
                <c:pt idx="41">
                  <c:v>1630</c:v>
                </c:pt>
                <c:pt idx="42">
                  <c:v>1640</c:v>
                </c:pt>
                <c:pt idx="43">
                  <c:v>1650</c:v>
                </c:pt>
                <c:pt idx="44">
                  <c:v>1660</c:v>
                </c:pt>
                <c:pt idx="45">
                  <c:v>1670</c:v>
                </c:pt>
                <c:pt idx="46">
                  <c:v>1680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447398848"/>
        <c:axId val="-1447387968"/>
      </c:scatterChart>
      <c:valAx>
        <c:axId val="-1447398848"/>
        <c:scaling>
          <c:orientation val="minMax"/>
          <c:max val="1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X_Si</a:t>
                </a:r>
                <a:endParaRPr lang="ko-KR" alt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0.00E+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-1447387968"/>
        <c:crosses val="autoZero"/>
        <c:crossBetween val="midCat"/>
      </c:valAx>
      <c:valAx>
        <c:axId val="-1447387968"/>
        <c:scaling>
          <c:orientation val="minMax"/>
          <c:min val="12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Temperature (K)</a:t>
                </a:r>
                <a:endParaRPr lang="ko-KR" alt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0.00E+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-1447398848"/>
        <c:crosses val="autoZero"/>
        <c:crossBetween val="midCat"/>
      </c:valAx>
      <c:spPr>
        <a:noFill/>
        <a:ln>
          <a:solidFill>
            <a:schemeClr val="accent1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10948416" y="2788920"/>
            <a:ext cx="1243584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112776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 bwMode="gray">
          <a:xfrm>
            <a:off x="3328416" y="0"/>
            <a:ext cx="2279904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718560" cy="2359152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0832" y="3118105"/>
            <a:ext cx="10375392" cy="1470025"/>
          </a:xfrm>
        </p:spPr>
        <p:txBody>
          <a:bodyPr vert="horz" lIns="91440" tIns="45720" rIns="91440" bIns="45720" rtlCol="0" anchor="t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lang="en-US" sz="4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59152"/>
            <a:ext cx="10948416" cy="685800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  <a:def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35B79-8F06-4FD9-8193-8B9B086C7E82}" type="datetimeFigureOut">
              <a:rPr lang="ko-KR" altLang="en-US" smtClean="0"/>
              <a:t>2017-03-30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EFD63-F083-42C0-B7A2-FBB99EB26F3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31810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257432" cy="4525963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35B79-8F06-4FD9-8193-8B9B086C7E82}" type="datetimeFigureOut">
              <a:rPr lang="ko-KR" altLang="en-US" smtClean="0"/>
              <a:t>2017-03-30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EFD63-F083-42C0-B7A2-FBB99EB26F3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7083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 rot="5400000">
            <a:off x="7182612" y="2048256"/>
            <a:ext cx="6519672" cy="2414016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 bwMode="gray">
          <a:xfrm>
            <a:off x="8737600" y="6135624"/>
            <a:ext cx="1316736" cy="722376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 bwMode="gray">
          <a:xfrm>
            <a:off x="11474908" y="1379355"/>
            <a:ext cx="719328" cy="1463040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 bwMode="gray">
          <a:xfrm>
            <a:off x="11472672" y="0"/>
            <a:ext cx="719328" cy="18288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41536" y="274637"/>
            <a:ext cx="2231136" cy="585216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436864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35B79-8F06-4FD9-8193-8B9B086C7E82}" type="datetimeFigureOut">
              <a:rPr lang="ko-KR" altLang="en-US" smtClean="0"/>
              <a:t>2017-03-30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EFD63-F083-42C0-B7A2-FBB99EB26F3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9556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b="1"/>
            </a:lvl1pPr>
          </a:lstStyle>
          <a:p>
            <a:r>
              <a:rPr lang="ko-KR" altLang="en-US" dirty="0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35B79-8F06-4FD9-8193-8B9B086C7E82}" type="datetimeFigureOut">
              <a:rPr lang="ko-KR" altLang="en-US" smtClean="0"/>
              <a:t>2017-03-30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EFD63-F083-42C0-B7A2-FBB99EB26F3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3845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1728" y="3044952"/>
            <a:ext cx="6254496" cy="740664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35B79-8F06-4FD9-8193-8B9B086C7E82}" type="datetimeFigureOut">
              <a:rPr lang="ko-KR" altLang="en-US" smtClean="0"/>
              <a:t>2017-03-30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EFD63-F083-42C0-B7A2-FBB99EB26F31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Rectangle 6"/>
          <p:cNvSpPr/>
          <p:nvPr/>
        </p:nvSpPr>
        <p:spPr bwMode="gray">
          <a:xfrm>
            <a:off x="10948416" y="2788920"/>
            <a:ext cx="1243584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112776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 bwMode="gray">
          <a:xfrm>
            <a:off x="3328416" y="0"/>
            <a:ext cx="2279904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718560" cy="2670048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09600" y="3813048"/>
            <a:ext cx="10363200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028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802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802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35B79-8F06-4FD9-8193-8B9B086C7E82}" type="datetimeFigureOut">
              <a:rPr lang="ko-KR" altLang="en-US" smtClean="0"/>
              <a:t>2017-03-30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EFD63-F083-42C0-B7A2-FBB99EB26F3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98362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609600" y="1627632"/>
            <a:ext cx="5386917" cy="639762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286000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6193368" y="1627632"/>
            <a:ext cx="5389033" cy="639762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286000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35B79-8F06-4FD9-8193-8B9B086C7E82}" type="datetimeFigureOut">
              <a:rPr lang="ko-KR" altLang="en-US" smtClean="0"/>
              <a:t>2017-03-30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EFD63-F083-42C0-B7A2-FBB99EB26F3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07413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01384"/>
            <a:ext cx="12192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Rectangle 6"/>
          <p:cNvSpPr/>
          <p:nvPr/>
        </p:nvSpPr>
        <p:spPr bwMode="gray">
          <a:xfrm>
            <a:off x="0" y="0"/>
            <a:ext cx="12192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 bwMode="gray">
          <a:xfrm>
            <a:off x="0" y="0"/>
            <a:ext cx="3243072" cy="530352"/>
          </a:xfrm>
          <a:prstGeom prst="rect">
            <a:avLst/>
          </a:prstGeom>
          <a:solidFill>
            <a:schemeClr val="accent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 bwMode="gray">
          <a:xfrm>
            <a:off x="1901952" y="0"/>
            <a:ext cx="2097024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35B79-8F06-4FD9-8193-8B9B086C7E82}" type="datetimeFigureOut">
              <a:rPr lang="ko-KR" altLang="en-US" smtClean="0"/>
              <a:t>2017-03-30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EFD63-F083-42C0-B7A2-FBB99EB26F3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32451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gray">
          <a:xfrm>
            <a:off x="0" y="6501384"/>
            <a:ext cx="12192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 bwMode="gray">
          <a:xfrm>
            <a:off x="0" y="0"/>
            <a:ext cx="12192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Rectangle 12"/>
          <p:cNvSpPr/>
          <p:nvPr/>
        </p:nvSpPr>
        <p:spPr bwMode="gray">
          <a:xfrm>
            <a:off x="0" y="0"/>
            <a:ext cx="402336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Rectangle 13"/>
          <p:cNvSpPr/>
          <p:nvPr/>
        </p:nvSpPr>
        <p:spPr bwMode="gray">
          <a:xfrm>
            <a:off x="0" y="0"/>
            <a:ext cx="3243072" cy="530352"/>
          </a:xfrm>
          <a:prstGeom prst="rect">
            <a:avLst/>
          </a:prstGeom>
          <a:solidFill>
            <a:schemeClr val="accent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" name="Rectangle 14"/>
          <p:cNvSpPr/>
          <p:nvPr/>
        </p:nvSpPr>
        <p:spPr bwMode="gray">
          <a:xfrm>
            <a:off x="1901952" y="0"/>
            <a:ext cx="2097024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Rectangle 15"/>
          <p:cNvSpPr/>
          <p:nvPr/>
        </p:nvSpPr>
        <p:spPr bwMode="gray">
          <a:xfrm>
            <a:off x="11789664" y="0"/>
            <a:ext cx="402336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35B79-8F06-4FD9-8193-8B9B086C7E82}" type="datetimeFigureOut">
              <a:rPr lang="ko-KR" altLang="en-US" smtClean="0"/>
              <a:t>2017-03-30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EFD63-F083-42C0-B7A2-FBB99EB26F3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9293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548640"/>
            <a:ext cx="10265664" cy="932688"/>
          </a:xfr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32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07936" y="1645920"/>
            <a:ext cx="3755136" cy="44805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35B79-8F06-4FD9-8193-8B9B086C7E82}" type="datetimeFigureOut">
              <a:rPr lang="ko-KR" altLang="en-US" smtClean="0"/>
              <a:t>2017-03-30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EFD63-F083-42C0-B7A2-FBB99EB26F31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645920"/>
            <a:ext cx="6400800" cy="448056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19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1824" y="658368"/>
            <a:ext cx="7315200" cy="822960"/>
          </a:xfr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2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2389632" y="1618488"/>
            <a:ext cx="7315200" cy="3639312"/>
          </a:xfrm>
          <a:solidFill>
            <a:srgbClr val="F8F8F8"/>
          </a:solidFill>
          <a:ln w="76200" cmpd="sng">
            <a:solidFill>
              <a:srgbClr val="FFFF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  <a:def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632" y="5413248"/>
            <a:ext cx="7315200" cy="98755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35B79-8F06-4FD9-8193-8B9B086C7E82}" type="datetimeFigureOut">
              <a:rPr lang="ko-KR" altLang="en-US" smtClean="0"/>
              <a:t>2017-03-30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EFD63-F083-42C0-B7A2-FBB99EB26F3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9417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0" y="402336"/>
            <a:ext cx="11582400" cy="109728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 bwMode="gray">
          <a:xfrm>
            <a:off x="10887456" y="996696"/>
            <a:ext cx="1304544" cy="896112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 bwMode="gray">
          <a:xfrm>
            <a:off x="2377440" y="0"/>
            <a:ext cx="2596896" cy="539496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243072" cy="539496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9496"/>
            <a:ext cx="10972800" cy="96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537960"/>
            <a:ext cx="2844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35B79-8F06-4FD9-8193-8B9B086C7E82}" type="datetimeFigureOut">
              <a:rPr lang="ko-KR" altLang="en-US" smtClean="0"/>
              <a:t>2017-03-30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69536" y="6537960"/>
            <a:ext cx="2844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EFD63-F083-42C0-B7A2-FBB99EB26F3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6502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1" hangingPunct="1">
        <a:spcBef>
          <a:spcPct val="20000"/>
        </a:spcBef>
        <a:buClr>
          <a:schemeClr val="accent1"/>
        </a:buClr>
        <a:buSzPct val="90000"/>
        <a:buFont typeface="Wingdings 3" pitchFamily="18" charset="2"/>
        <a:buChar char="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Clr>
          <a:schemeClr val="accent2"/>
        </a:buClr>
        <a:buSzPct val="90000"/>
        <a:buFont typeface="Wingdings 3" pitchFamily="18" charset="2"/>
        <a:buChar char="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Clr>
          <a:schemeClr val="accent3"/>
        </a:buClr>
        <a:buSzPct val="90000"/>
        <a:buFont typeface="Wingdings 3" pitchFamily="18" charset="2"/>
        <a:buChar char="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Clr>
          <a:schemeClr val="accent4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Clr>
          <a:schemeClr val="accent5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소재소치해석 </a:t>
            </a:r>
            <a:r>
              <a:rPr lang="en-US" altLang="ko-KR" dirty="0" smtClean="0"/>
              <a:t>HW#4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4358354"/>
            <a:ext cx="9144000" cy="899445"/>
          </a:xfrm>
        </p:spPr>
        <p:txBody>
          <a:bodyPr/>
          <a:lstStyle/>
          <a:p>
            <a:pPr algn="r"/>
            <a:r>
              <a:rPr lang="en-US" altLang="ko-KR" dirty="0" smtClean="0"/>
              <a:t>20140304 </a:t>
            </a:r>
            <a:r>
              <a:rPr lang="ko-KR" altLang="en-US" dirty="0" smtClean="0"/>
              <a:t>이호형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87670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1. 2</a:t>
            </a:r>
            <a:r>
              <a:rPr lang="ko-KR" altLang="en-US" dirty="0" err="1" smtClean="0"/>
              <a:t>원계</a:t>
            </a:r>
            <a:r>
              <a:rPr lang="ko-KR" altLang="en-US" dirty="0" smtClean="0"/>
              <a:t> 상태도 그리기</a:t>
            </a:r>
            <a:endParaRPr lang="ko-KR" altLang="en-US" dirty="0"/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0" y="2734766"/>
            <a:ext cx="5713890" cy="1715130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81316" y="4773555"/>
            <a:ext cx="3287282" cy="996838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" y="1932542"/>
            <a:ext cx="5115208" cy="4211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233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1. 2</a:t>
            </a:r>
            <a:r>
              <a:rPr lang="ko-KR" altLang="en-US" dirty="0" err="1" smtClean="0"/>
              <a:t>원계</a:t>
            </a:r>
            <a:r>
              <a:rPr lang="ko-KR" altLang="en-US" dirty="0" smtClean="0"/>
              <a:t> 상태도 그리기</a:t>
            </a:r>
            <a:endParaRPr lang="ko-KR" altLang="en-US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932542"/>
            <a:ext cx="5115208" cy="4211883"/>
          </a:xfrm>
          <a:prstGeom prst="rect">
            <a:avLst/>
          </a:prstGeom>
        </p:spPr>
      </p:pic>
      <p:pic>
        <p:nvPicPr>
          <p:cNvPr id="7" name="내용 개체 틀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164367" y="2333708"/>
            <a:ext cx="5573504" cy="1907877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64367" y="4577152"/>
            <a:ext cx="3885488" cy="1330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887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Code</a:t>
            </a:r>
            <a:endParaRPr lang="ko-KR" altLang="en-US" dirty="0"/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52071" y="125623"/>
            <a:ext cx="6629133" cy="6593493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560158"/>
            <a:ext cx="2475877" cy="2092706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" y="3713406"/>
            <a:ext cx="4235865" cy="2928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6413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Result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6414427"/>
              </p:ext>
            </p:extLst>
          </p:nvPr>
        </p:nvGraphicFramePr>
        <p:xfrm>
          <a:off x="609600" y="1499617"/>
          <a:ext cx="4765705" cy="2559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차트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6849207"/>
              </p:ext>
            </p:extLst>
          </p:nvPr>
        </p:nvGraphicFramePr>
        <p:xfrm>
          <a:off x="675118" y="4080446"/>
          <a:ext cx="4720519" cy="24229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차트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3552671"/>
              </p:ext>
            </p:extLst>
          </p:nvPr>
        </p:nvGraphicFramePr>
        <p:xfrm>
          <a:off x="5768410" y="2048535"/>
          <a:ext cx="6212794" cy="43009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550803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Thank you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/>
              <a:t>Used Visual Studio 2015 &amp; C Compiler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06542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테마1">
  <a:themeElements>
    <a:clrScheme name="New_Simple01">
      <a:dk1>
        <a:sysClr val="windowText" lastClr="000000"/>
      </a:dk1>
      <a:lt1>
        <a:sysClr val="window" lastClr="FFFFFF"/>
      </a:lt1>
      <a:dk2>
        <a:srgbClr val="562B71"/>
      </a:dk2>
      <a:lt2>
        <a:srgbClr val="DFF0F7"/>
      </a:lt2>
      <a:accent1>
        <a:srgbClr val="6BA2DF"/>
      </a:accent1>
      <a:accent2>
        <a:srgbClr val="C0504D"/>
      </a:accent2>
      <a:accent3>
        <a:srgbClr val="9BBB59"/>
      </a:accent3>
      <a:accent4>
        <a:srgbClr val="8064A2"/>
      </a:accent4>
      <a:accent5>
        <a:srgbClr val="AA5E74"/>
      </a:accent5>
      <a:accent6>
        <a:srgbClr val="EF9031"/>
      </a:accent6>
      <a:hlink>
        <a:srgbClr val="FF0000"/>
      </a:hlink>
      <a:folHlink>
        <a:srgbClr val="92D050"/>
      </a:folHlink>
    </a:clrScheme>
    <a:fontScheme name="New_Simple01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맑은 고딕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맑은 고딕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New_Simple01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hade val="100000"/>
                <a:satMod val="165000"/>
              </a:schemeClr>
            </a:gs>
            <a:gs pos="55000">
              <a:schemeClr val="phClr">
                <a:tint val="83000"/>
                <a:shade val="100000"/>
                <a:satMod val="155000"/>
              </a:schemeClr>
            </a:gs>
            <a:gs pos="100000">
              <a:schemeClr val="phClr">
                <a:shade val="85000"/>
                <a:satMod val="100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20040000"/>
            </a:lightRig>
          </a:scene3d>
          <a:sp3d contourW="12700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hueMod val="105000"/>
                <a:satMod val="250000"/>
              </a:schemeClr>
            </a:gs>
            <a:gs pos="100000">
              <a:schemeClr val="phClr">
                <a:tint val="95000"/>
                <a:shade val="100000"/>
                <a:satMod val="200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4000"/>
                <a:satMod val="200000"/>
              </a:schemeClr>
            </a:gs>
            <a:gs pos="100000">
              <a:schemeClr val="phClr">
                <a:shade val="70000"/>
                <a:satMod val="200000"/>
              </a:schemeClr>
            </a:gs>
          </a:gsLst>
          <a:path path="circle">
            <a:fillToRect l="40000" r="40000" b="6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테마1" id="{B51AC8C1-CAAA-4DD7-9D89-F552F43E3BB6}" vid="{EB3B9E9F-C32D-48CC-A92F-5AB55D0B99E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테마1</Template>
  <TotalTime>197</TotalTime>
  <Words>54</Words>
  <Application>Microsoft Office PowerPoint</Application>
  <PresentationFormat>와이드스크린</PresentationFormat>
  <Paragraphs>17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1" baseType="lpstr">
      <vt:lpstr>맑은 고딕</vt:lpstr>
      <vt:lpstr>Arial</vt:lpstr>
      <vt:lpstr>Tw Cen MT</vt:lpstr>
      <vt:lpstr>Wingdings 3</vt:lpstr>
      <vt:lpstr>테마1</vt:lpstr>
      <vt:lpstr>소재소치해석 HW#4</vt:lpstr>
      <vt:lpstr>1. 2원계 상태도 그리기</vt:lpstr>
      <vt:lpstr>1. 2원계 상태도 그리기</vt:lpstr>
      <vt:lpstr>Code</vt:lpstr>
      <vt:lpstr>Result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소재소치해석 HW#1</dc:title>
  <dc:creator>이호형</dc:creator>
  <cp:lastModifiedBy>이호형</cp:lastModifiedBy>
  <cp:revision>31</cp:revision>
  <dcterms:created xsi:type="dcterms:W3CDTF">2017-02-27T16:52:48Z</dcterms:created>
  <dcterms:modified xsi:type="dcterms:W3CDTF">2017-03-29T21:55:59Z</dcterms:modified>
</cp:coreProperties>
</file>