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49688;&#48276;\Desktop\GeSiphasediagra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2"/>
          <c:order val="2"/>
          <c:tx>
            <c:v>송수범1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'GeSi (1)'!$I:$I</c:f>
              <c:numCache>
                <c:formatCode>General</c:formatCode>
                <c:ptCount val="1048576"/>
                <c:pt idx="0">
                  <c:v>0.26471800000000001</c:v>
                </c:pt>
                <c:pt idx="1">
                  <c:v>0.26490200000000003</c:v>
                </c:pt>
                <c:pt idx="2">
                  <c:v>0.26508700000000002</c:v>
                </c:pt>
                <c:pt idx="3">
                  <c:v>0.26527099999999998</c:v>
                </c:pt>
                <c:pt idx="4">
                  <c:v>0.26545600000000003</c:v>
                </c:pt>
                <c:pt idx="5">
                  <c:v>0.26563999999999999</c:v>
                </c:pt>
                <c:pt idx="6">
                  <c:v>0.26582499999999998</c:v>
                </c:pt>
                <c:pt idx="7">
                  <c:v>0.26601000000000002</c:v>
                </c:pt>
                <c:pt idx="8">
                  <c:v>0.26619500000000001</c:v>
                </c:pt>
                <c:pt idx="9">
                  <c:v>0.26637899999999998</c:v>
                </c:pt>
                <c:pt idx="10">
                  <c:v>0.26656400000000002</c:v>
                </c:pt>
                <c:pt idx="11">
                  <c:v>0.26674900000000001</c:v>
                </c:pt>
                <c:pt idx="12">
                  <c:v>0.266934</c:v>
                </c:pt>
                <c:pt idx="13">
                  <c:v>0.267119</c:v>
                </c:pt>
                <c:pt idx="14">
                  <c:v>0.26730399999999999</c:v>
                </c:pt>
                <c:pt idx="15">
                  <c:v>0.26748899999999998</c:v>
                </c:pt>
                <c:pt idx="16">
                  <c:v>0.26767400000000002</c:v>
                </c:pt>
                <c:pt idx="17">
                  <c:v>0.26785999999999999</c:v>
                </c:pt>
                <c:pt idx="18">
                  <c:v>0.26804499999999998</c:v>
                </c:pt>
                <c:pt idx="19">
                  <c:v>0.26823000000000002</c:v>
                </c:pt>
                <c:pt idx="20">
                  <c:v>0.26841500000000001</c:v>
                </c:pt>
                <c:pt idx="21">
                  <c:v>0.26860099999999998</c:v>
                </c:pt>
                <c:pt idx="22">
                  <c:v>0.26878600000000002</c:v>
                </c:pt>
                <c:pt idx="23">
                  <c:v>0.26897199999999999</c:v>
                </c:pt>
                <c:pt idx="24">
                  <c:v>0.26915699999999998</c:v>
                </c:pt>
                <c:pt idx="25">
                  <c:v>0.269343</c:v>
                </c:pt>
                <c:pt idx="26">
                  <c:v>0.26952799999999999</c:v>
                </c:pt>
                <c:pt idx="27">
                  <c:v>0.26971400000000001</c:v>
                </c:pt>
                <c:pt idx="28">
                  <c:v>0.26989999999999997</c:v>
                </c:pt>
                <c:pt idx="29">
                  <c:v>0.27008599999999999</c:v>
                </c:pt>
                <c:pt idx="30">
                  <c:v>0.27027099999999998</c:v>
                </c:pt>
                <c:pt idx="31">
                  <c:v>0.270457</c:v>
                </c:pt>
                <c:pt idx="32">
                  <c:v>0.27064300000000002</c:v>
                </c:pt>
                <c:pt idx="33">
                  <c:v>0.27082899999999999</c:v>
                </c:pt>
                <c:pt idx="34">
                  <c:v>0.27101500000000001</c:v>
                </c:pt>
                <c:pt idx="35">
                  <c:v>0.27120100000000003</c:v>
                </c:pt>
                <c:pt idx="36">
                  <c:v>0.27138699999999999</c:v>
                </c:pt>
                <c:pt idx="37">
                  <c:v>0.27157399999999998</c:v>
                </c:pt>
                <c:pt idx="38">
                  <c:v>0.27176</c:v>
                </c:pt>
                <c:pt idx="39">
                  <c:v>0.27194600000000002</c:v>
                </c:pt>
                <c:pt idx="40">
                  <c:v>0.27213199999999999</c:v>
                </c:pt>
                <c:pt idx="41">
                  <c:v>0.27231899999999998</c:v>
                </c:pt>
                <c:pt idx="42">
                  <c:v>0.272505</c:v>
                </c:pt>
                <c:pt idx="43">
                  <c:v>0.27269199999999999</c:v>
                </c:pt>
                <c:pt idx="44">
                  <c:v>0.27287800000000001</c:v>
                </c:pt>
                <c:pt idx="45">
                  <c:v>0.273065</c:v>
                </c:pt>
                <c:pt idx="46">
                  <c:v>0.27325100000000002</c:v>
                </c:pt>
                <c:pt idx="47">
                  <c:v>0.27343800000000001</c:v>
                </c:pt>
                <c:pt idx="48">
                  <c:v>0.27362500000000001</c:v>
                </c:pt>
                <c:pt idx="49">
                  <c:v>0.27381100000000003</c:v>
                </c:pt>
                <c:pt idx="50">
                  <c:v>0.27399800000000002</c:v>
                </c:pt>
                <c:pt idx="51">
                  <c:v>0.27418500000000001</c:v>
                </c:pt>
                <c:pt idx="52">
                  <c:v>0.274372</c:v>
                </c:pt>
                <c:pt idx="53">
                  <c:v>0.274559</c:v>
                </c:pt>
                <c:pt idx="54">
                  <c:v>0.27474599999999999</c:v>
                </c:pt>
                <c:pt idx="55">
                  <c:v>0.27493299999999998</c:v>
                </c:pt>
                <c:pt idx="56">
                  <c:v>0.27511999999999998</c:v>
                </c:pt>
                <c:pt idx="57">
                  <c:v>0.27530700000000002</c:v>
                </c:pt>
                <c:pt idx="58">
                  <c:v>0.27549400000000002</c:v>
                </c:pt>
                <c:pt idx="59">
                  <c:v>0.27568100000000001</c:v>
                </c:pt>
                <c:pt idx="60">
                  <c:v>0.27586899999999998</c:v>
                </c:pt>
                <c:pt idx="61">
                  <c:v>0.27605600000000002</c:v>
                </c:pt>
                <c:pt idx="62">
                  <c:v>0.27624300000000002</c:v>
                </c:pt>
                <c:pt idx="63">
                  <c:v>0.27643099999999998</c:v>
                </c:pt>
                <c:pt idx="64">
                  <c:v>0.27661799999999998</c:v>
                </c:pt>
                <c:pt idx="65">
                  <c:v>0.276806</c:v>
                </c:pt>
                <c:pt idx="66">
                  <c:v>0.27699299999999999</c:v>
                </c:pt>
                <c:pt idx="67">
                  <c:v>0.27718100000000001</c:v>
                </c:pt>
                <c:pt idx="68">
                  <c:v>0.27736899999999998</c:v>
                </c:pt>
                <c:pt idx="69">
                  <c:v>0.27755600000000002</c:v>
                </c:pt>
                <c:pt idx="70">
                  <c:v>0.27774399999999999</c:v>
                </c:pt>
                <c:pt idx="71">
                  <c:v>0.27793200000000001</c:v>
                </c:pt>
                <c:pt idx="72">
                  <c:v>0.27811999999999998</c:v>
                </c:pt>
                <c:pt idx="73">
                  <c:v>0.278308</c:v>
                </c:pt>
                <c:pt idx="74">
                  <c:v>0.27849600000000002</c:v>
                </c:pt>
                <c:pt idx="75">
                  <c:v>0.27868399999999999</c:v>
                </c:pt>
                <c:pt idx="76">
                  <c:v>0.27887200000000001</c:v>
                </c:pt>
                <c:pt idx="77">
                  <c:v>0.27905999999999997</c:v>
                </c:pt>
                <c:pt idx="78">
                  <c:v>0.279248</c:v>
                </c:pt>
                <c:pt idx="79">
                  <c:v>0.27943600000000002</c:v>
                </c:pt>
                <c:pt idx="80">
                  <c:v>0.27962500000000001</c:v>
                </c:pt>
                <c:pt idx="81">
                  <c:v>0.27981299999999998</c:v>
                </c:pt>
                <c:pt idx="82">
                  <c:v>0.280001</c:v>
                </c:pt>
                <c:pt idx="83">
                  <c:v>0.28018999999999999</c:v>
                </c:pt>
                <c:pt idx="84">
                  <c:v>0.28037800000000002</c:v>
                </c:pt>
                <c:pt idx="85">
                  <c:v>0.28056700000000001</c:v>
                </c:pt>
                <c:pt idx="86">
                  <c:v>0.28075499999999998</c:v>
                </c:pt>
                <c:pt idx="87">
                  <c:v>0.28094400000000003</c:v>
                </c:pt>
                <c:pt idx="88">
                  <c:v>0.28113199999999999</c:v>
                </c:pt>
                <c:pt idx="89">
                  <c:v>0.28132099999999999</c:v>
                </c:pt>
                <c:pt idx="90">
                  <c:v>0.28150999999999998</c:v>
                </c:pt>
                <c:pt idx="91">
                  <c:v>0.28169899999999998</c:v>
                </c:pt>
                <c:pt idx="92">
                  <c:v>0.281887</c:v>
                </c:pt>
                <c:pt idx="93">
                  <c:v>0.28207599999999999</c:v>
                </c:pt>
                <c:pt idx="94">
                  <c:v>0.28226499999999999</c:v>
                </c:pt>
                <c:pt idx="95">
                  <c:v>0.28245399999999998</c:v>
                </c:pt>
                <c:pt idx="96">
                  <c:v>0.28264299999999998</c:v>
                </c:pt>
                <c:pt idx="97">
                  <c:v>0.28283199999999997</c:v>
                </c:pt>
                <c:pt idx="98">
                  <c:v>0.28302100000000002</c:v>
                </c:pt>
                <c:pt idx="99">
                  <c:v>0.28321099999999999</c:v>
                </c:pt>
                <c:pt idx="100">
                  <c:v>0.28339999999999999</c:v>
                </c:pt>
                <c:pt idx="101">
                  <c:v>0.28358899999999998</c:v>
                </c:pt>
                <c:pt idx="102">
                  <c:v>0.28377799999999997</c:v>
                </c:pt>
                <c:pt idx="103">
                  <c:v>0.283968</c:v>
                </c:pt>
                <c:pt idx="104">
                  <c:v>0.28415699999999999</c:v>
                </c:pt>
                <c:pt idx="105">
                  <c:v>0.28434700000000002</c:v>
                </c:pt>
                <c:pt idx="106">
                  <c:v>0.28453600000000001</c:v>
                </c:pt>
                <c:pt idx="107">
                  <c:v>0.28472599999999998</c:v>
                </c:pt>
                <c:pt idx="108">
                  <c:v>0.28491499999999997</c:v>
                </c:pt>
                <c:pt idx="109">
                  <c:v>0.285105</c:v>
                </c:pt>
                <c:pt idx="110">
                  <c:v>0.28529500000000002</c:v>
                </c:pt>
                <c:pt idx="111">
                  <c:v>0.28548499999999999</c:v>
                </c:pt>
                <c:pt idx="112">
                  <c:v>0.28567399999999998</c:v>
                </c:pt>
                <c:pt idx="113">
                  <c:v>0.28586400000000001</c:v>
                </c:pt>
                <c:pt idx="114">
                  <c:v>0.28605399999999997</c:v>
                </c:pt>
                <c:pt idx="115">
                  <c:v>0.286244</c:v>
                </c:pt>
                <c:pt idx="116">
                  <c:v>0.28643400000000002</c:v>
                </c:pt>
                <c:pt idx="117">
                  <c:v>0.28662399999999999</c:v>
                </c:pt>
                <c:pt idx="118">
                  <c:v>0.28681400000000001</c:v>
                </c:pt>
                <c:pt idx="119">
                  <c:v>0.28700399999999998</c:v>
                </c:pt>
                <c:pt idx="120">
                  <c:v>0.28719499999999998</c:v>
                </c:pt>
                <c:pt idx="121">
                  <c:v>0.287385</c:v>
                </c:pt>
                <c:pt idx="122">
                  <c:v>0.28757500000000003</c:v>
                </c:pt>
                <c:pt idx="123">
                  <c:v>0.28776600000000002</c:v>
                </c:pt>
                <c:pt idx="124">
                  <c:v>0.28795599999999999</c:v>
                </c:pt>
                <c:pt idx="125">
                  <c:v>0.28814600000000001</c:v>
                </c:pt>
                <c:pt idx="126">
                  <c:v>0.28833700000000001</c:v>
                </c:pt>
                <c:pt idx="127">
                  <c:v>0.28852699999999998</c:v>
                </c:pt>
                <c:pt idx="128">
                  <c:v>0.28871799999999997</c:v>
                </c:pt>
                <c:pt idx="129">
                  <c:v>0.28890900000000003</c:v>
                </c:pt>
                <c:pt idx="130">
                  <c:v>0.28909899999999999</c:v>
                </c:pt>
                <c:pt idx="131">
                  <c:v>0.28928999999999999</c:v>
                </c:pt>
                <c:pt idx="132">
                  <c:v>0.28948099999999999</c:v>
                </c:pt>
                <c:pt idx="133">
                  <c:v>0.28967199999999999</c:v>
                </c:pt>
                <c:pt idx="134">
                  <c:v>0.28986299999999998</c:v>
                </c:pt>
                <c:pt idx="135">
                  <c:v>0.29005399999999998</c:v>
                </c:pt>
                <c:pt idx="136">
                  <c:v>0.29024499999999998</c:v>
                </c:pt>
                <c:pt idx="137">
                  <c:v>0.29043600000000003</c:v>
                </c:pt>
                <c:pt idx="138">
                  <c:v>0.29062700000000002</c:v>
                </c:pt>
                <c:pt idx="139">
                  <c:v>0.29081800000000002</c:v>
                </c:pt>
                <c:pt idx="140">
                  <c:v>0.29100900000000002</c:v>
                </c:pt>
                <c:pt idx="141">
                  <c:v>0.29120000000000001</c:v>
                </c:pt>
                <c:pt idx="142">
                  <c:v>0.29139100000000001</c:v>
                </c:pt>
                <c:pt idx="143">
                  <c:v>0.29158299999999998</c:v>
                </c:pt>
                <c:pt idx="144">
                  <c:v>0.29177399999999998</c:v>
                </c:pt>
                <c:pt idx="145">
                  <c:v>0.291966</c:v>
                </c:pt>
                <c:pt idx="146">
                  <c:v>0.292157</c:v>
                </c:pt>
                <c:pt idx="147">
                  <c:v>0.29234900000000003</c:v>
                </c:pt>
                <c:pt idx="148">
                  <c:v>0.29254000000000002</c:v>
                </c:pt>
                <c:pt idx="149">
                  <c:v>0.29273199999999999</c:v>
                </c:pt>
                <c:pt idx="150">
                  <c:v>0.29292299999999999</c:v>
                </c:pt>
                <c:pt idx="151">
                  <c:v>0.29311500000000001</c:v>
                </c:pt>
                <c:pt idx="152">
                  <c:v>0.29330699999999998</c:v>
                </c:pt>
                <c:pt idx="153">
                  <c:v>0.29349900000000001</c:v>
                </c:pt>
                <c:pt idx="154">
                  <c:v>0.29369099999999998</c:v>
                </c:pt>
                <c:pt idx="155">
                  <c:v>0.29388300000000001</c:v>
                </c:pt>
                <c:pt idx="156">
                  <c:v>0.294074</c:v>
                </c:pt>
                <c:pt idx="157">
                  <c:v>0.29426600000000003</c:v>
                </c:pt>
                <c:pt idx="158">
                  <c:v>0.29445900000000003</c:v>
                </c:pt>
                <c:pt idx="159">
                  <c:v>0.294651</c:v>
                </c:pt>
                <c:pt idx="160">
                  <c:v>0.29484300000000002</c:v>
                </c:pt>
                <c:pt idx="161">
                  <c:v>0.29503499999999999</c:v>
                </c:pt>
                <c:pt idx="162">
                  <c:v>0.29522700000000002</c:v>
                </c:pt>
                <c:pt idx="163">
                  <c:v>0.29542000000000002</c:v>
                </c:pt>
                <c:pt idx="164">
                  <c:v>0.29561199999999999</c:v>
                </c:pt>
                <c:pt idx="165">
                  <c:v>0.29580400000000001</c:v>
                </c:pt>
                <c:pt idx="166">
                  <c:v>0.29599700000000001</c:v>
                </c:pt>
                <c:pt idx="167">
                  <c:v>0.29618899999999998</c:v>
                </c:pt>
                <c:pt idx="168">
                  <c:v>0.29638199999999998</c:v>
                </c:pt>
                <c:pt idx="169">
                  <c:v>0.296574</c:v>
                </c:pt>
                <c:pt idx="170">
                  <c:v>0.296767</c:v>
                </c:pt>
                <c:pt idx="171">
                  <c:v>0.29696</c:v>
                </c:pt>
                <c:pt idx="172">
                  <c:v>0.297153</c:v>
                </c:pt>
                <c:pt idx="173">
                  <c:v>0.29734500000000003</c:v>
                </c:pt>
                <c:pt idx="174">
                  <c:v>0.29753800000000002</c:v>
                </c:pt>
                <c:pt idx="175">
                  <c:v>0.29773100000000002</c:v>
                </c:pt>
                <c:pt idx="176">
                  <c:v>0.29792400000000002</c:v>
                </c:pt>
                <c:pt idx="177">
                  <c:v>0.29811700000000002</c:v>
                </c:pt>
                <c:pt idx="178">
                  <c:v>0.29831000000000002</c:v>
                </c:pt>
                <c:pt idx="179">
                  <c:v>0.29850300000000002</c:v>
                </c:pt>
                <c:pt idx="180">
                  <c:v>0.29869600000000002</c:v>
                </c:pt>
                <c:pt idx="181">
                  <c:v>0.29888900000000002</c:v>
                </c:pt>
                <c:pt idx="182">
                  <c:v>0.29908299999999999</c:v>
                </c:pt>
                <c:pt idx="183">
                  <c:v>0.29927599999999999</c:v>
                </c:pt>
                <c:pt idx="184">
                  <c:v>0.29946899999999999</c:v>
                </c:pt>
                <c:pt idx="185">
                  <c:v>0.29966300000000001</c:v>
                </c:pt>
                <c:pt idx="186">
                  <c:v>0.29985600000000001</c:v>
                </c:pt>
                <c:pt idx="187">
                  <c:v>0.30004999999999998</c:v>
                </c:pt>
                <c:pt idx="188">
                  <c:v>0.30024299999999998</c:v>
                </c:pt>
                <c:pt idx="189">
                  <c:v>0.30043700000000001</c:v>
                </c:pt>
                <c:pt idx="190">
                  <c:v>0.30063000000000001</c:v>
                </c:pt>
                <c:pt idx="191">
                  <c:v>0.30082399999999998</c:v>
                </c:pt>
                <c:pt idx="192">
                  <c:v>0.30101800000000001</c:v>
                </c:pt>
                <c:pt idx="193">
                  <c:v>0.30121100000000001</c:v>
                </c:pt>
                <c:pt idx="194">
                  <c:v>0.30140499999999998</c:v>
                </c:pt>
                <c:pt idx="195">
                  <c:v>0.30159900000000001</c:v>
                </c:pt>
                <c:pt idx="196">
                  <c:v>0.30179299999999998</c:v>
                </c:pt>
                <c:pt idx="197">
                  <c:v>0.30198700000000001</c:v>
                </c:pt>
                <c:pt idx="198">
                  <c:v>0.30218099999999998</c:v>
                </c:pt>
                <c:pt idx="199">
                  <c:v>0.302375</c:v>
                </c:pt>
                <c:pt idx="200">
                  <c:v>0.30256899999999998</c:v>
                </c:pt>
                <c:pt idx="201">
                  <c:v>0.302763</c:v>
                </c:pt>
                <c:pt idx="202">
                  <c:v>0.30295800000000001</c:v>
                </c:pt>
                <c:pt idx="203">
                  <c:v>0.30315199999999998</c:v>
                </c:pt>
                <c:pt idx="204">
                  <c:v>0.303346</c:v>
                </c:pt>
                <c:pt idx="205">
                  <c:v>0.30354100000000001</c:v>
                </c:pt>
                <c:pt idx="206">
                  <c:v>0.30373499999999998</c:v>
                </c:pt>
                <c:pt idx="207">
                  <c:v>0.303929</c:v>
                </c:pt>
                <c:pt idx="208">
                  <c:v>0.30412400000000001</c:v>
                </c:pt>
                <c:pt idx="209">
                  <c:v>0.30431799999999998</c:v>
                </c:pt>
                <c:pt idx="210">
                  <c:v>0.30451299999999998</c:v>
                </c:pt>
                <c:pt idx="211">
                  <c:v>0.30470799999999998</c:v>
                </c:pt>
                <c:pt idx="212">
                  <c:v>0.30490200000000001</c:v>
                </c:pt>
                <c:pt idx="213">
                  <c:v>0.30509700000000001</c:v>
                </c:pt>
                <c:pt idx="214">
                  <c:v>0.30529200000000001</c:v>
                </c:pt>
                <c:pt idx="215">
                  <c:v>0.30548700000000001</c:v>
                </c:pt>
                <c:pt idx="216">
                  <c:v>0.30568200000000001</c:v>
                </c:pt>
                <c:pt idx="217">
                  <c:v>0.30587700000000001</c:v>
                </c:pt>
                <c:pt idx="218">
                  <c:v>0.30607200000000001</c:v>
                </c:pt>
                <c:pt idx="219">
                  <c:v>0.30626700000000001</c:v>
                </c:pt>
                <c:pt idx="220">
                  <c:v>0.30646200000000001</c:v>
                </c:pt>
                <c:pt idx="221">
                  <c:v>0.30665700000000001</c:v>
                </c:pt>
                <c:pt idx="222">
                  <c:v>0.30685200000000001</c:v>
                </c:pt>
                <c:pt idx="223">
                  <c:v>0.30704700000000001</c:v>
                </c:pt>
                <c:pt idx="224">
                  <c:v>0.30724299999999999</c:v>
                </c:pt>
                <c:pt idx="225">
                  <c:v>0.30743799999999999</c:v>
                </c:pt>
                <c:pt idx="226">
                  <c:v>0.30763299999999999</c:v>
                </c:pt>
                <c:pt idx="227">
                  <c:v>0.30782900000000002</c:v>
                </c:pt>
                <c:pt idx="228">
                  <c:v>0.30802400000000002</c:v>
                </c:pt>
                <c:pt idx="229">
                  <c:v>0.30821999999999999</c:v>
                </c:pt>
                <c:pt idx="230">
                  <c:v>0.30841499999999999</c:v>
                </c:pt>
                <c:pt idx="231">
                  <c:v>0.30861100000000002</c:v>
                </c:pt>
                <c:pt idx="232">
                  <c:v>0.308807</c:v>
                </c:pt>
                <c:pt idx="233">
                  <c:v>0.309002</c:v>
                </c:pt>
                <c:pt idx="234">
                  <c:v>0.30919799999999997</c:v>
                </c:pt>
                <c:pt idx="235">
                  <c:v>0.309394</c:v>
                </c:pt>
                <c:pt idx="236">
                  <c:v>0.30958999999999998</c:v>
                </c:pt>
                <c:pt idx="237">
                  <c:v>0.30978600000000001</c:v>
                </c:pt>
                <c:pt idx="238">
                  <c:v>0.30998199999999998</c:v>
                </c:pt>
                <c:pt idx="239">
                  <c:v>0.31017800000000001</c:v>
                </c:pt>
                <c:pt idx="240">
                  <c:v>0.31037399999999998</c:v>
                </c:pt>
                <c:pt idx="241">
                  <c:v>0.31057000000000001</c:v>
                </c:pt>
                <c:pt idx="242">
                  <c:v>0.31076599999999999</c:v>
                </c:pt>
                <c:pt idx="243">
                  <c:v>0.31096200000000002</c:v>
                </c:pt>
                <c:pt idx="244">
                  <c:v>0.31115900000000002</c:v>
                </c:pt>
                <c:pt idx="245">
                  <c:v>0.31135499999999999</c:v>
                </c:pt>
                <c:pt idx="246">
                  <c:v>0.31155100000000002</c:v>
                </c:pt>
                <c:pt idx="247">
                  <c:v>0.31174800000000003</c:v>
                </c:pt>
                <c:pt idx="248">
                  <c:v>0.311944</c:v>
                </c:pt>
                <c:pt idx="249">
                  <c:v>0.312141</c:v>
                </c:pt>
                <c:pt idx="250">
                  <c:v>0.31233699999999998</c:v>
                </c:pt>
                <c:pt idx="251">
                  <c:v>0.31253399999999998</c:v>
                </c:pt>
                <c:pt idx="252">
                  <c:v>0.31273099999999998</c:v>
                </c:pt>
                <c:pt idx="253">
                  <c:v>0.31292700000000001</c:v>
                </c:pt>
                <c:pt idx="254">
                  <c:v>0.31312400000000001</c:v>
                </c:pt>
                <c:pt idx="255">
                  <c:v>0.31332100000000002</c:v>
                </c:pt>
                <c:pt idx="256">
                  <c:v>0.31351800000000002</c:v>
                </c:pt>
                <c:pt idx="257">
                  <c:v>0.31371500000000002</c:v>
                </c:pt>
                <c:pt idx="258">
                  <c:v>0.31391200000000002</c:v>
                </c:pt>
                <c:pt idx="259">
                  <c:v>0.31410900000000003</c:v>
                </c:pt>
                <c:pt idx="260">
                  <c:v>0.31430599999999997</c:v>
                </c:pt>
                <c:pt idx="261">
                  <c:v>0.31450299999999998</c:v>
                </c:pt>
                <c:pt idx="262">
                  <c:v>0.31469999999999998</c:v>
                </c:pt>
                <c:pt idx="263">
                  <c:v>0.31489699999999998</c:v>
                </c:pt>
                <c:pt idx="264">
                  <c:v>0.31509399999999999</c:v>
                </c:pt>
                <c:pt idx="265">
                  <c:v>0.31529200000000002</c:v>
                </c:pt>
                <c:pt idx="266">
                  <c:v>0.31548900000000002</c:v>
                </c:pt>
                <c:pt idx="267">
                  <c:v>0.31568600000000002</c:v>
                </c:pt>
                <c:pt idx="268">
                  <c:v>0.315884</c:v>
                </c:pt>
                <c:pt idx="269">
                  <c:v>0.316081</c:v>
                </c:pt>
                <c:pt idx="270">
                  <c:v>0.31627899999999998</c:v>
                </c:pt>
                <c:pt idx="271">
                  <c:v>0.31647700000000001</c:v>
                </c:pt>
                <c:pt idx="272">
                  <c:v>0.31667400000000001</c:v>
                </c:pt>
                <c:pt idx="273">
                  <c:v>0.31687199999999999</c:v>
                </c:pt>
                <c:pt idx="274">
                  <c:v>0.31707000000000002</c:v>
                </c:pt>
                <c:pt idx="275">
                  <c:v>0.31726700000000002</c:v>
                </c:pt>
                <c:pt idx="276">
                  <c:v>0.317465</c:v>
                </c:pt>
                <c:pt idx="277">
                  <c:v>0.31766299999999997</c:v>
                </c:pt>
                <c:pt idx="278">
                  <c:v>0.317861</c:v>
                </c:pt>
                <c:pt idx="279">
                  <c:v>0.31805899999999998</c:v>
                </c:pt>
                <c:pt idx="280">
                  <c:v>0.31825700000000001</c:v>
                </c:pt>
                <c:pt idx="281">
                  <c:v>0.31845499999999999</c:v>
                </c:pt>
                <c:pt idx="282">
                  <c:v>0.31865300000000002</c:v>
                </c:pt>
                <c:pt idx="283">
                  <c:v>0.31885200000000002</c:v>
                </c:pt>
                <c:pt idx="284">
                  <c:v>0.31905</c:v>
                </c:pt>
                <c:pt idx="285">
                  <c:v>0.31924799999999998</c:v>
                </c:pt>
                <c:pt idx="286">
                  <c:v>0.31944600000000001</c:v>
                </c:pt>
                <c:pt idx="287">
                  <c:v>0.31964500000000001</c:v>
                </c:pt>
                <c:pt idx="288">
                  <c:v>0.31984299999999999</c:v>
                </c:pt>
                <c:pt idx="289">
                  <c:v>0.32004199999999999</c:v>
                </c:pt>
                <c:pt idx="290">
                  <c:v>0.32024000000000002</c:v>
                </c:pt>
                <c:pt idx="291">
                  <c:v>0.32043899999999997</c:v>
                </c:pt>
                <c:pt idx="292">
                  <c:v>0.32063700000000001</c:v>
                </c:pt>
                <c:pt idx="293">
                  <c:v>0.32083600000000001</c:v>
                </c:pt>
                <c:pt idx="294">
                  <c:v>0.32103500000000001</c:v>
                </c:pt>
                <c:pt idx="295">
                  <c:v>0.32123400000000002</c:v>
                </c:pt>
                <c:pt idx="296">
                  <c:v>0.321432</c:v>
                </c:pt>
                <c:pt idx="297">
                  <c:v>0.321631</c:v>
                </c:pt>
                <c:pt idx="298">
                  <c:v>0.32183</c:v>
                </c:pt>
                <c:pt idx="299">
                  <c:v>0.32202900000000001</c:v>
                </c:pt>
                <c:pt idx="300">
                  <c:v>0.32222800000000001</c:v>
                </c:pt>
                <c:pt idx="301">
                  <c:v>0.32242700000000002</c:v>
                </c:pt>
                <c:pt idx="302">
                  <c:v>0.32262600000000002</c:v>
                </c:pt>
                <c:pt idx="303">
                  <c:v>0.322826</c:v>
                </c:pt>
                <c:pt idx="304">
                  <c:v>0.32302500000000001</c:v>
                </c:pt>
                <c:pt idx="305">
                  <c:v>0.32322400000000001</c:v>
                </c:pt>
                <c:pt idx="306">
                  <c:v>0.32342300000000002</c:v>
                </c:pt>
                <c:pt idx="307">
                  <c:v>0.32362299999999999</c:v>
                </c:pt>
                <c:pt idx="308">
                  <c:v>0.323822</c:v>
                </c:pt>
                <c:pt idx="309">
                  <c:v>0.32402199999999998</c:v>
                </c:pt>
                <c:pt idx="310">
                  <c:v>0.32422099999999998</c:v>
                </c:pt>
                <c:pt idx="311">
                  <c:v>0.32442100000000001</c:v>
                </c:pt>
                <c:pt idx="312">
                  <c:v>0.32462000000000002</c:v>
                </c:pt>
                <c:pt idx="313">
                  <c:v>0.32482</c:v>
                </c:pt>
                <c:pt idx="314">
                  <c:v>0.32501999999999998</c:v>
                </c:pt>
                <c:pt idx="315">
                  <c:v>0.32521899999999998</c:v>
                </c:pt>
                <c:pt idx="316">
                  <c:v>0.32541900000000001</c:v>
                </c:pt>
                <c:pt idx="317">
                  <c:v>0.32561899999999999</c:v>
                </c:pt>
                <c:pt idx="318">
                  <c:v>0.32581900000000003</c:v>
                </c:pt>
                <c:pt idx="319">
                  <c:v>0.326019</c:v>
                </c:pt>
                <c:pt idx="320">
                  <c:v>0.32621899999999998</c:v>
                </c:pt>
                <c:pt idx="321">
                  <c:v>0.32641900000000001</c:v>
                </c:pt>
                <c:pt idx="322">
                  <c:v>0.32661899999999999</c:v>
                </c:pt>
                <c:pt idx="323">
                  <c:v>0.32681900000000003</c:v>
                </c:pt>
                <c:pt idx="324">
                  <c:v>0.327019</c:v>
                </c:pt>
                <c:pt idx="325">
                  <c:v>0.32722000000000001</c:v>
                </c:pt>
                <c:pt idx="326">
                  <c:v>0.32741999999999999</c:v>
                </c:pt>
                <c:pt idx="327">
                  <c:v>0.32762000000000002</c:v>
                </c:pt>
                <c:pt idx="328">
                  <c:v>0.32782099999999997</c:v>
                </c:pt>
                <c:pt idx="329">
                  <c:v>0.32802100000000001</c:v>
                </c:pt>
                <c:pt idx="330">
                  <c:v>0.32822200000000001</c:v>
                </c:pt>
                <c:pt idx="331">
                  <c:v>0.32842199999999999</c:v>
                </c:pt>
                <c:pt idx="332">
                  <c:v>0.328623</c:v>
                </c:pt>
                <c:pt idx="333">
                  <c:v>0.32882400000000001</c:v>
                </c:pt>
                <c:pt idx="334">
                  <c:v>0.32902399999999998</c:v>
                </c:pt>
                <c:pt idx="335">
                  <c:v>0.32922499999999999</c:v>
                </c:pt>
                <c:pt idx="336">
                  <c:v>0.329426</c:v>
                </c:pt>
                <c:pt idx="337">
                  <c:v>0.329627</c:v>
                </c:pt>
                <c:pt idx="338">
                  <c:v>0.32982699999999998</c:v>
                </c:pt>
                <c:pt idx="339">
                  <c:v>0.33002799999999999</c:v>
                </c:pt>
                <c:pt idx="340">
                  <c:v>0.33022899999999999</c:v>
                </c:pt>
                <c:pt idx="341">
                  <c:v>0.33043</c:v>
                </c:pt>
                <c:pt idx="342">
                  <c:v>0.33063199999999998</c:v>
                </c:pt>
                <c:pt idx="343">
                  <c:v>0.33083299999999999</c:v>
                </c:pt>
                <c:pt idx="344">
                  <c:v>0.33103399999999999</c:v>
                </c:pt>
                <c:pt idx="345">
                  <c:v>0.331235</c:v>
                </c:pt>
                <c:pt idx="346">
                  <c:v>0.33143600000000001</c:v>
                </c:pt>
                <c:pt idx="347">
                  <c:v>0.33163799999999999</c:v>
                </c:pt>
                <c:pt idx="348">
                  <c:v>0.331839</c:v>
                </c:pt>
                <c:pt idx="349">
                  <c:v>0.33204099999999998</c:v>
                </c:pt>
                <c:pt idx="350">
                  <c:v>0.33224199999999998</c:v>
                </c:pt>
                <c:pt idx="351">
                  <c:v>0.33244400000000002</c:v>
                </c:pt>
                <c:pt idx="352">
                  <c:v>0.33264500000000002</c:v>
                </c:pt>
                <c:pt idx="353">
                  <c:v>0.332847</c:v>
                </c:pt>
                <c:pt idx="354">
                  <c:v>0.33304800000000001</c:v>
                </c:pt>
                <c:pt idx="355">
                  <c:v>0.33324999999999999</c:v>
                </c:pt>
                <c:pt idx="356">
                  <c:v>0.33345200000000003</c:v>
                </c:pt>
                <c:pt idx="357">
                  <c:v>0.33365400000000001</c:v>
                </c:pt>
                <c:pt idx="358">
                  <c:v>0.33385599999999999</c:v>
                </c:pt>
                <c:pt idx="359">
                  <c:v>0.33405800000000002</c:v>
                </c:pt>
                <c:pt idx="360">
                  <c:v>0.33426</c:v>
                </c:pt>
                <c:pt idx="361">
                  <c:v>0.33446199999999998</c:v>
                </c:pt>
                <c:pt idx="362">
                  <c:v>0.33466400000000002</c:v>
                </c:pt>
                <c:pt idx="363">
                  <c:v>0.334866</c:v>
                </c:pt>
                <c:pt idx="364">
                  <c:v>0.33506799999999998</c:v>
                </c:pt>
                <c:pt idx="365">
                  <c:v>0.33527000000000001</c:v>
                </c:pt>
                <c:pt idx="366">
                  <c:v>0.33547199999999999</c:v>
                </c:pt>
                <c:pt idx="367">
                  <c:v>0.335675</c:v>
                </c:pt>
                <c:pt idx="368">
                  <c:v>0.33587699999999998</c:v>
                </c:pt>
                <c:pt idx="369">
                  <c:v>0.33607999999999999</c:v>
                </c:pt>
                <c:pt idx="370">
                  <c:v>0.33628200000000003</c:v>
                </c:pt>
                <c:pt idx="371">
                  <c:v>0.33648499999999998</c:v>
                </c:pt>
                <c:pt idx="372">
                  <c:v>0.33668700000000001</c:v>
                </c:pt>
                <c:pt idx="373">
                  <c:v>0.33689000000000002</c:v>
                </c:pt>
                <c:pt idx="374">
                  <c:v>0.337092</c:v>
                </c:pt>
                <c:pt idx="375">
                  <c:v>0.33729500000000001</c:v>
                </c:pt>
                <c:pt idx="376">
                  <c:v>0.33749800000000002</c:v>
                </c:pt>
                <c:pt idx="377">
                  <c:v>0.33770099999999997</c:v>
                </c:pt>
                <c:pt idx="378">
                  <c:v>0.33790399999999998</c:v>
                </c:pt>
                <c:pt idx="379">
                  <c:v>0.33810600000000002</c:v>
                </c:pt>
                <c:pt idx="380">
                  <c:v>0.33830900000000003</c:v>
                </c:pt>
                <c:pt idx="381">
                  <c:v>0.33851199999999998</c:v>
                </c:pt>
                <c:pt idx="382">
                  <c:v>0.33871499999999999</c:v>
                </c:pt>
                <c:pt idx="383">
                  <c:v>0.33891900000000003</c:v>
                </c:pt>
                <c:pt idx="384">
                  <c:v>0.33912199999999998</c:v>
                </c:pt>
                <c:pt idx="385">
                  <c:v>0.33932499999999999</c:v>
                </c:pt>
                <c:pt idx="386">
                  <c:v>0.339528</c:v>
                </c:pt>
                <c:pt idx="387">
                  <c:v>0.33973100000000001</c:v>
                </c:pt>
                <c:pt idx="388">
                  <c:v>0.33993499999999999</c:v>
                </c:pt>
                <c:pt idx="389">
                  <c:v>0.340138</c:v>
                </c:pt>
                <c:pt idx="390">
                  <c:v>0.34034199999999998</c:v>
                </c:pt>
                <c:pt idx="391">
                  <c:v>0.34054499999999999</c:v>
                </c:pt>
                <c:pt idx="392">
                  <c:v>0.34074900000000002</c:v>
                </c:pt>
                <c:pt idx="393">
                  <c:v>0.34095199999999998</c:v>
                </c:pt>
                <c:pt idx="394">
                  <c:v>0.34115600000000001</c:v>
                </c:pt>
                <c:pt idx="395">
                  <c:v>0.34136</c:v>
                </c:pt>
                <c:pt idx="396">
                  <c:v>0.34156300000000001</c:v>
                </c:pt>
                <c:pt idx="397">
                  <c:v>0.34176699999999999</c:v>
                </c:pt>
                <c:pt idx="398">
                  <c:v>0.34197100000000002</c:v>
                </c:pt>
                <c:pt idx="399">
                  <c:v>0.34217500000000001</c:v>
                </c:pt>
                <c:pt idx="400">
                  <c:v>0.34237899999999999</c:v>
                </c:pt>
                <c:pt idx="401">
                  <c:v>0.34258300000000003</c:v>
                </c:pt>
                <c:pt idx="402">
                  <c:v>0.34278700000000001</c:v>
                </c:pt>
                <c:pt idx="403">
                  <c:v>0.34299099999999999</c:v>
                </c:pt>
                <c:pt idx="404">
                  <c:v>0.34319499999999997</c:v>
                </c:pt>
                <c:pt idx="405">
                  <c:v>0.34339900000000001</c:v>
                </c:pt>
                <c:pt idx="406">
                  <c:v>0.34360400000000002</c:v>
                </c:pt>
                <c:pt idx="407">
                  <c:v>0.343808</c:v>
                </c:pt>
                <c:pt idx="408">
                  <c:v>0.34401199999999998</c:v>
                </c:pt>
                <c:pt idx="409">
                  <c:v>0.344217</c:v>
                </c:pt>
                <c:pt idx="410">
                  <c:v>0.34442099999999998</c:v>
                </c:pt>
                <c:pt idx="411">
                  <c:v>0.34462599999999999</c:v>
                </c:pt>
                <c:pt idx="412">
                  <c:v>0.34483000000000003</c:v>
                </c:pt>
                <c:pt idx="413">
                  <c:v>0.34503499999999998</c:v>
                </c:pt>
                <c:pt idx="414">
                  <c:v>0.34523900000000002</c:v>
                </c:pt>
                <c:pt idx="415">
                  <c:v>0.34544399999999997</c:v>
                </c:pt>
                <c:pt idx="416">
                  <c:v>0.34564899999999998</c:v>
                </c:pt>
                <c:pt idx="417">
                  <c:v>0.34585399999999999</c:v>
                </c:pt>
                <c:pt idx="418">
                  <c:v>0.34605799999999998</c:v>
                </c:pt>
                <c:pt idx="419">
                  <c:v>0.34626299999999999</c:v>
                </c:pt>
                <c:pt idx="420">
                  <c:v>0.346468</c:v>
                </c:pt>
                <c:pt idx="421">
                  <c:v>0.34667300000000001</c:v>
                </c:pt>
                <c:pt idx="422">
                  <c:v>0.34687800000000002</c:v>
                </c:pt>
                <c:pt idx="423">
                  <c:v>0.34708299999999997</c:v>
                </c:pt>
                <c:pt idx="424">
                  <c:v>0.34728900000000001</c:v>
                </c:pt>
                <c:pt idx="425">
                  <c:v>0.34749400000000003</c:v>
                </c:pt>
                <c:pt idx="426">
                  <c:v>0.34769899999999998</c:v>
                </c:pt>
                <c:pt idx="427">
                  <c:v>0.34790399999999999</c:v>
                </c:pt>
                <c:pt idx="428">
                  <c:v>0.34810999999999998</c:v>
                </c:pt>
                <c:pt idx="429">
                  <c:v>0.34831499999999999</c:v>
                </c:pt>
                <c:pt idx="430">
                  <c:v>0.34852</c:v>
                </c:pt>
                <c:pt idx="431">
                  <c:v>0.34872599999999998</c:v>
                </c:pt>
                <c:pt idx="432">
                  <c:v>0.34893099999999999</c:v>
                </c:pt>
                <c:pt idx="433">
                  <c:v>0.34913699999999998</c:v>
                </c:pt>
                <c:pt idx="434">
                  <c:v>0.34934300000000001</c:v>
                </c:pt>
                <c:pt idx="435">
                  <c:v>0.34954800000000003</c:v>
                </c:pt>
                <c:pt idx="436">
                  <c:v>0.34975400000000001</c:v>
                </c:pt>
                <c:pt idx="437">
                  <c:v>0.34995999999999999</c:v>
                </c:pt>
                <c:pt idx="438">
                  <c:v>0.35016599999999998</c:v>
                </c:pt>
                <c:pt idx="439">
                  <c:v>0.35037099999999999</c:v>
                </c:pt>
                <c:pt idx="440">
                  <c:v>0.35057700000000003</c:v>
                </c:pt>
                <c:pt idx="441">
                  <c:v>0.35078300000000001</c:v>
                </c:pt>
                <c:pt idx="442">
                  <c:v>0.350989</c:v>
                </c:pt>
                <c:pt idx="443">
                  <c:v>0.35119499999999998</c:v>
                </c:pt>
                <c:pt idx="444">
                  <c:v>0.35140199999999999</c:v>
                </c:pt>
                <c:pt idx="445">
                  <c:v>0.35160799999999998</c:v>
                </c:pt>
                <c:pt idx="446">
                  <c:v>0.35181400000000002</c:v>
                </c:pt>
                <c:pt idx="447">
                  <c:v>0.35202</c:v>
                </c:pt>
                <c:pt idx="448">
                  <c:v>0.35222700000000001</c:v>
                </c:pt>
                <c:pt idx="449">
                  <c:v>0.352433</c:v>
                </c:pt>
                <c:pt idx="450">
                  <c:v>0.35263899999999998</c:v>
                </c:pt>
                <c:pt idx="451">
                  <c:v>0.35284599999999999</c:v>
                </c:pt>
                <c:pt idx="452">
                  <c:v>0.35305199999999998</c:v>
                </c:pt>
                <c:pt idx="453">
                  <c:v>0.35325899999999999</c:v>
                </c:pt>
                <c:pt idx="454">
                  <c:v>0.353466</c:v>
                </c:pt>
                <c:pt idx="455">
                  <c:v>0.35367199999999999</c:v>
                </c:pt>
                <c:pt idx="456">
                  <c:v>0.353879</c:v>
                </c:pt>
                <c:pt idx="457">
                  <c:v>0.35408600000000001</c:v>
                </c:pt>
                <c:pt idx="458">
                  <c:v>0.354292</c:v>
                </c:pt>
                <c:pt idx="459">
                  <c:v>0.35449900000000001</c:v>
                </c:pt>
                <c:pt idx="460">
                  <c:v>0.35470600000000002</c:v>
                </c:pt>
                <c:pt idx="461">
                  <c:v>0.35491299999999998</c:v>
                </c:pt>
                <c:pt idx="462">
                  <c:v>0.35511999999999999</c:v>
                </c:pt>
                <c:pt idx="463">
                  <c:v>0.355327</c:v>
                </c:pt>
                <c:pt idx="464">
                  <c:v>0.35553400000000002</c:v>
                </c:pt>
                <c:pt idx="465">
                  <c:v>0.355742</c:v>
                </c:pt>
                <c:pt idx="466">
                  <c:v>0.35594900000000002</c:v>
                </c:pt>
                <c:pt idx="467">
                  <c:v>0.35615599999999997</c:v>
                </c:pt>
                <c:pt idx="468">
                  <c:v>0.35636299999999999</c:v>
                </c:pt>
                <c:pt idx="469">
                  <c:v>0.35657100000000003</c:v>
                </c:pt>
                <c:pt idx="470">
                  <c:v>0.35677799999999998</c:v>
                </c:pt>
                <c:pt idx="471">
                  <c:v>0.35698600000000003</c:v>
                </c:pt>
                <c:pt idx="472">
                  <c:v>0.35719299999999998</c:v>
                </c:pt>
                <c:pt idx="473">
                  <c:v>0.35740100000000002</c:v>
                </c:pt>
                <c:pt idx="474">
                  <c:v>0.35760799999999998</c:v>
                </c:pt>
                <c:pt idx="475">
                  <c:v>0.35781600000000002</c:v>
                </c:pt>
                <c:pt idx="476">
                  <c:v>0.35802400000000001</c:v>
                </c:pt>
                <c:pt idx="477">
                  <c:v>0.35823100000000002</c:v>
                </c:pt>
                <c:pt idx="478">
                  <c:v>0.35843900000000001</c:v>
                </c:pt>
                <c:pt idx="479">
                  <c:v>0.35864699999999999</c:v>
                </c:pt>
                <c:pt idx="480">
                  <c:v>0.35885499999999998</c:v>
                </c:pt>
                <c:pt idx="481">
                  <c:v>0.35906300000000002</c:v>
                </c:pt>
                <c:pt idx="482">
                  <c:v>0.35927100000000001</c:v>
                </c:pt>
                <c:pt idx="483">
                  <c:v>0.35947899999999999</c:v>
                </c:pt>
                <c:pt idx="484">
                  <c:v>0.35968699999999998</c:v>
                </c:pt>
                <c:pt idx="485">
                  <c:v>0.35989500000000002</c:v>
                </c:pt>
                <c:pt idx="486">
                  <c:v>0.36010300000000001</c:v>
                </c:pt>
                <c:pt idx="487">
                  <c:v>0.36031200000000002</c:v>
                </c:pt>
                <c:pt idx="488">
                  <c:v>0.36052000000000001</c:v>
                </c:pt>
                <c:pt idx="489">
                  <c:v>0.36072799999999999</c:v>
                </c:pt>
                <c:pt idx="490">
                  <c:v>0.36093700000000001</c:v>
                </c:pt>
                <c:pt idx="491">
                  <c:v>0.36114499999999999</c:v>
                </c:pt>
                <c:pt idx="492">
                  <c:v>0.36135400000000001</c:v>
                </c:pt>
                <c:pt idx="493">
                  <c:v>0.36156199999999999</c:v>
                </c:pt>
                <c:pt idx="494">
                  <c:v>0.36177100000000001</c:v>
                </c:pt>
                <c:pt idx="495">
                  <c:v>0.361979</c:v>
                </c:pt>
                <c:pt idx="496">
                  <c:v>0.36218800000000001</c:v>
                </c:pt>
                <c:pt idx="497">
                  <c:v>0.36239700000000002</c:v>
                </c:pt>
                <c:pt idx="498">
                  <c:v>0.36260599999999998</c:v>
                </c:pt>
                <c:pt idx="499">
                  <c:v>0.36281400000000003</c:v>
                </c:pt>
                <c:pt idx="500">
                  <c:v>0.36302299999999998</c:v>
                </c:pt>
                <c:pt idx="501">
                  <c:v>0.363232</c:v>
                </c:pt>
                <c:pt idx="502">
                  <c:v>0.36344100000000001</c:v>
                </c:pt>
                <c:pt idx="503">
                  <c:v>0.36364999999999997</c:v>
                </c:pt>
                <c:pt idx="504">
                  <c:v>0.36385899999999999</c:v>
                </c:pt>
                <c:pt idx="505">
                  <c:v>0.36406899999999998</c:v>
                </c:pt>
                <c:pt idx="506">
                  <c:v>0.36427799999999999</c:v>
                </c:pt>
                <c:pt idx="507">
                  <c:v>0.36448700000000001</c:v>
                </c:pt>
                <c:pt idx="508">
                  <c:v>0.36469600000000002</c:v>
                </c:pt>
                <c:pt idx="509">
                  <c:v>0.36490600000000001</c:v>
                </c:pt>
                <c:pt idx="510">
                  <c:v>0.36511500000000002</c:v>
                </c:pt>
                <c:pt idx="511">
                  <c:v>0.36532399999999998</c:v>
                </c:pt>
                <c:pt idx="512">
                  <c:v>0.36553400000000003</c:v>
                </c:pt>
                <c:pt idx="513">
                  <c:v>0.36574299999999998</c:v>
                </c:pt>
                <c:pt idx="514">
                  <c:v>0.36595299999999997</c:v>
                </c:pt>
                <c:pt idx="515">
                  <c:v>0.36616300000000002</c:v>
                </c:pt>
                <c:pt idx="516">
                  <c:v>0.36637199999999998</c:v>
                </c:pt>
                <c:pt idx="517">
                  <c:v>0.36658200000000002</c:v>
                </c:pt>
                <c:pt idx="518">
                  <c:v>0.36679200000000001</c:v>
                </c:pt>
                <c:pt idx="519">
                  <c:v>0.36700199999999999</c:v>
                </c:pt>
                <c:pt idx="520">
                  <c:v>0.36721199999999998</c:v>
                </c:pt>
                <c:pt idx="521">
                  <c:v>0.36742200000000003</c:v>
                </c:pt>
                <c:pt idx="522">
                  <c:v>0.36763200000000001</c:v>
                </c:pt>
                <c:pt idx="523">
                  <c:v>0.367842</c:v>
                </c:pt>
                <c:pt idx="524">
                  <c:v>0.36805199999999999</c:v>
                </c:pt>
                <c:pt idx="525">
                  <c:v>0.36826199999999998</c:v>
                </c:pt>
                <c:pt idx="526">
                  <c:v>0.36847200000000002</c:v>
                </c:pt>
                <c:pt idx="527">
                  <c:v>0.36868200000000001</c:v>
                </c:pt>
                <c:pt idx="528">
                  <c:v>0.36889300000000003</c:v>
                </c:pt>
                <c:pt idx="529">
                  <c:v>0.36910300000000001</c:v>
                </c:pt>
                <c:pt idx="530">
                  <c:v>0.369313</c:v>
                </c:pt>
                <c:pt idx="531">
                  <c:v>0.36952400000000002</c:v>
                </c:pt>
                <c:pt idx="532">
                  <c:v>0.36973400000000001</c:v>
                </c:pt>
                <c:pt idx="533">
                  <c:v>0.36994500000000002</c:v>
                </c:pt>
                <c:pt idx="534">
                  <c:v>0.37015500000000001</c:v>
                </c:pt>
                <c:pt idx="535">
                  <c:v>0.37036599999999997</c:v>
                </c:pt>
                <c:pt idx="536">
                  <c:v>0.37057699999999999</c:v>
                </c:pt>
                <c:pt idx="537">
                  <c:v>0.37078699999999998</c:v>
                </c:pt>
                <c:pt idx="538">
                  <c:v>0.37099799999999999</c:v>
                </c:pt>
                <c:pt idx="539">
                  <c:v>0.37120900000000001</c:v>
                </c:pt>
                <c:pt idx="540">
                  <c:v>0.37141999999999997</c:v>
                </c:pt>
                <c:pt idx="541">
                  <c:v>0.37163099999999999</c:v>
                </c:pt>
                <c:pt idx="542">
                  <c:v>0.37184200000000001</c:v>
                </c:pt>
                <c:pt idx="543">
                  <c:v>0.37205300000000002</c:v>
                </c:pt>
                <c:pt idx="544">
                  <c:v>0.37226399999999998</c:v>
                </c:pt>
                <c:pt idx="545">
                  <c:v>0.372475</c:v>
                </c:pt>
                <c:pt idx="546">
                  <c:v>0.37268600000000002</c:v>
                </c:pt>
                <c:pt idx="547">
                  <c:v>0.37289699999999998</c:v>
                </c:pt>
                <c:pt idx="548">
                  <c:v>0.37310900000000002</c:v>
                </c:pt>
                <c:pt idx="549">
                  <c:v>0.37331999999999999</c:v>
                </c:pt>
                <c:pt idx="550">
                  <c:v>0.373531</c:v>
                </c:pt>
                <c:pt idx="551">
                  <c:v>0.37374299999999999</c:v>
                </c:pt>
                <c:pt idx="552">
                  <c:v>0.37395400000000001</c:v>
                </c:pt>
                <c:pt idx="553">
                  <c:v>0.374166</c:v>
                </c:pt>
                <c:pt idx="554">
                  <c:v>0.37437700000000002</c:v>
                </c:pt>
                <c:pt idx="555">
                  <c:v>0.37458900000000001</c:v>
                </c:pt>
                <c:pt idx="556">
                  <c:v>0.374801</c:v>
                </c:pt>
                <c:pt idx="557">
                  <c:v>0.37501200000000001</c:v>
                </c:pt>
                <c:pt idx="558">
                  <c:v>0.375224</c:v>
                </c:pt>
                <c:pt idx="559">
                  <c:v>0.37543599999999999</c:v>
                </c:pt>
                <c:pt idx="560">
                  <c:v>0.37564799999999998</c:v>
                </c:pt>
                <c:pt idx="561">
                  <c:v>0.37586000000000003</c:v>
                </c:pt>
                <c:pt idx="562">
                  <c:v>0.37607200000000002</c:v>
                </c:pt>
                <c:pt idx="563">
                  <c:v>0.37628400000000001</c:v>
                </c:pt>
                <c:pt idx="564">
                  <c:v>0.376496</c:v>
                </c:pt>
                <c:pt idx="565">
                  <c:v>0.37670799999999999</c:v>
                </c:pt>
                <c:pt idx="566">
                  <c:v>0.37691999999999998</c:v>
                </c:pt>
                <c:pt idx="567">
                  <c:v>0.37713200000000002</c:v>
                </c:pt>
                <c:pt idx="568">
                  <c:v>0.37734400000000001</c:v>
                </c:pt>
                <c:pt idx="569">
                  <c:v>0.37755699999999998</c:v>
                </c:pt>
                <c:pt idx="570">
                  <c:v>0.37776900000000002</c:v>
                </c:pt>
                <c:pt idx="571">
                  <c:v>0.37798199999999998</c:v>
                </c:pt>
                <c:pt idx="572">
                  <c:v>0.37819399999999997</c:v>
                </c:pt>
                <c:pt idx="573">
                  <c:v>0.37840699999999999</c:v>
                </c:pt>
                <c:pt idx="574">
                  <c:v>0.37861899999999998</c:v>
                </c:pt>
                <c:pt idx="575">
                  <c:v>0.378832</c:v>
                </c:pt>
                <c:pt idx="576">
                  <c:v>0.37904399999999999</c:v>
                </c:pt>
                <c:pt idx="577">
                  <c:v>0.37925700000000001</c:v>
                </c:pt>
                <c:pt idx="578">
                  <c:v>0.37946999999999997</c:v>
                </c:pt>
                <c:pt idx="579">
                  <c:v>0.37968299999999999</c:v>
                </c:pt>
                <c:pt idx="580">
                  <c:v>0.37989600000000001</c:v>
                </c:pt>
                <c:pt idx="581">
                  <c:v>0.380108</c:v>
                </c:pt>
                <c:pt idx="582">
                  <c:v>0.38032100000000002</c:v>
                </c:pt>
                <c:pt idx="583">
                  <c:v>0.38053399999999998</c:v>
                </c:pt>
                <c:pt idx="584">
                  <c:v>0.380747</c:v>
                </c:pt>
                <c:pt idx="585">
                  <c:v>0.38096099999999999</c:v>
                </c:pt>
                <c:pt idx="586">
                  <c:v>0.38117400000000001</c:v>
                </c:pt>
                <c:pt idx="587">
                  <c:v>0.38138699999999998</c:v>
                </c:pt>
                <c:pt idx="588">
                  <c:v>0.38159999999999999</c:v>
                </c:pt>
                <c:pt idx="589">
                  <c:v>0.38181399999999999</c:v>
                </c:pt>
                <c:pt idx="590">
                  <c:v>0.38202700000000001</c:v>
                </c:pt>
                <c:pt idx="591">
                  <c:v>0.38224000000000002</c:v>
                </c:pt>
                <c:pt idx="592">
                  <c:v>0.38245400000000002</c:v>
                </c:pt>
                <c:pt idx="593">
                  <c:v>0.38266699999999998</c:v>
                </c:pt>
                <c:pt idx="594">
                  <c:v>0.38288100000000003</c:v>
                </c:pt>
                <c:pt idx="595">
                  <c:v>0.38309399999999999</c:v>
                </c:pt>
                <c:pt idx="596">
                  <c:v>0.38330799999999998</c:v>
                </c:pt>
                <c:pt idx="597">
                  <c:v>0.38352199999999997</c:v>
                </c:pt>
                <c:pt idx="598">
                  <c:v>0.38373600000000002</c:v>
                </c:pt>
                <c:pt idx="599">
                  <c:v>0.38394899999999998</c:v>
                </c:pt>
                <c:pt idx="600">
                  <c:v>0.38416299999999998</c:v>
                </c:pt>
                <c:pt idx="601">
                  <c:v>0.38437700000000002</c:v>
                </c:pt>
                <c:pt idx="602">
                  <c:v>0.38459100000000002</c:v>
                </c:pt>
                <c:pt idx="603">
                  <c:v>0.38480500000000001</c:v>
                </c:pt>
                <c:pt idx="604">
                  <c:v>0.385019</c:v>
                </c:pt>
                <c:pt idx="605">
                  <c:v>0.38523299999999999</c:v>
                </c:pt>
                <c:pt idx="606">
                  <c:v>0.38544699999999998</c:v>
                </c:pt>
                <c:pt idx="607">
                  <c:v>0.385662</c:v>
                </c:pt>
                <c:pt idx="608">
                  <c:v>0.385876</c:v>
                </c:pt>
                <c:pt idx="609">
                  <c:v>0.38608999999999999</c:v>
                </c:pt>
                <c:pt idx="610">
                  <c:v>0.38630500000000001</c:v>
                </c:pt>
                <c:pt idx="611">
                  <c:v>0.386519</c:v>
                </c:pt>
                <c:pt idx="612">
                  <c:v>0.38673299999999999</c:v>
                </c:pt>
                <c:pt idx="613">
                  <c:v>0.38694800000000001</c:v>
                </c:pt>
                <c:pt idx="614">
                  <c:v>0.38716200000000001</c:v>
                </c:pt>
                <c:pt idx="615">
                  <c:v>0.38737700000000003</c:v>
                </c:pt>
                <c:pt idx="616">
                  <c:v>0.38759199999999999</c:v>
                </c:pt>
                <c:pt idx="617">
                  <c:v>0.38780599999999998</c:v>
                </c:pt>
                <c:pt idx="618">
                  <c:v>0.388021</c:v>
                </c:pt>
                <c:pt idx="619">
                  <c:v>0.38823600000000003</c:v>
                </c:pt>
                <c:pt idx="620">
                  <c:v>0.38845099999999999</c:v>
                </c:pt>
                <c:pt idx="621">
                  <c:v>0.38866600000000001</c:v>
                </c:pt>
                <c:pt idx="622">
                  <c:v>0.38888099999999998</c:v>
                </c:pt>
                <c:pt idx="623">
                  <c:v>0.389096</c:v>
                </c:pt>
                <c:pt idx="624">
                  <c:v>0.38931100000000002</c:v>
                </c:pt>
                <c:pt idx="625">
                  <c:v>0.38952599999999998</c:v>
                </c:pt>
                <c:pt idx="626">
                  <c:v>0.389741</c:v>
                </c:pt>
                <c:pt idx="627">
                  <c:v>0.38995600000000002</c:v>
                </c:pt>
                <c:pt idx="628">
                  <c:v>0.39017099999999999</c:v>
                </c:pt>
                <c:pt idx="629">
                  <c:v>0.39038699999999998</c:v>
                </c:pt>
                <c:pt idx="630">
                  <c:v>0.390602</c:v>
                </c:pt>
                <c:pt idx="631">
                  <c:v>0.390818</c:v>
                </c:pt>
                <c:pt idx="632">
                  <c:v>0.39103300000000002</c:v>
                </c:pt>
                <c:pt idx="633">
                  <c:v>0.39124799999999998</c:v>
                </c:pt>
                <c:pt idx="634">
                  <c:v>0.39146399999999998</c:v>
                </c:pt>
                <c:pt idx="635">
                  <c:v>0.39167999999999997</c:v>
                </c:pt>
                <c:pt idx="636">
                  <c:v>0.39189499999999999</c:v>
                </c:pt>
                <c:pt idx="637">
                  <c:v>0.39211099999999999</c:v>
                </c:pt>
                <c:pt idx="638">
                  <c:v>0.39232699999999998</c:v>
                </c:pt>
                <c:pt idx="639">
                  <c:v>0.392542</c:v>
                </c:pt>
                <c:pt idx="640">
                  <c:v>0.392758</c:v>
                </c:pt>
                <c:pt idx="641">
                  <c:v>0.39297399999999999</c:v>
                </c:pt>
                <c:pt idx="642">
                  <c:v>0.39318999999999998</c:v>
                </c:pt>
                <c:pt idx="643">
                  <c:v>0.39340599999999998</c:v>
                </c:pt>
                <c:pt idx="644">
                  <c:v>0.39362200000000003</c:v>
                </c:pt>
                <c:pt idx="645">
                  <c:v>0.39383800000000002</c:v>
                </c:pt>
                <c:pt idx="646">
                  <c:v>0.39405400000000002</c:v>
                </c:pt>
                <c:pt idx="647">
                  <c:v>0.39427099999999998</c:v>
                </c:pt>
                <c:pt idx="648">
                  <c:v>0.39448699999999998</c:v>
                </c:pt>
                <c:pt idx="649">
                  <c:v>0.39470300000000003</c:v>
                </c:pt>
                <c:pt idx="650">
                  <c:v>0.39491999999999999</c:v>
                </c:pt>
                <c:pt idx="651">
                  <c:v>0.39513599999999999</c:v>
                </c:pt>
                <c:pt idx="652">
                  <c:v>0.39535199999999998</c:v>
                </c:pt>
                <c:pt idx="653">
                  <c:v>0.395569</c:v>
                </c:pt>
                <c:pt idx="654">
                  <c:v>0.395785</c:v>
                </c:pt>
                <c:pt idx="655">
                  <c:v>0.39600200000000002</c:v>
                </c:pt>
                <c:pt idx="656">
                  <c:v>0.39621899999999999</c:v>
                </c:pt>
                <c:pt idx="657">
                  <c:v>0.39643499999999998</c:v>
                </c:pt>
                <c:pt idx="658">
                  <c:v>0.396652</c:v>
                </c:pt>
                <c:pt idx="659">
                  <c:v>0.39686900000000003</c:v>
                </c:pt>
                <c:pt idx="660">
                  <c:v>0.39708599999999999</c:v>
                </c:pt>
                <c:pt idx="661">
                  <c:v>0.39730300000000002</c:v>
                </c:pt>
                <c:pt idx="662">
                  <c:v>0.39751999999999998</c:v>
                </c:pt>
                <c:pt idx="663">
                  <c:v>0.39773700000000001</c:v>
                </c:pt>
                <c:pt idx="664">
                  <c:v>0.39795399999999997</c:v>
                </c:pt>
                <c:pt idx="665">
                  <c:v>0.398171</c:v>
                </c:pt>
                <c:pt idx="666">
                  <c:v>0.39838800000000002</c:v>
                </c:pt>
                <c:pt idx="667">
                  <c:v>0.39860499999999999</c:v>
                </c:pt>
                <c:pt idx="668">
                  <c:v>0.39882200000000001</c:v>
                </c:pt>
                <c:pt idx="669">
                  <c:v>0.39904000000000001</c:v>
                </c:pt>
                <c:pt idx="670">
                  <c:v>0.39925699999999997</c:v>
                </c:pt>
                <c:pt idx="671">
                  <c:v>0.399474</c:v>
                </c:pt>
                <c:pt idx="672">
                  <c:v>0.39969199999999999</c:v>
                </c:pt>
                <c:pt idx="673">
                  <c:v>0.39990900000000001</c:v>
                </c:pt>
                <c:pt idx="674">
                  <c:v>0.40012700000000001</c:v>
                </c:pt>
                <c:pt idx="675">
                  <c:v>0.40034399999999998</c:v>
                </c:pt>
                <c:pt idx="676">
                  <c:v>0.40056199999999997</c:v>
                </c:pt>
                <c:pt idx="677">
                  <c:v>0.40078000000000003</c:v>
                </c:pt>
                <c:pt idx="678">
                  <c:v>0.40099699999999999</c:v>
                </c:pt>
                <c:pt idx="679">
                  <c:v>0.40121499999999999</c:v>
                </c:pt>
                <c:pt idx="680">
                  <c:v>0.40143299999999998</c:v>
                </c:pt>
                <c:pt idx="681">
                  <c:v>0.40165099999999998</c:v>
                </c:pt>
                <c:pt idx="682">
                  <c:v>0.40186899999999998</c:v>
                </c:pt>
                <c:pt idx="683">
                  <c:v>0.40208700000000003</c:v>
                </c:pt>
                <c:pt idx="684">
                  <c:v>0.40230500000000002</c:v>
                </c:pt>
                <c:pt idx="685">
                  <c:v>0.40252300000000002</c:v>
                </c:pt>
                <c:pt idx="686">
                  <c:v>0.40274100000000002</c:v>
                </c:pt>
                <c:pt idx="687">
                  <c:v>0.40295900000000001</c:v>
                </c:pt>
                <c:pt idx="688">
                  <c:v>0.40317799999999998</c:v>
                </c:pt>
                <c:pt idx="689">
                  <c:v>0.40339599999999998</c:v>
                </c:pt>
                <c:pt idx="690">
                  <c:v>0.40361399999999997</c:v>
                </c:pt>
                <c:pt idx="691">
                  <c:v>0.403833</c:v>
                </c:pt>
                <c:pt idx="692">
                  <c:v>0.40405099999999999</c:v>
                </c:pt>
                <c:pt idx="693">
                  <c:v>0.40427000000000002</c:v>
                </c:pt>
                <c:pt idx="694">
                  <c:v>0.40448800000000001</c:v>
                </c:pt>
                <c:pt idx="695">
                  <c:v>0.40470699999999998</c:v>
                </c:pt>
                <c:pt idx="696">
                  <c:v>0.40492499999999998</c:v>
                </c:pt>
                <c:pt idx="697">
                  <c:v>0.405144</c:v>
                </c:pt>
                <c:pt idx="698">
                  <c:v>0.40536299999999997</c:v>
                </c:pt>
                <c:pt idx="699">
                  <c:v>0.405582</c:v>
                </c:pt>
                <c:pt idx="700">
                  <c:v>0.40579999999999999</c:v>
                </c:pt>
                <c:pt idx="701">
                  <c:v>0.40601900000000002</c:v>
                </c:pt>
                <c:pt idx="702">
                  <c:v>0.40623799999999999</c:v>
                </c:pt>
                <c:pt idx="703">
                  <c:v>0.40645700000000001</c:v>
                </c:pt>
                <c:pt idx="704">
                  <c:v>0.40667599999999998</c:v>
                </c:pt>
                <c:pt idx="705">
                  <c:v>0.40689500000000001</c:v>
                </c:pt>
                <c:pt idx="706">
                  <c:v>0.40711399999999998</c:v>
                </c:pt>
                <c:pt idx="707">
                  <c:v>0.40733399999999997</c:v>
                </c:pt>
                <c:pt idx="708">
                  <c:v>0.407553</c:v>
                </c:pt>
                <c:pt idx="709">
                  <c:v>0.40777200000000002</c:v>
                </c:pt>
                <c:pt idx="710">
                  <c:v>0.40799099999999999</c:v>
                </c:pt>
                <c:pt idx="711">
                  <c:v>0.40821099999999999</c:v>
                </c:pt>
                <c:pt idx="712">
                  <c:v>0.40843000000000002</c:v>
                </c:pt>
                <c:pt idx="713">
                  <c:v>0.40865000000000001</c:v>
                </c:pt>
                <c:pt idx="714">
                  <c:v>0.40886899999999998</c:v>
                </c:pt>
                <c:pt idx="715">
                  <c:v>0.40908899999999998</c:v>
                </c:pt>
                <c:pt idx="716">
                  <c:v>0.40930899999999998</c:v>
                </c:pt>
                <c:pt idx="717">
                  <c:v>0.409528</c:v>
                </c:pt>
                <c:pt idx="718">
                  <c:v>0.409748</c:v>
                </c:pt>
                <c:pt idx="719">
                  <c:v>0.409968</c:v>
                </c:pt>
                <c:pt idx="720">
                  <c:v>0.410188</c:v>
                </c:pt>
                <c:pt idx="721">
                  <c:v>0.41040700000000002</c:v>
                </c:pt>
                <c:pt idx="722">
                  <c:v>0.41062700000000002</c:v>
                </c:pt>
                <c:pt idx="723">
                  <c:v>0.41084700000000002</c:v>
                </c:pt>
                <c:pt idx="724">
                  <c:v>0.41106700000000002</c:v>
                </c:pt>
                <c:pt idx="725">
                  <c:v>0.41128799999999999</c:v>
                </c:pt>
                <c:pt idx="726">
                  <c:v>0.41150799999999998</c:v>
                </c:pt>
                <c:pt idx="727">
                  <c:v>0.41172799999999998</c:v>
                </c:pt>
                <c:pt idx="728">
                  <c:v>0.41194799999999998</c:v>
                </c:pt>
                <c:pt idx="729">
                  <c:v>0.41216799999999998</c:v>
                </c:pt>
                <c:pt idx="730">
                  <c:v>0.41238900000000001</c:v>
                </c:pt>
                <c:pt idx="731">
                  <c:v>0.412609</c:v>
                </c:pt>
                <c:pt idx="732">
                  <c:v>0.41282999999999997</c:v>
                </c:pt>
                <c:pt idx="733">
                  <c:v>0.41304999999999997</c:v>
                </c:pt>
                <c:pt idx="734">
                  <c:v>0.413271</c:v>
                </c:pt>
                <c:pt idx="735">
                  <c:v>0.413491</c:v>
                </c:pt>
                <c:pt idx="736">
                  <c:v>0.41371200000000002</c:v>
                </c:pt>
                <c:pt idx="737">
                  <c:v>0.41393200000000002</c:v>
                </c:pt>
                <c:pt idx="738">
                  <c:v>0.41415299999999999</c:v>
                </c:pt>
                <c:pt idx="739">
                  <c:v>0.41437400000000002</c:v>
                </c:pt>
                <c:pt idx="740">
                  <c:v>0.41459499999999999</c:v>
                </c:pt>
                <c:pt idx="741">
                  <c:v>0.41481600000000002</c:v>
                </c:pt>
                <c:pt idx="742">
                  <c:v>0.41503699999999999</c:v>
                </c:pt>
                <c:pt idx="743">
                  <c:v>0.41525800000000002</c:v>
                </c:pt>
                <c:pt idx="744">
                  <c:v>0.41547899999999999</c:v>
                </c:pt>
                <c:pt idx="745">
                  <c:v>0.41570000000000001</c:v>
                </c:pt>
                <c:pt idx="746">
                  <c:v>0.41592099999999999</c:v>
                </c:pt>
                <c:pt idx="747">
                  <c:v>0.41614200000000001</c:v>
                </c:pt>
                <c:pt idx="748">
                  <c:v>0.41636299999999998</c:v>
                </c:pt>
                <c:pt idx="749">
                  <c:v>0.41658499999999998</c:v>
                </c:pt>
                <c:pt idx="750">
                  <c:v>0.41680600000000001</c:v>
                </c:pt>
                <c:pt idx="751">
                  <c:v>0.41702699999999998</c:v>
                </c:pt>
                <c:pt idx="752">
                  <c:v>0.41724899999999998</c:v>
                </c:pt>
                <c:pt idx="753">
                  <c:v>0.41747000000000001</c:v>
                </c:pt>
                <c:pt idx="754">
                  <c:v>0.41769200000000001</c:v>
                </c:pt>
                <c:pt idx="755">
                  <c:v>0.41791299999999998</c:v>
                </c:pt>
                <c:pt idx="756">
                  <c:v>0.41813499999999998</c:v>
                </c:pt>
                <c:pt idx="757">
                  <c:v>0.41835699999999998</c:v>
                </c:pt>
                <c:pt idx="758">
                  <c:v>0.41857800000000001</c:v>
                </c:pt>
                <c:pt idx="759">
                  <c:v>0.41880000000000001</c:v>
                </c:pt>
                <c:pt idx="760">
                  <c:v>0.41902200000000001</c:v>
                </c:pt>
                <c:pt idx="761">
                  <c:v>0.41924400000000001</c:v>
                </c:pt>
                <c:pt idx="762">
                  <c:v>0.41946600000000001</c:v>
                </c:pt>
                <c:pt idx="763">
                  <c:v>0.41968800000000001</c:v>
                </c:pt>
                <c:pt idx="764">
                  <c:v>0.41991000000000001</c:v>
                </c:pt>
                <c:pt idx="765">
                  <c:v>0.42013200000000001</c:v>
                </c:pt>
                <c:pt idx="766">
                  <c:v>0.42035400000000001</c:v>
                </c:pt>
                <c:pt idx="767">
                  <c:v>0.42057600000000001</c:v>
                </c:pt>
                <c:pt idx="768">
                  <c:v>0.42079800000000001</c:v>
                </c:pt>
                <c:pt idx="769">
                  <c:v>0.42102099999999998</c:v>
                </c:pt>
                <c:pt idx="770">
                  <c:v>0.42124299999999998</c:v>
                </c:pt>
                <c:pt idx="771">
                  <c:v>0.42146499999999998</c:v>
                </c:pt>
                <c:pt idx="772">
                  <c:v>0.42168800000000001</c:v>
                </c:pt>
                <c:pt idx="773">
                  <c:v>0.42191000000000001</c:v>
                </c:pt>
                <c:pt idx="774">
                  <c:v>0.42213299999999998</c:v>
                </c:pt>
                <c:pt idx="775">
                  <c:v>0.42235600000000001</c:v>
                </c:pt>
                <c:pt idx="776">
                  <c:v>0.42257800000000001</c:v>
                </c:pt>
                <c:pt idx="777">
                  <c:v>0.42280099999999998</c:v>
                </c:pt>
                <c:pt idx="778">
                  <c:v>0.42302400000000001</c:v>
                </c:pt>
                <c:pt idx="779">
                  <c:v>0.42324600000000001</c:v>
                </c:pt>
                <c:pt idx="780">
                  <c:v>0.42346899999999998</c:v>
                </c:pt>
                <c:pt idx="781">
                  <c:v>0.42369200000000001</c:v>
                </c:pt>
                <c:pt idx="782">
                  <c:v>0.42391499999999999</c:v>
                </c:pt>
                <c:pt idx="783">
                  <c:v>0.42413800000000001</c:v>
                </c:pt>
                <c:pt idx="784">
                  <c:v>0.42436099999999999</c:v>
                </c:pt>
                <c:pt idx="785">
                  <c:v>0.42458400000000002</c:v>
                </c:pt>
                <c:pt idx="786">
                  <c:v>0.42480699999999999</c:v>
                </c:pt>
                <c:pt idx="787">
                  <c:v>0.42503000000000002</c:v>
                </c:pt>
                <c:pt idx="788">
                  <c:v>0.42525400000000002</c:v>
                </c:pt>
                <c:pt idx="789">
                  <c:v>0.42547699999999999</c:v>
                </c:pt>
                <c:pt idx="790">
                  <c:v>0.42570000000000002</c:v>
                </c:pt>
                <c:pt idx="791">
                  <c:v>0.42592400000000002</c:v>
                </c:pt>
                <c:pt idx="792">
                  <c:v>0.426147</c:v>
                </c:pt>
                <c:pt idx="793">
                  <c:v>0.426371</c:v>
                </c:pt>
                <c:pt idx="794">
                  <c:v>0.42659399999999997</c:v>
                </c:pt>
                <c:pt idx="795">
                  <c:v>0.42681799999999998</c:v>
                </c:pt>
                <c:pt idx="796">
                  <c:v>0.427041</c:v>
                </c:pt>
                <c:pt idx="797">
                  <c:v>0.42726500000000001</c:v>
                </c:pt>
                <c:pt idx="798">
                  <c:v>0.42748900000000001</c:v>
                </c:pt>
                <c:pt idx="799">
                  <c:v>0.42771300000000001</c:v>
                </c:pt>
                <c:pt idx="800">
                  <c:v>0.42793599999999998</c:v>
                </c:pt>
                <c:pt idx="801">
                  <c:v>0.42815999999999999</c:v>
                </c:pt>
                <c:pt idx="802">
                  <c:v>0.42838399999999999</c:v>
                </c:pt>
                <c:pt idx="803">
                  <c:v>0.42860799999999999</c:v>
                </c:pt>
                <c:pt idx="804">
                  <c:v>0.42883199999999999</c:v>
                </c:pt>
                <c:pt idx="805">
                  <c:v>0.42905599999999999</c:v>
                </c:pt>
                <c:pt idx="806">
                  <c:v>0.42927999999999999</c:v>
                </c:pt>
                <c:pt idx="807">
                  <c:v>0.42950500000000003</c:v>
                </c:pt>
                <c:pt idx="808">
                  <c:v>0.42972900000000003</c:v>
                </c:pt>
                <c:pt idx="809">
                  <c:v>0.42995299999999997</c:v>
                </c:pt>
                <c:pt idx="810">
                  <c:v>0.43017699999999998</c:v>
                </c:pt>
                <c:pt idx="811">
                  <c:v>0.43040200000000001</c:v>
                </c:pt>
                <c:pt idx="812">
                  <c:v>0.43062600000000001</c:v>
                </c:pt>
                <c:pt idx="813">
                  <c:v>0.43085099999999998</c:v>
                </c:pt>
                <c:pt idx="814">
                  <c:v>0.43107499999999999</c:v>
                </c:pt>
                <c:pt idx="815">
                  <c:v>0.43130000000000002</c:v>
                </c:pt>
                <c:pt idx="816">
                  <c:v>0.43152499999999999</c:v>
                </c:pt>
                <c:pt idx="817">
                  <c:v>0.43174899999999999</c:v>
                </c:pt>
                <c:pt idx="818">
                  <c:v>0.43197400000000002</c:v>
                </c:pt>
                <c:pt idx="819">
                  <c:v>0.432199</c:v>
                </c:pt>
                <c:pt idx="820">
                  <c:v>0.43242399999999998</c:v>
                </c:pt>
                <c:pt idx="821">
                  <c:v>0.43264799999999998</c:v>
                </c:pt>
                <c:pt idx="822">
                  <c:v>0.43287300000000001</c:v>
                </c:pt>
                <c:pt idx="823">
                  <c:v>0.43309799999999998</c:v>
                </c:pt>
                <c:pt idx="824">
                  <c:v>0.43332300000000001</c:v>
                </c:pt>
                <c:pt idx="825">
                  <c:v>0.43354799999999999</c:v>
                </c:pt>
                <c:pt idx="826">
                  <c:v>0.43377399999999999</c:v>
                </c:pt>
                <c:pt idx="827">
                  <c:v>0.43399900000000002</c:v>
                </c:pt>
                <c:pt idx="828">
                  <c:v>0.434224</c:v>
                </c:pt>
                <c:pt idx="829">
                  <c:v>0.43444899999999997</c:v>
                </c:pt>
                <c:pt idx="830">
                  <c:v>0.43467499999999998</c:v>
                </c:pt>
                <c:pt idx="831">
                  <c:v>0.43490000000000001</c:v>
                </c:pt>
                <c:pt idx="832">
                  <c:v>0.43512499999999998</c:v>
                </c:pt>
                <c:pt idx="833">
                  <c:v>0.43535099999999999</c:v>
                </c:pt>
                <c:pt idx="834">
                  <c:v>0.43557699999999999</c:v>
                </c:pt>
                <c:pt idx="835">
                  <c:v>0.43580200000000002</c:v>
                </c:pt>
                <c:pt idx="836">
                  <c:v>0.43602800000000003</c:v>
                </c:pt>
                <c:pt idx="837">
                  <c:v>0.436253</c:v>
                </c:pt>
                <c:pt idx="838">
                  <c:v>0.43647900000000001</c:v>
                </c:pt>
                <c:pt idx="839">
                  <c:v>0.43670500000000001</c:v>
                </c:pt>
                <c:pt idx="840">
                  <c:v>0.43693100000000001</c:v>
                </c:pt>
                <c:pt idx="841">
                  <c:v>0.43715700000000002</c:v>
                </c:pt>
                <c:pt idx="842">
                  <c:v>0.43738300000000002</c:v>
                </c:pt>
                <c:pt idx="843">
                  <c:v>0.43760900000000003</c:v>
                </c:pt>
                <c:pt idx="844">
                  <c:v>0.43783499999999997</c:v>
                </c:pt>
                <c:pt idx="845">
                  <c:v>0.43806099999999998</c:v>
                </c:pt>
                <c:pt idx="846">
                  <c:v>0.43828699999999998</c:v>
                </c:pt>
                <c:pt idx="847">
                  <c:v>0.43851299999999999</c:v>
                </c:pt>
                <c:pt idx="848">
                  <c:v>0.43873899999999999</c:v>
                </c:pt>
                <c:pt idx="849">
                  <c:v>0.43896600000000002</c:v>
                </c:pt>
                <c:pt idx="850">
                  <c:v>0.43919200000000003</c:v>
                </c:pt>
                <c:pt idx="851">
                  <c:v>0.43941799999999998</c:v>
                </c:pt>
                <c:pt idx="852">
                  <c:v>0.43964500000000001</c:v>
                </c:pt>
                <c:pt idx="853">
                  <c:v>0.43987100000000001</c:v>
                </c:pt>
                <c:pt idx="854">
                  <c:v>0.44009799999999999</c:v>
                </c:pt>
                <c:pt idx="855">
                  <c:v>0.44032399999999999</c:v>
                </c:pt>
                <c:pt idx="856">
                  <c:v>0.44055100000000003</c:v>
                </c:pt>
                <c:pt idx="857">
                  <c:v>0.440778</c:v>
                </c:pt>
                <c:pt idx="858">
                  <c:v>0.44100400000000001</c:v>
                </c:pt>
                <c:pt idx="859">
                  <c:v>0.44123099999999998</c:v>
                </c:pt>
                <c:pt idx="860">
                  <c:v>0.44145800000000002</c:v>
                </c:pt>
                <c:pt idx="861">
                  <c:v>0.44168499999999999</c:v>
                </c:pt>
                <c:pt idx="862">
                  <c:v>0.44191200000000003</c:v>
                </c:pt>
                <c:pt idx="863">
                  <c:v>0.442139</c:v>
                </c:pt>
                <c:pt idx="864">
                  <c:v>0.44236599999999998</c:v>
                </c:pt>
                <c:pt idx="865">
                  <c:v>0.44259300000000001</c:v>
                </c:pt>
                <c:pt idx="866">
                  <c:v>0.44281999999999999</c:v>
                </c:pt>
                <c:pt idx="867">
                  <c:v>0.44304700000000002</c:v>
                </c:pt>
                <c:pt idx="868">
                  <c:v>0.44327499999999997</c:v>
                </c:pt>
                <c:pt idx="869">
                  <c:v>0.44350200000000001</c:v>
                </c:pt>
                <c:pt idx="870">
                  <c:v>0.44372899999999998</c:v>
                </c:pt>
                <c:pt idx="871">
                  <c:v>0.44395699999999999</c:v>
                </c:pt>
                <c:pt idx="872">
                  <c:v>0.44418400000000002</c:v>
                </c:pt>
                <c:pt idx="873">
                  <c:v>0.44441199999999997</c:v>
                </c:pt>
                <c:pt idx="874">
                  <c:v>0.44463900000000001</c:v>
                </c:pt>
                <c:pt idx="875">
                  <c:v>0.44486700000000001</c:v>
                </c:pt>
                <c:pt idx="876">
                  <c:v>0.44509399999999999</c:v>
                </c:pt>
                <c:pt idx="877">
                  <c:v>0.445322</c:v>
                </c:pt>
                <c:pt idx="878">
                  <c:v>0.44555</c:v>
                </c:pt>
                <c:pt idx="879">
                  <c:v>0.44577800000000001</c:v>
                </c:pt>
                <c:pt idx="880">
                  <c:v>0.44600499999999998</c:v>
                </c:pt>
                <c:pt idx="881">
                  <c:v>0.44623299999999999</c:v>
                </c:pt>
                <c:pt idx="882">
                  <c:v>0.446461</c:v>
                </c:pt>
                <c:pt idx="883">
                  <c:v>0.446689</c:v>
                </c:pt>
                <c:pt idx="884">
                  <c:v>0.44691700000000001</c:v>
                </c:pt>
                <c:pt idx="885">
                  <c:v>0.44714500000000001</c:v>
                </c:pt>
                <c:pt idx="886">
                  <c:v>0.44737300000000002</c:v>
                </c:pt>
                <c:pt idx="887">
                  <c:v>0.447602</c:v>
                </c:pt>
                <c:pt idx="888">
                  <c:v>0.44783000000000001</c:v>
                </c:pt>
                <c:pt idx="889">
                  <c:v>0.44805800000000001</c:v>
                </c:pt>
                <c:pt idx="890">
                  <c:v>0.44828699999999999</c:v>
                </c:pt>
                <c:pt idx="891">
                  <c:v>0.448515</c:v>
                </c:pt>
                <c:pt idx="892">
                  <c:v>0.448743</c:v>
                </c:pt>
                <c:pt idx="893">
                  <c:v>0.44897199999999998</c:v>
                </c:pt>
                <c:pt idx="894">
                  <c:v>0.44919999999999999</c:v>
                </c:pt>
                <c:pt idx="895">
                  <c:v>0.44942900000000002</c:v>
                </c:pt>
                <c:pt idx="896">
                  <c:v>0.449658</c:v>
                </c:pt>
                <c:pt idx="897">
                  <c:v>0.44988600000000001</c:v>
                </c:pt>
                <c:pt idx="898">
                  <c:v>0.45011499999999999</c:v>
                </c:pt>
                <c:pt idx="899">
                  <c:v>0.45034400000000002</c:v>
                </c:pt>
                <c:pt idx="900">
                  <c:v>0.450573</c:v>
                </c:pt>
                <c:pt idx="901">
                  <c:v>0.45080199999999998</c:v>
                </c:pt>
                <c:pt idx="902">
                  <c:v>0.45103100000000002</c:v>
                </c:pt>
                <c:pt idx="903">
                  <c:v>0.45125999999999999</c:v>
                </c:pt>
                <c:pt idx="904">
                  <c:v>0.45148899999999997</c:v>
                </c:pt>
                <c:pt idx="905">
                  <c:v>0.45171800000000001</c:v>
                </c:pt>
                <c:pt idx="906">
                  <c:v>0.45194699999999999</c:v>
                </c:pt>
                <c:pt idx="907">
                  <c:v>0.45217600000000002</c:v>
                </c:pt>
                <c:pt idx="908">
                  <c:v>0.452405</c:v>
                </c:pt>
                <c:pt idx="909">
                  <c:v>0.45263500000000001</c:v>
                </c:pt>
                <c:pt idx="910">
                  <c:v>0.45286399999999999</c:v>
                </c:pt>
                <c:pt idx="911">
                  <c:v>0.45309300000000002</c:v>
                </c:pt>
                <c:pt idx="912">
                  <c:v>0.45332299999999998</c:v>
                </c:pt>
                <c:pt idx="913">
                  <c:v>0.45355200000000001</c:v>
                </c:pt>
                <c:pt idx="914">
                  <c:v>0.45378200000000002</c:v>
                </c:pt>
                <c:pt idx="915">
                  <c:v>0.454011</c:v>
                </c:pt>
                <c:pt idx="916">
                  <c:v>0.45424100000000001</c:v>
                </c:pt>
                <c:pt idx="917">
                  <c:v>0.45447100000000001</c:v>
                </c:pt>
                <c:pt idx="918">
                  <c:v>0.45470100000000002</c:v>
                </c:pt>
                <c:pt idx="919">
                  <c:v>0.45493</c:v>
                </c:pt>
                <c:pt idx="920">
                  <c:v>0.45516000000000001</c:v>
                </c:pt>
                <c:pt idx="921">
                  <c:v>0.45539000000000002</c:v>
                </c:pt>
                <c:pt idx="922">
                  <c:v>0.45562000000000002</c:v>
                </c:pt>
                <c:pt idx="923">
                  <c:v>0.45584999999999998</c:v>
                </c:pt>
                <c:pt idx="924">
                  <c:v>0.45607999999999999</c:v>
                </c:pt>
                <c:pt idx="925">
                  <c:v>0.45630999999999999</c:v>
                </c:pt>
                <c:pt idx="926">
                  <c:v>0.45654</c:v>
                </c:pt>
                <c:pt idx="927">
                  <c:v>0.45677099999999998</c:v>
                </c:pt>
                <c:pt idx="928">
                  <c:v>0.45700099999999999</c:v>
                </c:pt>
                <c:pt idx="929">
                  <c:v>0.457231</c:v>
                </c:pt>
                <c:pt idx="930">
                  <c:v>0.45746100000000001</c:v>
                </c:pt>
                <c:pt idx="931">
                  <c:v>0.45769199999999999</c:v>
                </c:pt>
                <c:pt idx="932">
                  <c:v>0.457922</c:v>
                </c:pt>
                <c:pt idx="933">
                  <c:v>0.45815299999999998</c:v>
                </c:pt>
                <c:pt idx="934">
                  <c:v>0.45838299999999998</c:v>
                </c:pt>
                <c:pt idx="935">
                  <c:v>0.45861400000000002</c:v>
                </c:pt>
                <c:pt idx="936">
                  <c:v>0.458845</c:v>
                </c:pt>
                <c:pt idx="937">
                  <c:v>0.45907500000000001</c:v>
                </c:pt>
                <c:pt idx="938">
                  <c:v>0.45930599999999999</c:v>
                </c:pt>
                <c:pt idx="939">
                  <c:v>0.45953699999999997</c:v>
                </c:pt>
                <c:pt idx="940">
                  <c:v>0.45976800000000001</c:v>
                </c:pt>
                <c:pt idx="941">
                  <c:v>0.45999899999999999</c:v>
                </c:pt>
                <c:pt idx="942">
                  <c:v>0.46022999999999997</c:v>
                </c:pt>
                <c:pt idx="943">
                  <c:v>0.46046100000000001</c:v>
                </c:pt>
                <c:pt idx="944">
                  <c:v>0.46069199999999999</c:v>
                </c:pt>
                <c:pt idx="945">
                  <c:v>0.46092300000000003</c:v>
                </c:pt>
                <c:pt idx="946">
                  <c:v>0.46115400000000001</c:v>
                </c:pt>
                <c:pt idx="947">
                  <c:v>0.46138499999999999</c:v>
                </c:pt>
                <c:pt idx="948">
                  <c:v>0.46161600000000003</c:v>
                </c:pt>
                <c:pt idx="949">
                  <c:v>0.46184799999999998</c:v>
                </c:pt>
                <c:pt idx="950">
                  <c:v>0.46207900000000002</c:v>
                </c:pt>
                <c:pt idx="951">
                  <c:v>0.46231</c:v>
                </c:pt>
                <c:pt idx="952">
                  <c:v>0.46254200000000001</c:v>
                </c:pt>
                <c:pt idx="953">
                  <c:v>0.46277299999999999</c:v>
                </c:pt>
                <c:pt idx="954">
                  <c:v>0.463005</c:v>
                </c:pt>
                <c:pt idx="955">
                  <c:v>0.46323700000000001</c:v>
                </c:pt>
                <c:pt idx="956">
                  <c:v>0.46346799999999999</c:v>
                </c:pt>
                <c:pt idx="957">
                  <c:v>0.4637</c:v>
                </c:pt>
                <c:pt idx="958">
                  <c:v>0.46393200000000001</c:v>
                </c:pt>
                <c:pt idx="959">
                  <c:v>0.46416299999999999</c:v>
                </c:pt>
                <c:pt idx="960">
                  <c:v>0.464395</c:v>
                </c:pt>
                <c:pt idx="961">
                  <c:v>0.46462700000000001</c:v>
                </c:pt>
                <c:pt idx="962">
                  <c:v>0.46485900000000002</c:v>
                </c:pt>
                <c:pt idx="963">
                  <c:v>0.46509099999999998</c:v>
                </c:pt>
                <c:pt idx="964">
                  <c:v>0.46532299999999999</c:v>
                </c:pt>
                <c:pt idx="965">
                  <c:v>0.465555</c:v>
                </c:pt>
                <c:pt idx="966">
                  <c:v>0.46578799999999998</c:v>
                </c:pt>
                <c:pt idx="967">
                  <c:v>0.46601999999999999</c:v>
                </c:pt>
                <c:pt idx="968">
                  <c:v>0.466252</c:v>
                </c:pt>
                <c:pt idx="969">
                  <c:v>0.46648400000000001</c:v>
                </c:pt>
                <c:pt idx="970">
                  <c:v>0.46671699999999999</c:v>
                </c:pt>
                <c:pt idx="971">
                  <c:v>0.466949</c:v>
                </c:pt>
                <c:pt idx="972">
                  <c:v>0.46718199999999999</c:v>
                </c:pt>
                <c:pt idx="973">
                  <c:v>0.467414</c:v>
                </c:pt>
                <c:pt idx="974">
                  <c:v>0.46764699999999998</c:v>
                </c:pt>
                <c:pt idx="975">
                  <c:v>0.46787899999999999</c:v>
                </c:pt>
                <c:pt idx="976">
                  <c:v>0.46811199999999997</c:v>
                </c:pt>
                <c:pt idx="977">
                  <c:v>0.46834500000000001</c:v>
                </c:pt>
                <c:pt idx="978">
                  <c:v>0.46857700000000002</c:v>
                </c:pt>
                <c:pt idx="979">
                  <c:v>0.46881</c:v>
                </c:pt>
                <c:pt idx="980">
                  <c:v>0.46904299999999999</c:v>
                </c:pt>
                <c:pt idx="981">
                  <c:v>0.46927600000000003</c:v>
                </c:pt>
                <c:pt idx="982">
                  <c:v>0.46950900000000001</c:v>
                </c:pt>
                <c:pt idx="983">
                  <c:v>0.46974199999999999</c:v>
                </c:pt>
                <c:pt idx="984">
                  <c:v>0.46997499999999998</c:v>
                </c:pt>
                <c:pt idx="985">
                  <c:v>0.47020800000000001</c:v>
                </c:pt>
                <c:pt idx="986">
                  <c:v>0.470441</c:v>
                </c:pt>
                <c:pt idx="987">
                  <c:v>0.47067500000000001</c:v>
                </c:pt>
                <c:pt idx="988">
                  <c:v>0.47090799999999999</c:v>
                </c:pt>
                <c:pt idx="989">
                  <c:v>0.47114099999999998</c:v>
                </c:pt>
                <c:pt idx="990">
                  <c:v>0.47137499999999999</c:v>
                </c:pt>
                <c:pt idx="991">
                  <c:v>0.47160800000000003</c:v>
                </c:pt>
                <c:pt idx="992">
                  <c:v>0.47184100000000001</c:v>
                </c:pt>
                <c:pt idx="993">
                  <c:v>0.47207500000000002</c:v>
                </c:pt>
                <c:pt idx="994">
                  <c:v>0.47230800000000001</c:v>
                </c:pt>
                <c:pt idx="995">
                  <c:v>0.47254200000000002</c:v>
                </c:pt>
                <c:pt idx="996">
                  <c:v>0.47277599999999997</c:v>
                </c:pt>
                <c:pt idx="997">
                  <c:v>0.47300900000000001</c:v>
                </c:pt>
                <c:pt idx="998">
                  <c:v>0.47324300000000002</c:v>
                </c:pt>
                <c:pt idx="999">
                  <c:v>0.47347699999999998</c:v>
                </c:pt>
                <c:pt idx="1000">
                  <c:v>0.47371099999999999</c:v>
                </c:pt>
                <c:pt idx="1001">
                  <c:v>0.47394500000000001</c:v>
                </c:pt>
                <c:pt idx="1002">
                  <c:v>0.47417900000000002</c:v>
                </c:pt>
                <c:pt idx="1003">
                  <c:v>0.47441299999999997</c:v>
                </c:pt>
                <c:pt idx="1004">
                  <c:v>0.47464699999999999</c:v>
                </c:pt>
                <c:pt idx="1005">
                  <c:v>0.474881</c:v>
                </c:pt>
                <c:pt idx="1006">
                  <c:v>0.47511500000000001</c:v>
                </c:pt>
                <c:pt idx="1007">
                  <c:v>0.47534900000000002</c:v>
                </c:pt>
                <c:pt idx="1008">
                  <c:v>0.47558400000000001</c:v>
                </c:pt>
                <c:pt idx="1009">
                  <c:v>0.47581800000000002</c:v>
                </c:pt>
                <c:pt idx="1010">
                  <c:v>0.47605199999999998</c:v>
                </c:pt>
                <c:pt idx="1011">
                  <c:v>0.47628700000000002</c:v>
                </c:pt>
                <c:pt idx="1012">
                  <c:v>0.47652099999999997</c:v>
                </c:pt>
                <c:pt idx="1013">
                  <c:v>0.47675600000000001</c:v>
                </c:pt>
                <c:pt idx="1014">
                  <c:v>0.47699000000000003</c:v>
                </c:pt>
                <c:pt idx="1015">
                  <c:v>0.47722500000000001</c:v>
                </c:pt>
                <c:pt idx="1016">
                  <c:v>0.47746</c:v>
                </c:pt>
                <c:pt idx="1017">
                  <c:v>0.47769400000000001</c:v>
                </c:pt>
                <c:pt idx="1018">
                  <c:v>0.47792899999999999</c:v>
                </c:pt>
                <c:pt idx="1019">
                  <c:v>0.47816399999999998</c:v>
                </c:pt>
                <c:pt idx="1020">
                  <c:v>0.47839900000000002</c:v>
                </c:pt>
                <c:pt idx="1021">
                  <c:v>0.478634</c:v>
                </c:pt>
                <c:pt idx="1022">
                  <c:v>0.47886899999999999</c:v>
                </c:pt>
                <c:pt idx="1023">
                  <c:v>0.47910399999999997</c:v>
                </c:pt>
                <c:pt idx="1024">
                  <c:v>0.47933900000000002</c:v>
                </c:pt>
                <c:pt idx="1025">
                  <c:v>0.479574</c:v>
                </c:pt>
                <c:pt idx="1026">
                  <c:v>0.47980899999999999</c:v>
                </c:pt>
                <c:pt idx="1027">
                  <c:v>0.48004400000000003</c:v>
                </c:pt>
                <c:pt idx="1028">
                  <c:v>0.48027999999999998</c:v>
                </c:pt>
                <c:pt idx="1029">
                  <c:v>0.48051500000000003</c:v>
                </c:pt>
                <c:pt idx="1030">
                  <c:v>0.48075000000000001</c:v>
                </c:pt>
                <c:pt idx="1031">
                  <c:v>0.48098600000000002</c:v>
                </c:pt>
                <c:pt idx="1032">
                  <c:v>0.48122100000000001</c:v>
                </c:pt>
                <c:pt idx="1033">
                  <c:v>0.48145700000000002</c:v>
                </c:pt>
                <c:pt idx="1034">
                  <c:v>0.48169200000000001</c:v>
                </c:pt>
                <c:pt idx="1035">
                  <c:v>0.48192800000000002</c:v>
                </c:pt>
                <c:pt idx="1036">
                  <c:v>0.48216399999999998</c:v>
                </c:pt>
                <c:pt idx="1037">
                  <c:v>0.4824</c:v>
                </c:pt>
                <c:pt idx="1038">
                  <c:v>0.48263499999999998</c:v>
                </c:pt>
                <c:pt idx="1039">
                  <c:v>0.48287099999999999</c:v>
                </c:pt>
                <c:pt idx="1040">
                  <c:v>0.48310700000000001</c:v>
                </c:pt>
                <c:pt idx="1041">
                  <c:v>0.48334300000000002</c:v>
                </c:pt>
                <c:pt idx="1042">
                  <c:v>0.48357899999999998</c:v>
                </c:pt>
                <c:pt idx="1043">
                  <c:v>0.483815</c:v>
                </c:pt>
                <c:pt idx="1044">
                  <c:v>0.48405100000000001</c:v>
                </c:pt>
                <c:pt idx="1045">
                  <c:v>0.48428700000000002</c:v>
                </c:pt>
                <c:pt idx="1046">
                  <c:v>0.48452299999999998</c:v>
                </c:pt>
                <c:pt idx="1047">
                  <c:v>0.48476000000000002</c:v>
                </c:pt>
                <c:pt idx="1048">
                  <c:v>0.48499599999999998</c:v>
                </c:pt>
                <c:pt idx="1049">
                  <c:v>0.485232</c:v>
                </c:pt>
                <c:pt idx="1050">
                  <c:v>0.48546899999999998</c:v>
                </c:pt>
                <c:pt idx="1051">
                  <c:v>0.485705</c:v>
                </c:pt>
                <c:pt idx="1052">
                  <c:v>0.48594199999999999</c:v>
                </c:pt>
                <c:pt idx="1053">
                  <c:v>0.486178</c:v>
                </c:pt>
                <c:pt idx="1054">
                  <c:v>0.48641499999999999</c:v>
                </c:pt>
                <c:pt idx="1055">
                  <c:v>0.486651</c:v>
                </c:pt>
                <c:pt idx="1056">
                  <c:v>0.48688799999999999</c:v>
                </c:pt>
                <c:pt idx="1057">
                  <c:v>0.48712499999999997</c:v>
                </c:pt>
                <c:pt idx="1058">
                  <c:v>0.48736200000000002</c:v>
                </c:pt>
                <c:pt idx="1059">
                  <c:v>0.48759799999999998</c:v>
                </c:pt>
                <c:pt idx="1060">
                  <c:v>0.48783500000000002</c:v>
                </c:pt>
                <c:pt idx="1061">
                  <c:v>0.48807200000000001</c:v>
                </c:pt>
                <c:pt idx="1062">
                  <c:v>0.48830899999999999</c:v>
                </c:pt>
                <c:pt idx="1063">
                  <c:v>0.48854599999999998</c:v>
                </c:pt>
                <c:pt idx="1064">
                  <c:v>0.48878300000000002</c:v>
                </c:pt>
                <c:pt idx="1065">
                  <c:v>0.48902099999999998</c:v>
                </c:pt>
                <c:pt idx="1066">
                  <c:v>0.48925800000000003</c:v>
                </c:pt>
                <c:pt idx="1067">
                  <c:v>0.48949500000000001</c:v>
                </c:pt>
                <c:pt idx="1068">
                  <c:v>0.489732</c:v>
                </c:pt>
                <c:pt idx="1069">
                  <c:v>0.48997000000000002</c:v>
                </c:pt>
                <c:pt idx="1070">
                  <c:v>0.490207</c:v>
                </c:pt>
                <c:pt idx="1071">
                  <c:v>0.49044399999999999</c:v>
                </c:pt>
                <c:pt idx="1072">
                  <c:v>0.49068200000000001</c:v>
                </c:pt>
                <c:pt idx="1073">
                  <c:v>0.49091899999999999</c:v>
                </c:pt>
                <c:pt idx="1074">
                  <c:v>0.49115700000000001</c:v>
                </c:pt>
                <c:pt idx="1075">
                  <c:v>0.49139500000000003</c:v>
                </c:pt>
                <c:pt idx="1076">
                  <c:v>0.49163200000000001</c:v>
                </c:pt>
                <c:pt idx="1077">
                  <c:v>0.49186999999999997</c:v>
                </c:pt>
                <c:pt idx="1078">
                  <c:v>0.49210799999999999</c:v>
                </c:pt>
                <c:pt idx="1079">
                  <c:v>0.49234600000000001</c:v>
                </c:pt>
                <c:pt idx="1080">
                  <c:v>0.49258400000000002</c:v>
                </c:pt>
                <c:pt idx="1081">
                  <c:v>0.49282199999999998</c:v>
                </c:pt>
                <c:pt idx="1082">
                  <c:v>0.49306</c:v>
                </c:pt>
                <c:pt idx="1083">
                  <c:v>0.49329800000000001</c:v>
                </c:pt>
                <c:pt idx="1084">
                  <c:v>0.49353599999999997</c:v>
                </c:pt>
                <c:pt idx="1085">
                  <c:v>0.49377399999999999</c:v>
                </c:pt>
                <c:pt idx="1086">
                  <c:v>0.49401200000000001</c:v>
                </c:pt>
                <c:pt idx="1087">
                  <c:v>0.49425000000000002</c:v>
                </c:pt>
                <c:pt idx="1088">
                  <c:v>0.49448900000000001</c:v>
                </c:pt>
                <c:pt idx="1089">
                  <c:v>0.49472699999999997</c:v>
                </c:pt>
                <c:pt idx="1090">
                  <c:v>0.49496499999999999</c:v>
                </c:pt>
                <c:pt idx="1091">
                  <c:v>0.49520399999999998</c:v>
                </c:pt>
                <c:pt idx="1092">
                  <c:v>0.49544199999999999</c:v>
                </c:pt>
                <c:pt idx="1093">
                  <c:v>0.49568099999999998</c:v>
                </c:pt>
                <c:pt idx="1094">
                  <c:v>0.49592000000000003</c:v>
                </c:pt>
                <c:pt idx="1095">
                  <c:v>0.49615799999999999</c:v>
                </c:pt>
                <c:pt idx="1096">
                  <c:v>0.49639699999999998</c:v>
                </c:pt>
                <c:pt idx="1097">
                  <c:v>0.49663600000000002</c:v>
                </c:pt>
                <c:pt idx="1098">
                  <c:v>0.49687500000000001</c:v>
                </c:pt>
                <c:pt idx="1099">
                  <c:v>0.49711300000000003</c:v>
                </c:pt>
                <c:pt idx="1100">
                  <c:v>0.49735200000000002</c:v>
                </c:pt>
                <c:pt idx="1101">
                  <c:v>0.49759100000000001</c:v>
                </c:pt>
                <c:pt idx="1102">
                  <c:v>0.49782999999999999</c:v>
                </c:pt>
                <c:pt idx="1103">
                  <c:v>0.49806899999999998</c:v>
                </c:pt>
                <c:pt idx="1104">
                  <c:v>0.49830799999999997</c:v>
                </c:pt>
                <c:pt idx="1105">
                  <c:v>0.49854799999999999</c:v>
                </c:pt>
                <c:pt idx="1106">
                  <c:v>0.49878699999999998</c:v>
                </c:pt>
                <c:pt idx="1107">
                  <c:v>0.49902600000000003</c:v>
                </c:pt>
                <c:pt idx="1108">
                  <c:v>0.49926500000000001</c:v>
                </c:pt>
                <c:pt idx="1109">
                  <c:v>0.49950499999999998</c:v>
                </c:pt>
                <c:pt idx="1110">
                  <c:v>0.49974400000000002</c:v>
                </c:pt>
                <c:pt idx="1111">
                  <c:v>0.49998399999999998</c:v>
                </c:pt>
                <c:pt idx="1112">
                  <c:v>0.50022299999999997</c:v>
                </c:pt>
                <c:pt idx="1113">
                  <c:v>0.50046299999999999</c:v>
                </c:pt>
                <c:pt idx="1114">
                  <c:v>0.50070199999999998</c:v>
                </c:pt>
                <c:pt idx="1115">
                  <c:v>0.500942</c:v>
                </c:pt>
                <c:pt idx="1116">
                  <c:v>0.50118200000000002</c:v>
                </c:pt>
                <c:pt idx="1117">
                  <c:v>0.50142100000000001</c:v>
                </c:pt>
                <c:pt idx="1118">
                  <c:v>0.50166100000000002</c:v>
                </c:pt>
                <c:pt idx="1119">
                  <c:v>0.50190100000000004</c:v>
                </c:pt>
                <c:pt idx="1120">
                  <c:v>0.50214099999999995</c:v>
                </c:pt>
                <c:pt idx="1121">
                  <c:v>0.50238099999999997</c:v>
                </c:pt>
                <c:pt idx="1122">
                  <c:v>0.50262099999999998</c:v>
                </c:pt>
                <c:pt idx="1123">
                  <c:v>0.502861</c:v>
                </c:pt>
                <c:pt idx="1124">
                  <c:v>0.50310100000000002</c:v>
                </c:pt>
                <c:pt idx="1125">
                  <c:v>0.50334100000000004</c:v>
                </c:pt>
                <c:pt idx="1126">
                  <c:v>0.50358199999999997</c:v>
                </c:pt>
                <c:pt idx="1127">
                  <c:v>0.50382199999999999</c:v>
                </c:pt>
                <c:pt idx="1128">
                  <c:v>0.50406200000000001</c:v>
                </c:pt>
                <c:pt idx="1129">
                  <c:v>0.50430299999999995</c:v>
                </c:pt>
                <c:pt idx="1130">
                  <c:v>0.50454299999999996</c:v>
                </c:pt>
                <c:pt idx="1131">
                  <c:v>0.50478299999999998</c:v>
                </c:pt>
                <c:pt idx="1132">
                  <c:v>0.50502400000000003</c:v>
                </c:pt>
                <c:pt idx="1133">
                  <c:v>0.50526499999999996</c:v>
                </c:pt>
                <c:pt idx="1134">
                  <c:v>0.50550499999999998</c:v>
                </c:pt>
                <c:pt idx="1135">
                  <c:v>0.50574600000000003</c:v>
                </c:pt>
                <c:pt idx="1136">
                  <c:v>0.50598699999999996</c:v>
                </c:pt>
                <c:pt idx="1137">
                  <c:v>0.50622699999999998</c:v>
                </c:pt>
                <c:pt idx="1138">
                  <c:v>0.50646800000000003</c:v>
                </c:pt>
                <c:pt idx="1139">
                  <c:v>0.50670899999999996</c:v>
                </c:pt>
                <c:pt idx="1140">
                  <c:v>0.50695000000000001</c:v>
                </c:pt>
                <c:pt idx="1141">
                  <c:v>0.50719099999999995</c:v>
                </c:pt>
                <c:pt idx="1142">
                  <c:v>0.50743199999999999</c:v>
                </c:pt>
                <c:pt idx="1143">
                  <c:v>0.50767300000000004</c:v>
                </c:pt>
                <c:pt idx="1144">
                  <c:v>0.50791399999999998</c:v>
                </c:pt>
                <c:pt idx="1145">
                  <c:v>0.50815500000000002</c:v>
                </c:pt>
                <c:pt idx="1146">
                  <c:v>0.50839699999999999</c:v>
                </c:pt>
                <c:pt idx="1147">
                  <c:v>0.50863800000000003</c:v>
                </c:pt>
                <c:pt idx="1148">
                  <c:v>0.50887899999999997</c:v>
                </c:pt>
                <c:pt idx="1149">
                  <c:v>0.50912100000000005</c:v>
                </c:pt>
                <c:pt idx="1150">
                  <c:v>0.50936199999999998</c:v>
                </c:pt>
                <c:pt idx="1151">
                  <c:v>0.50960399999999995</c:v>
                </c:pt>
                <c:pt idx="1152">
                  <c:v>0.50984499999999999</c:v>
                </c:pt>
                <c:pt idx="1153">
                  <c:v>0.51008699999999996</c:v>
                </c:pt>
                <c:pt idx="1154">
                  <c:v>0.510328</c:v>
                </c:pt>
                <c:pt idx="1155">
                  <c:v>0.51056999999999997</c:v>
                </c:pt>
                <c:pt idx="1156">
                  <c:v>0.51081200000000004</c:v>
                </c:pt>
                <c:pt idx="1157">
                  <c:v>0.51105299999999998</c:v>
                </c:pt>
                <c:pt idx="1158">
                  <c:v>0.51129500000000005</c:v>
                </c:pt>
                <c:pt idx="1159">
                  <c:v>0.51153700000000002</c:v>
                </c:pt>
                <c:pt idx="1160">
                  <c:v>0.51177899999999998</c:v>
                </c:pt>
                <c:pt idx="1161">
                  <c:v>0.51202099999999995</c:v>
                </c:pt>
                <c:pt idx="1162">
                  <c:v>0.51226300000000002</c:v>
                </c:pt>
                <c:pt idx="1163">
                  <c:v>0.51250499999999999</c:v>
                </c:pt>
                <c:pt idx="1164">
                  <c:v>0.51274699999999995</c:v>
                </c:pt>
                <c:pt idx="1165">
                  <c:v>0.51298999999999995</c:v>
                </c:pt>
                <c:pt idx="1166">
                  <c:v>0.51323200000000002</c:v>
                </c:pt>
                <c:pt idx="1167">
                  <c:v>0.51347399999999999</c:v>
                </c:pt>
                <c:pt idx="1168">
                  <c:v>0.51371599999999995</c:v>
                </c:pt>
                <c:pt idx="1169">
                  <c:v>0.51395900000000005</c:v>
                </c:pt>
                <c:pt idx="1170">
                  <c:v>0.51420100000000002</c:v>
                </c:pt>
                <c:pt idx="1171">
                  <c:v>0.51444400000000001</c:v>
                </c:pt>
                <c:pt idx="1172">
                  <c:v>0.51468599999999998</c:v>
                </c:pt>
                <c:pt idx="1173">
                  <c:v>0.51492899999999997</c:v>
                </c:pt>
                <c:pt idx="1174">
                  <c:v>0.51517199999999996</c:v>
                </c:pt>
                <c:pt idx="1175">
                  <c:v>0.51541400000000004</c:v>
                </c:pt>
                <c:pt idx="1176">
                  <c:v>0.51565700000000003</c:v>
                </c:pt>
                <c:pt idx="1177">
                  <c:v>0.51590000000000003</c:v>
                </c:pt>
                <c:pt idx="1178">
                  <c:v>0.51614300000000002</c:v>
                </c:pt>
                <c:pt idx="1179">
                  <c:v>0.51638600000000001</c:v>
                </c:pt>
                <c:pt idx="1180">
                  <c:v>0.51662799999999998</c:v>
                </c:pt>
                <c:pt idx="1181">
                  <c:v>0.51687099999999997</c:v>
                </c:pt>
                <c:pt idx="1182">
                  <c:v>0.51711399999999996</c:v>
                </c:pt>
                <c:pt idx="1183">
                  <c:v>0.51735799999999998</c:v>
                </c:pt>
                <c:pt idx="1184">
                  <c:v>0.51760099999999998</c:v>
                </c:pt>
                <c:pt idx="1185">
                  <c:v>0.51784399999999997</c:v>
                </c:pt>
                <c:pt idx="1186">
                  <c:v>0.51808699999999996</c:v>
                </c:pt>
                <c:pt idx="1187">
                  <c:v>0.51832999999999996</c:v>
                </c:pt>
                <c:pt idx="1188">
                  <c:v>0.51857399999999998</c:v>
                </c:pt>
                <c:pt idx="1189">
                  <c:v>0.51881699999999997</c:v>
                </c:pt>
                <c:pt idx="1190">
                  <c:v>0.51906099999999999</c:v>
                </c:pt>
                <c:pt idx="1191">
                  <c:v>0.51930399999999999</c:v>
                </c:pt>
                <c:pt idx="1192">
                  <c:v>0.51954800000000001</c:v>
                </c:pt>
                <c:pt idx="1193">
                  <c:v>0.519791</c:v>
                </c:pt>
                <c:pt idx="1194">
                  <c:v>0.52003500000000003</c:v>
                </c:pt>
                <c:pt idx="1195">
                  <c:v>0.52027900000000005</c:v>
                </c:pt>
                <c:pt idx="1196">
                  <c:v>0.52052200000000004</c:v>
                </c:pt>
                <c:pt idx="1197">
                  <c:v>0.52076599999999995</c:v>
                </c:pt>
                <c:pt idx="1198">
                  <c:v>0.52100999999999997</c:v>
                </c:pt>
                <c:pt idx="1199">
                  <c:v>0.521254</c:v>
                </c:pt>
                <c:pt idx="1200">
                  <c:v>0.52149800000000002</c:v>
                </c:pt>
                <c:pt idx="1201">
                  <c:v>0.52174200000000004</c:v>
                </c:pt>
                <c:pt idx="1202">
                  <c:v>0.52198599999999995</c:v>
                </c:pt>
                <c:pt idx="1203">
                  <c:v>0.52222999999999997</c:v>
                </c:pt>
                <c:pt idx="1204">
                  <c:v>0.52247399999999999</c:v>
                </c:pt>
                <c:pt idx="1205">
                  <c:v>0.52271900000000004</c:v>
                </c:pt>
                <c:pt idx="1206">
                  <c:v>0.52296299999999996</c:v>
                </c:pt>
                <c:pt idx="1207">
                  <c:v>0.52320699999999998</c:v>
                </c:pt>
                <c:pt idx="1208">
                  <c:v>0.523451</c:v>
                </c:pt>
                <c:pt idx="1209">
                  <c:v>0.52369600000000005</c:v>
                </c:pt>
                <c:pt idx="1210">
                  <c:v>0.52393999999999996</c:v>
                </c:pt>
                <c:pt idx="1211">
                  <c:v>0.52418500000000001</c:v>
                </c:pt>
                <c:pt idx="1212">
                  <c:v>0.52442900000000003</c:v>
                </c:pt>
                <c:pt idx="1213">
                  <c:v>0.52467399999999997</c:v>
                </c:pt>
                <c:pt idx="1214">
                  <c:v>0.52491900000000002</c:v>
                </c:pt>
                <c:pt idx="1215">
                  <c:v>0.52516300000000005</c:v>
                </c:pt>
                <c:pt idx="1216">
                  <c:v>0.52540799999999999</c:v>
                </c:pt>
                <c:pt idx="1217">
                  <c:v>0.52565300000000004</c:v>
                </c:pt>
                <c:pt idx="1218">
                  <c:v>0.52589799999999998</c:v>
                </c:pt>
                <c:pt idx="1219">
                  <c:v>0.52614300000000003</c:v>
                </c:pt>
                <c:pt idx="1220">
                  <c:v>0.52638799999999997</c:v>
                </c:pt>
                <c:pt idx="1221">
                  <c:v>0.52663300000000002</c:v>
                </c:pt>
                <c:pt idx="1222">
                  <c:v>0.52687799999999996</c:v>
                </c:pt>
                <c:pt idx="1223">
                  <c:v>0.52712300000000001</c:v>
                </c:pt>
                <c:pt idx="1224">
                  <c:v>0.52736799999999995</c:v>
                </c:pt>
                <c:pt idx="1225">
                  <c:v>0.527613</c:v>
                </c:pt>
                <c:pt idx="1226">
                  <c:v>0.52785899999999997</c:v>
                </c:pt>
                <c:pt idx="1227">
                  <c:v>0.52810400000000002</c:v>
                </c:pt>
                <c:pt idx="1228">
                  <c:v>0.52834899999999996</c:v>
                </c:pt>
                <c:pt idx="1229">
                  <c:v>0.52859500000000004</c:v>
                </c:pt>
                <c:pt idx="1230">
                  <c:v>0.52883999999999998</c:v>
                </c:pt>
                <c:pt idx="1231">
                  <c:v>0.52908599999999995</c:v>
                </c:pt>
                <c:pt idx="1232">
                  <c:v>0.529331</c:v>
                </c:pt>
                <c:pt idx="1233">
                  <c:v>0.52957699999999996</c:v>
                </c:pt>
                <c:pt idx="1234">
                  <c:v>0.52982300000000004</c:v>
                </c:pt>
                <c:pt idx="1235">
                  <c:v>0.53006799999999998</c:v>
                </c:pt>
                <c:pt idx="1236">
                  <c:v>0.53031399999999995</c:v>
                </c:pt>
                <c:pt idx="1237">
                  <c:v>0.53056000000000003</c:v>
                </c:pt>
                <c:pt idx="1238">
                  <c:v>0.530806</c:v>
                </c:pt>
                <c:pt idx="1239">
                  <c:v>0.53105199999999997</c:v>
                </c:pt>
                <c:pt idx="1240">
                  <c:v>0.53129800000000005</c:v>
                </c:pt>
                <c:pt idx="1241">
                  <c:v>0.53154400000000002</c:v>
                </c:pt>
                <c:pt idx="1242">
                  <c:v>0.53178999999999998</c:v>
                </c:pt>
                <c:pt idx="1243">
                  <c:v>0.53203599999999995</c:v>
                </c:pt>
                <c:pt idx="1244">
                  <c:v>0.53228200000000003</c:v>
                </c:pt>
                <c:pt idx="1245">
                  <c:v>0.532528</c:v>
                </c:pt>
                <c:pt idx="1246">
                  <c:v>0.532775</c:v>
                </c:pt>
                <c:pt idx="1247">
                  <c:v>0.53302099999999997</c:v>
                </c:pt>
                <c:pt idx="1248">
                  <c:v>0.53326700000000005</c:v>
                </c:pt>
                <c:pt idx="1249">
                  <c:v>0.53351400000000004</c:v>
                </c:pt>
                <c:pt idx="1250">
                  <c:v>0.53376000000000001</c:v>
                </c:pt>
                <c:pt idx="1251">
                  <c:v>0.53400700000000001</c:v>
                </c:pt>
                <c:pt idx="1252">
                  <c:v>0.53425299999999998</c:v>
                </c:pt>
                <c:pt idx="1253">
                  <c:v>0.53449999999999998</c:v>
                </c:pt>
                <c:pt idx="1254">
                  <c:v>0.53474699999999997</c:v>
                </c:pt>
                <c:pt idx="1255">
                  <c:v>0.53499399999999997</c:v>
                </c:pt>
                <c:pt idx="1256">
                  <c:v>0.53524000000000005</c:v>
                </c:pt>
                <c:pt idx="1257">
                  <c:v>0.53548700000000005</c:v>
                </c:pt>
                <c:pt idx="1258">
                  <c:v>0.53573400000000004</c:v>
                </c:pt>
                <c:pt idx="1259">
                  <c:v>0.53598100000000004</c:v>
                </c:pt>
                <c:pt idx="1260">
                  <c:v>0.53622800000000004</c:v>
                </c:pt>
                <c:pt idx="1261">
                  <c:v>0.53647500000000004</c:v>
                </c:pt>
                <c:pt idx="1262">
                  <c:v>0.53672200000000003</c:v>
                </c:pt>
                <c:pt idx="1263">
                  <c:v>0.53696900000000003</c:v>
                </c:pt>
                <c:pt idx="1264">
                  <c:v>0.53721600000000003</c:v>
                </c:pt>
                <c:pt idx="1265">
                  <c:v>0.53746400000000005</c:v>
                </c:pt>
                <c:pt idx="1266">
                  <c:v>0.53771100000000005</c:v>
                </c:pt>
                <c:pt idx="1267">
                  <c:v>0.53795800000000005</c:v>
                </c:pt>
                <c:pt idx="1268">
                  <c:v>0.53820599999999996</c:v>
                </c:pt>
                <c:pt idx="1269">
                  <c:v>0.53845299999999996</c:v>
                </c:pt>
                <c:pt idx="1270">
                  <c:v>0.53870099999999999</c:v>
                </c:pt>
                <c:pt idx="1271">
                  <c:v>0.53894799999999998</c:v>
                </c:pt>
                <c:pt idx="1272">
                  <c:v>0.53919600000000001</c:v>
                </c:pt>
                <c:pt idx="1273">
                  <c:v>0.53944400000000003</c:v>
                </c:pt>
                <c:pt idx="1274">
                  <c:v>0.53969100000000003</c:v>
                </c:pt>
                <c:pt idx="1275">
                  <c:v>0.53993899999999995</c:v>
                </c:pt>
                <c:pt idx="1276">
                  <c:v>0.54018699999999997</c:v>
                </c:pt>
                <c:pt idx="1277">
                  <c:v>0.540435</c:v>
                </c:pt>
                <c:pt idx="1278">
                  <c:v>0.54068300000000002</c:v>
                </c:pt>
                <c:pt idx="1279">
                  <c:v>0.54093000000000002</c:v>
                </c:pt>
                <c:pt idx="1280">
                  <c:v>0.54117800000000005</c:v>
                </c:pt>
                <c:pt idx="1281">
                  <c:v>0.54142699999999999</c:v>
                </c:pt>
                <c:pt idx="1282">
                  <c:v>0.54167500000000002</c:v>
                </c:pt>
                <c:pt idx="1283">
                  <c:v>0.54192300000000004</c:v>
                </c:pt>
                <c:pt idx="1284">
                  <c:v>0.54217099999999996</c:v>
                </c:pt>
                <c:pt idx="1285">
                  <c:v>0.54241899999999998</c:v>
                </c:pt>
                <c:pt idx="1286">
                  <c:v>0.54266800000000004</c:v>
                </c:pt>
                <c:pt idx="1287">
                  <c:v>0.54291599999999995</c:v>
                </c:pt>
                <c:pt idx="1288">
                  <c:v>0.54316399999999998</c:v>
                </c:pt>
                <c:pt idx="1289">
                  <c:v>0.54341300000000003</c:v>
                </c:pt>
                <c:pt idx="1290">
                  <c:v>0.54366099999999995</c:v>
                </c:pt>
                <c:pt idx="1291">
                  <c:v>0.54391</c:v>
                </c:pt>
                <c:pt idx="1292">
                  <c:v>0.54415899999999995</c:v>
                </c:pt>
                <c:pt idx="1293">
                  <c:v>0.54440699999999997</c:v>
                </c:pt>
                <c:pt idx="1294">
                  <c:v>0.54465600000000003</c:v>
                </c:pt>
                <c:pt idx="1295">
                  <c:v>0.54490499999999997</c:v>
                </c:pt>
                <c:pt idx="1296">
                  <c:v>0.545153</c:v>
                </c:pt>
                <c:pt idx="1297">
                  <c:v>0.54540200000000005</c:v>
                </c:pt>
                <c:pt idx="1298">
                  <c:v>0.545651</c:v>
                </c:pt>
                <c:pt idx="1299">
                  <c:v>0.54590000000000005</c:v>
                </c:pt>
                <c:pt idx="1300">
                  <c:v>0.546149</c:v>
                </c:pt>
                <c:pt idx="1301">
                  <c:v>0.54639800000000005</c:v>
                </c:pt>
                <c:pt idx="1302">
                  <c:v>0.54664699999999999</c:v>
                </c:pt>
                <c:pt idx="1303">
                  <c:v>0.54689699999999997</c:v>
                </c:pt>
                <c:pt idx="1304">
                  <c:v>0.54714600000000002</c:v>
                </c:pt>
                <c:pt idx="1305">
                  <c:v>0.54739499999999996</c:v>
                </c:pt>
                <c:pt idx="1306">
                  <c:v>0.54764400000000002</c:v>
                </c:pt>
                <c:pt idx="1307">
                  <c:v>0.54789399999999999</c:v>
                </c:pt>
                <c:pt idx="1308">
                  <c:v>0.54814300000000005</c:v>
                </c:pt>
                <c:pt idx="1309">
                  <c:v>0.54839300000000002</c:v>
                </c:pt>
                <c:pt idx="1310">
                  <c:v>0.54864199999999996</c:v>
                </c:pt>
                <c:pt idx="1311">
                  <c:v>0.54889200000000005</c:v>
                </c:pt>
                <c:pt idx="1312">
                  <c:v>0.54914099999999999</c:v>
                </c:pt>
                <c:pt idx="1313">
                  <c:v>0.54939099999999996</c:v>
                </c:pt>
                <c:pt idx="1314">
                  <c:v>0.54964100000000005</c:v>
                </c:pt>
                <c:pt idx="1315">
                  <c:v>0.54989100000000002</c:v>
                </c:pt>
                <c:pt idx="1316">
                  <c:v>0.55013999999999996</c:v>
                </c:pt>
                <c:pt idx="1317">
                  <c:v>0.55039000000000005</c:v>
                </c:pt>
                <c:pt idx="1318">
                  <c:v>0.55064000000000002</c:v>
                </c:pt>
                <c:pt idx="1319">
                  <c:v>0.55088999999999999</c:v>
                </c:pt>
                <c:pt idx="1320">
                  <c:v>0.55113999999999996</c:v>
                </c:pt>
                <c:pt idx="1321">
                  <c:v>0.55139000000000005</c:v>
                </c:pt>
                <c:pt idx="1322">
                  <c:v>0.55164000000000002</c:v>
                </c:pt>
                <c:pt idx="1323">
                  <c:v>0.55189100000000002</c:v>
                </c:pt>
                <c:pt idx="1324">
                  <c:v>0.55214099999999999</c:v>
                </c:pt>
                <c:pt idx="1325">
                  <c:v>0.55239099999999997</c:v>
                </c:pt>
                <c:pt idx="1326">
                  <c:v>0.55264100000000005</c:v>
                </c:pt>
                <c:pt idx="1327">
                  <c:v>0.55289200000000005</c:v>
                </c:pt>
                <c:pt idx="1328">
                  <c:v>0.55314200000000002</c:v>
                </c:pt>
                <c:pt idx="1329">
                  <c:v>0.55339300000000002</c:v>
                </c:pt>
                <c:pt idx="1330">
                  <c:v>0.553643</c:v>
                </c:pt>
                <c:pt idx="1331">
                  <c:v>0.553894</c:v>
                </c:pt>
                <c:pt idx="1332">
                  <c:v>0.554145</c:v>
                </c:pt>
                <c:pt idx="1333">
                  <c:v>0.55439499999999997</c:v>
                </c:pt>
                <c:pt idx="1334">
                  <c:v>0.55464599999999997</c:v>
                </c:pt>
                <c:pt idx="1335">
                  <c:v>0.55489699999999997</c:v>
                </c:pt>
                <c:pt idx="1336">
                  <c:v>0.55514799999999997</c:v>
                </c:pt>
                <c:pt idx="1337">
                  <c:v>0.55539899999999998</c:v>
                </c:pt>
                <c:pt idx="1338">
                  <c:v>0.55564899999999995</c:v>
                </c:pt>
                <c:pt idx="1339">
                  <c:v>0.55589999999999995</c:v>
                </c:pt>
                <c:pt idx="1340">
                  <c:v>0.55615099999999995</c:v>
                </c:pt>
                <c:pt idx="1341">
                  <c:v>0.55640299999999998</c:v>
                </c:pt>
                <c:pt idx="1342">
                  <c:v>0.55665399999999998</c:v>
                </c:pt>
                <c:pt idx="1343">
                  <c:v>0.55690499999999998</c:v>
                </c:pt>
                <c:pt idx="1344">
                  <c:v>0.55715599999999998</c:v>
                </c:pt>
                <c:pt idx="1345">
                  <c:v>0.55740699999999999</c:v>
                </c:pt>
                <c:pt idx="1346">
                  <c:v>0.55765900000000002</c:v>
                </c:pt>
                <c:pt idx="1347">
                  <c:v>0.55791000000000002</c:v>
                </c:pt>
                <c:pt idx="1348">
                  <c:v>0.55816200000000005</c:v>
                </c:pt>
                <c:pt idx="1349">
                  <c:v>0.55841300000000005</c:v>
                </c:pt>
                <c:pt idx="1350">
                  <c:v>0.55866499999999997</c:v>
                </c:pt>
                <c:pt idx="1351">
                  <c:v>0.55891599999999997</c:v>
                </c:pt>
                <c:pt idx="1352">
                  <c:v>0.559168</c:v>
                </c:pt>
                <c:pt idx="1353">
                  <c:v>0.55942000000000003</c:v>
                </c:pt>
                <c:pt idx="1354">
                  <c:v>0.55967100000000003</c:v>
                </c:pt>
                <c:pt idx="1355">
                  <c:v>0.55992299999999995</c:v>
                </c:pt>
                <c:pt idx="1356">
                  <c:v>0.56017499999999998</c:v>
                </c:pt>
                <c:pt idx="1357">
                  <c:v>0.56042700000000001</c:v>
                </c:pt>
                <c:pt idx="1358">
                  <c:v>0.56067900000000004</c:v>
                </c:pt>
                <c:pt idx="1359">
                  <c:v>0.56093099999999996</c:v>
                </c:pt>
                <c:pt idx="1360">
                  <c:v>0.56118299999999999</c:v>
                </c:pt>
                <c:pt idx="1361">
                  <c:v>0.56143500000000002</c:v>
                </c:pt>
                <c:pt idx="1362">
                  <c:v>0.56168700000000005</c:v>
                </c:pt>
                <c:pt idx="1363">
                  <c:v>0.56194</c:v>
                </c:pt>
                <c:pt idx="1364">
                  <c:v>0.56219200000000003</c:v>
                </c:pt>
                <c:pt idx="1365">
                  <c:v>0.56244400000000006</c:v>
                </c:pt>
                <c:pt idx="1366">
                  <c:v>0.56269599999999997</c:v>
                </c:pt>
                <c:pt idx="1367">
                  <c:v>0.56294900000000003</c:v>
                </c:pt>
                <c:pt idx="1368">
                  <c:v>0.56320099999999995</c:v>
                </c:pt>
                <c:pt idx="1369">
                  <c:v>0.56345400000000001</c:v>
                </c:pt>
                <c:pt idx="1370">
                  <c:v>0.56370600000000004</c:v>
                </c:pt>
                <c:pt idx="1371">
                  <c:v>0.56395899999999999</c:v>
                </c:pt>
                <c:pt idx="1372">
                  <c:v>0.56421200000000005</c:v>
                </c:pt>
                <c:pt idx="1373">
                  <c:v>0.56446399999999997</c:v>
                </c:pt>
                <c:pt idx="1374">
                  <c:v>0.56471700000000002</c:v>
                </c:pt>
                <c:pt idx="1375">
                  <c:v>0.56496999999999997</c:v>
                </c:pt>
                <c:pt idx="1376">
                  <c:v>0.56522300000000003</c:v>
                </c:pt>
                <c:pt idx="1377">
                  <c:v>0.56547599999999998</c:v>
                </c:pt>
                <c:pt idx="1378">
                  <c:v>0.56572900000000004</c:v>
                </c:pt>
                <c:pt idx="1379">
                  <c:v>0.56598199999999999</c:v>
                </c:pt>
                <c:pt idx="1380">
                  <c:v>0.56623500000000004</c:v>
                </c:pt>
                <c:pt idx="1381">
                  <c:v>0.56648799999999999</c:v>
                </c:pt>
                <c:pt idx="1382">
                  <c:v>0.56674100000000005</c:v>
                </c:pt>
                <c:pt idx="1383">
                  <c:v>0.566994</c:v>
                </c:pt>
                <c:pt idx="1384">
                  <c:v>0.56724799999999997</c:v>
                </c:pt>
                <c:pt idx="1385">
                  <c:v>0.56750100000000003</c:v>
                </c:pt>
                <c:pt idx="1386">
                  <c:v>0.56775399999999998</c:v>
                </c:pt>
                <c:pt idx="1387">
                  <c:v>0.56800799999999996</c:v>
                </c:pt>
                <c:pt idx="1388">
                  <c:v>0.56826100000000002</c:v>
                </c:pt>
                <c:pt idx="1389">
                  <c:v>0.56851499999999999</c:v>
                </c:pt>
                <c:pt idx="1390">
                  <c:v>0.56876800000000005</c:v>
                </c:pt>
                <c:pt idx="1391">
                  <c:v>0.56902200000000003</c:v>
                </c:pt>
                <c:pt idx="1392">
                  <c:v>0.569276</c:v>
                </c:pt>
                <c:pt idx="1393">
                  <c:v>0.56952899999999995</c:v>
                </c:pt>
                <c:pt idx="1394">
                  <c:v>0.56978300000000004</c:v>
                </c:pt>
                <c:pt idx="1395">
                  <c:v>0.57003700000000002</c:v>
                </c:pt>
                <c:pt idx="1396">
                  <c:v>0.57029099999999999</c:v>
                </c:pt>
                <c:pt idx="1397">
                  <c:v>0.57054499999999997</c:v>
                </c:pt>
                <c:pt idx="1398">
                  <c:v>0.57079899999999995</c:v>
                </c:pt>
                <c:pt idx="1399">
                  <c:v>0.57105300000000003</c:v>
                </c:pt>
                <c:pt idx="1400">
                  <c:v>0.57130700000000001</c:v>
                </c:pt>
                <c:pt idx="1401">
                  <c:v>0.57156099999999999</c:v>
                </c:pt>
                <c:pt idx="1402">
                  <c:v>0.57181499999999996</c:v>
                </c:pt>
                <c:pt idx="1403">
                  <c:v>0.57206999999999997</c:v>
                </c:pt>
                <c:pt idx="1404">
                  <c:v>0.57232400000000005</c:v>
                </c:pt>
                <c:pt idx="1405">
                  <c:v>0.57257800000000003</c:v>
                </c:pt>
                <c:pt idx="1406">
                  <c:v>0.57283300000000004</c:v>
                </c:pt>
                <c:pt idx="1407">
                  <c:v>0.57308700000000001</c:v>
                </c:pt>
                <c:pt idx="1408">
                  <c:v>0.57334200000000002</c:v>
                </c:pt>
                <c:pt idx="1409">
                  <c:v>0.57359599999999999</c:v>
                </c:pt>
                <c:pt idx="1410">
                  <c:v>0.573851</c:v>
                </c:pt>
                <c:pt idx="1411">
                  <c:v>0.57410499999999998</c:v>
                </c:pt>
                <c:pt idx="1412">
                  <c:v>0.57435999999999998</c:v>
                </c:pt>
                <c:pt idx="1413">
                  <c:v>0.57461499999999999</c:v>
                </c:pt>
                <c:pt idx="1414">
                  <c:v>0.57486999999999999</c:v>
                </c:pt>
                <c:pt idx="1415">
                  <c:v>0.57512399999999997</c:v>
                </c:pt>
                <c:pt idx="1416">
                  <c:v>0.57537899999999997</c:v>
                </c:pt>
                <c:pt idx="1417">
                  <c:v>0.57563399999999998</c:v>
                </c:pt>
                <c:pt idx="1418">
                  <c:v>0.57588899999999998</c:v>
                </c:pt>
                <c:pt idx="1419">
                  <c:v>0.57614399999999999</c:v>
                </c:pt>
                <c:pt idx="1420">
                  <c:v>0.57639899999999999</c:v>
                </c:pt>
                <c:pt idx="1421">
                  <c:v>0.57665500000000003</c:v>
                </c:pt>
                <c:pt idx="1422">
                  <c:v>0.57691000000000003</c:v>
                </c:pt>
                <c:pt idx="1423">
                  <c:v>0.57716500000000004</c:v>
                </c:pt>
                <c:pt idx="1424">
                  <c:v>0.57742000000000004</c:v>
                </c:pt>
                <c:pt idx="1425">
                  <c:v>0.57767599999999997</c:v>
                </c:pt>
                <c:pt idx="1426">
                  <c:v>0.57793099999999997</c:v>
                </c:pt>
                <c:pt idx="1427">
                  <c:v>0.57818700000000001</c:v>
                </c:pt>
                <c:pt idx="1428">
                  <c:v>0.57844200000000001</c:v>
                </c:pt>
                <c:pt idx="1429">
                  <c:v>0.57869800000000005</c:v>
                </c:pt>
                <c:pt idx="1430">
                  <c:v>0.57895300000000005</c:v>
                </c:pt>
                <c:pt idx="1431">
                  <c:v>0.57920899999999997</c:v>
                </c:pt>
                <c:pt idx="1432">
                  <c:v>0.57946500000000001</c:v>
                </c:pt>
                <c:pt idx="1433">
                  <c:v>0.57972000000000001</c:v>
                </c:pt>
                <c:pt idx="1434">
                  <c:v>0.57997600000000005</c:v>
                </c:pt>
                <c:pt idx="1435">
                  <c:v>0.58023199999999997</c:v>
                </c:pt>
                <c:pt idx="1436">
                  <c:v>0.580488</c:v>
                </c:pt>
                <c:pt idx="1437">
                  <c:v>0.58074400000000004</c:v>
                </c:pt>
                <c:pt idx="1438">
                  <c:v>0.58099999999999996</c:v>
                </c:pt>
                <c:pt idx="1439">
                  <c:v>0.58125599999999999</c:v>
                </c:pt>
                <c:pt idx="1440">
                  <c:v>0.58151200000000003</c:v>
                </c:pt>
                <c:pt idx="1441">
                  <c:v>0.58176799999999995</c:v>
                </c:pt>
                <c:pt idx="1442">
                  <c:v>0.58202500000000001</c:v>
                </c:pt>
                <c:pt idx="1443">
                  <c:v>0.58228100000000005</c:v>
                </c:pt>
                <c:pt idx="1444">
                  <c:v>0.58253699999999997</c:v>
                </c:pt>
                <c:pt idx="1445">
                  <c:v>0.58279400000000003</c:v>
                </c:pt>
                <c:pt idx="1446">
                  <c:v>0.58304999999999996</c:v>
                </c:pt>
                <c:pt idx="1447">
                  <c:v>0.58330599999999999</c:v>
                </c:pt>
                <c:pt idx="1448">
                  <c:v>0.58356300000000005</c:v>
                </c:pt>
                <c:pt idx="1449">
                  <c:v>0.58382000000000001</c:v>
                </c:pt>
                <c:pt idx="1450">
                  <c:v>0.58407600000000004</c:v>
                </c:pt>
                <c:pt idx="1451">
                  <c:v>0.58433299999999999</c:v>
                </c:pt>
                <c:pt idx="1452">
                  <c:v>0.58459000000000005</c:v>
                </c:pt>
                <c:pt idx="1453">
                  <c:v>0.58484599999999998</c:v>
                </c:pt>
                <c:pt idx="1454">
                  <c:v>0.58510300000000004</c:v>
                </c:pt>
                <c:pt idx="1455">
                  <c:v>0.58535999999999999</c:v>
                </c:pt>
                <c:pt idx="1456">
                  <c:v>0.58561700000000005</c:v>
                </c:pt>
                <c:pt idx="1457">
                  <c:v>0.58587400000000001</c:v>
                </c:pt>
                <c:pt idx="1458">
                  <c:v>0.58613099999999996</c:v>
                </c:pt>
                <c:pt idx="1459">
                  <c:v>0.58638800000000002</c:v>
                </c:pt>
                <c:pt idx="1460">
                  <c:v>0.58664499999999997</c:v>
                </c:pt>
                <c:pt idx="1461">
                  <c:v>0.58690200000000003</c:v>
                </c:pt>
                <c:pt idx="1462">
                  <c:v>0.58716000000000002</c:v>
                </c:pt>
                <c:pt idx="1463">
                  <c:v>0.58741699999999997</c:v>
                </c:pt>
                <c:pt idx="1464">
                  <c:v>0.58767400000000003</c:v>
                </c:pt>
                <c:pt idx="1465">
                  <c:v>0.58793200000000001</c:v>
                </c:pt>
                <c:pt idx="1466">
                  <c:v>0.58818899999999996</c:v>
                </c:pt>
                <c:pt idx="1467">
                  <c:v>0.58844700000000005</c:v>
                </c:pt>
                <c:pt idx="1468">
                  <c:v>0.58870400000000001</c:v>
                </c:pt>
                <c:pt idx="1469">
                  <c:v>0.58896199999999999</c:v>
                </c:pt>
                <c:pt idx="1470">
                  <c:v>0.58921900000000005</c:v>
                </c:pt>
                <c:pt idx="1471">
                  <c:v>0.58947700000000003</c:v>
                </c:pt>
                <c:pt idx="1472">
                  <c:v>0.58973500000000001</c:v>
                </c:pt>
                <c:pt idx="1473">
                  <c:v>0.58999299999999999</c:v>
                </c:pt>
                <c:pt idx="1474">
                  <c:v>0.59025000000000005</c:v>
                </c:pt>
                <c:pt idx="1475">
                  <c:v>0.59050800000000003</c:v>
                </c:pt>
                <c:pt idx="1476">
                  <c:v>0.59076600000000001</c:v>
                </c:pt>
                <c:pt idx="1477">
                  <c:v>0.59102399999999999</c:v>
                </c:pt>
                <c:pt idx="1478">
                  <c:v>0.59128199999999997</c:v>
                </c:pt>
                <c:pt idx="1479">
                  <c:v>0.59153999999999995</c:v>
                </c:pt>
                <c:pt idx="1480">
                  <c:v>0.59179899999999996</c:v>
                </c:pt>
                <c:pt idx="1481">
                  <c:v>0.59205700000000006</c:v>
                </c:pt>
                <c:pt idx="1482">
                  <c:v>0.59231500000000004</c:v>
                </c:pt>
                <c:pt idx="1483">
                  <c:v>0.59257300000000002</c:v>
                </c:pt>
                <c:pt idx="1484">
                  <c:v>0.59283200000000003</c:v>
                </c:pt>
                <c:pt idx="1485">
                  <c:v>0.59309000000000001</c:v>
                </c:pt>
                <c:pt idx="1486">
                  <c:v>0.59334900000000002</c:v>
                </c:pt>
                <c:pt idx="1487">
                  <c:v>0.593607</c:v>
                </c:pt>
                <c:pt idx="1488">
                  <c:v>0.593866</c:v>
                </c:pt>
                <c:pt idx="1489">
                  <c:v>0.59412399999999999</c:v>
                </c:pt>
                <c:pt idx="1490">
                  <c:v>0.59438299999999999</c:v>
                </c:pt>
                <c:pt idx="1491">
                  <c:v>0.594642</c:v>
                </c:pt>
                <c:pt idx="1492">
                  <c:v>0.59489999999999998</c:v>
                </c:pt>
                <c:pt idx="1493">
                  <c:v>0.59515899999999999</c:v>
                </c:pt>
                <c:pt idx="1494">
                  <c:v>0.595418</c:v>
                </c:pt>
                <c:pt idx="1495">
                  <c:v>0.59567700000000001</c:v>
                </c:pt>
                <c:pt idx="1496">
                  <c:v>0.59593600000000002</c:v>
                </c:pt>
                <c:pt idx="1497">
                  <c:v>0.59619500000000003</c:v>
                </c:pt>
                <c:pt idx="1498">
                  <c:v>0.59645400000000004</c:v>
                </c:pt>
                <c:pt idx="1499">
                  <c:v>0.59671300000000005</c:v>
                </c:pt>
                <c:pt idx="1500">
                  <c:v>0.59697199999999995</c:v>
                </c:pt>
                <c:pt idx="1501">
                  <c:v>0.59723099999999996</c:v>
                </c:pt>
                <c:pt idx="1502">
                  <c:v>0.59749099999999999</c:v>
                </c:pt>
                <c:pt idx="1503">
                  <c:v>0.59775</c:v>
                </c:pt>
                <c:pt idx="1504">
                  <c:v>0.59800900000000001</c:v>
                </c:pt>
                <c:pt idx="1505">
                  <c:v>0.59826900000000005</c:v>
                </c:pt>
                <c:pt idx="1506">
                  <c:v>0.59852799999999995</c:v>
                </c:pt>
                <c:pt idx="1507">
                  <c:v>0.59878799999999999</c:v>
                </c:pt>
                <c:pt idx="1508">
                  <c:v>0.599047</c:v>
                </c:pt>
                <c:pt idx="1509">
                  <c:v>0.59930700000000003</c:v>
                </c:pt>
                <c:pt idx="1510">
                  <c:v>0.59956699999999996</c:v>
                </c:pt>
                <c:pt idx="1511">
                  <c:v>0.59982599999999997</c:v>
                </c:pt>
                <c:pt idx="1512">
                  <c:v>0.60008600000000001</c:v>
                </c:pt>
                <c:pt idx="1513">
                  <c:v>0.60034600000000005</c:v>
                </c:pt>
                <c:pt idx="1514">
                  <c:v>0.60060599999999997</c:v>
                </c:pt>
                <c:pt idx="1515">
                  <c:v>0.60086600000000001</c:v>
                </c:pt>
                <c:pt idx="1516">
                  <c:v>0.60112600000000005</c:v>
                </c:pt>
                <c:pt idx="1517">
                  <c:v>0.60138599999999998</c:v>
                </c:pt>
                <c:pt idx="1518">
                  <c:v>0.60164600000000001</c:v>
                </c:pt>
                <c:pt idx="1519">
                  <c:v>0.60190600000000005</c:v>
                </c:pt>
                <c:pt idx="1520">
                  <c:v>0.60216599999999998</c:v>
                </c:pt>
                <c:pt idx="1521">
                  <c:v>0.60242700000000005</c:v>
                </c:pt>
                <c:pt idx="1522">
                  <c:v>0.60268699999999997</c:v>
                </c:pt>
                <c:pt idx="1523">
                  <c:v>0.60294700000000001</c:v>
                </c:pt>
                <c:pt idx="1524">
                  <c:v>0.60320799999999997</c:v>
                </c:pt>
                <c:pt idx="1525">
                  <c:v>0.603468</c:v>
                </c:pt>
                <c:pt idx="1526">
                  <c:v>0.60372800000000004</c:v>
                </c:pt>
                <c:pt idx="1527">
                  <c:v>0.603989</c:v>
                </c:pt>
                <c:pt idx="1528">
                  <c:v>0.60424999999999995</c:v>
                </c:pt>
                <c:pt idx="1529">
                  <c:v>0.60450999999999999</c:v>
                </c:pt>
                <c:pt idx="1530">
                  <c:v>0.60477099999999995</c:v>
                </c:pt>
                <c:pt idx="1531">
                  <c:v>0.60503200000000001</c:v>
                </c:pt>
                <c:pt idx="1532">
                  <c:v>0.60529200000000005</c:v>
                </c:pt>
                <c:pt idx="1533">
                  <c:v>0.60555300000000001</c:v>
                </c:pt>
                <c:pt idx="1534">
                  <c:v>0.60581399999999996</c:v>
                </c:pt>
                <c:pt idx="1535">
                  <c:v>0.60607500000000003</c:v>
                </c:pt>
                <c:pt idx="1536">
                  <c:v>0.60633599999999999</c:v>
                </c:pt>
                <c:pt idx="1537">
                  <c:v>0.60659700000000005</c:v>
                </c:pt>
                <c:pt idx="1538">
                  <c:v>0.60685800000000001</c:v>
                </c:pt>
                <c:pt idx="1539">
                  <c:v>0.60711899999999996</c:v>
                </c:pt>
                <c:pt idx="1540">
                  <c:v>0.60738099999999995</c:v>
                </c:pt>
                <c:pt idx="1541">
                  <c:v>0.60764200000000002</c:v>
                </c:pt>
                <c:pt idx="1542">
                  <c:v>0.60790299999999997</c:v>
                </c:pt>
                <c:pt idx="1543">
                  <c:v>0.60816499999999996</c:v>
                </c:pt>
                <c:pt idx="1544">
                  <c:v>0.60842600000000002</c:v>
                </c:pt>
                <c:pt idx="1545">
                  <c:v>0.60868699999999998</c:v>
                </c:pt>
                <c:pt idx="1546">
                  <c:v>0.60894899999999996</c:v>
                </c:pt>
                <c:pt idx="1547">
                  <c:v>0.60921099999999995</c:v>
                </c:pt>
                <c:pt idx="1548">
                  <c:v>0.60947200000000001</c:v>
                </c:pt>
                <c:pt idx="1549">
                  <c:v>0.609734</c:v>
                </c:pt>
                <c:pt idx="1550">
                  <c:v>0.60999499999999995</c:v>
                </c:pt>
                <c:pt idx="1551">
                  <c:v>0.61025700000000005</c:v>
                </c:pt>
                <c:pt idx="1552">
                  <c:v>0.61051900000000003</c:v>
                </c:pt>
                <c:pt idx="1553">
                  <c:v>0.61078100000000002</c:v>
                </c:pt>
                <c:pt idx="1554">
                  <c:v>0.611043</c:v>
                </c:pt>
                <c:pt idx="1555">
                  <c:v>0.61130499999999999</c:v>
                </c:pt>
                <c:pt idx="1556">
                  <c:v>0.61156699999999997</c:v>
                </c:pt>
                <c:pt idx="1557">
                  <c:v>0.61182899999999996</c:v>
                </c:pt>
                <c:pt idx="1558">
                  <c:v>0.61209100000000005</c:v>
                </c:pt>
                <c:pt idx="1559">
                  <c:v>0.61235300000000004</c:v>
                </c:pt>
                <c:pt idx="1560">
                  <c:v>0.61261500000000002</c:v>
                </c:pt>
                <c:pt idx="1561">
                  <c:v>0.61287800000000003</c:v>
                </c:pt>
                <c:pt idx="1562">
                  <c:v>0.61314000000000002</c:v>
                </c:pt>
                <c:pt idx="1563">
                  <c:v>0.613402</c:v>
                </c:pt>
                <c:pt idx="1564">
                  <c:v>0.61366500000000002</c:v>
                </c:pt>
                <c:pt idx="1565">
                  <c:v>0.613927</c:v>
                </c:pt>
                <c:pt idx="1566">
                  <c:v>0.61419000000000001</c:v>
                </c:pt>
                <c:pt idx="1567">
                  <c:v>0.614452</c:v>
                </c:pt>
                <c:pt idx="1568">
                  <c:v>0.61471500000000001</c:v>
                </c:pt>
                <c:pt idx="1569">
                  <c:v>0.61497800000000002</c:v>
                </c:pt>
                <c:pt idx="1570">
                  <c:v>0.61524000000000001</c:v>
                </c:pt>
                <c:pt idx="1571">
                  <c:v>0.61550300000000002</c:v>
                </c:pt>
                <c:pt idx="1572">
                  <c:v>0.61576600000000004</c:v>
                </c:pt>
                <c:pt idx="1573">
                  <c:v>0.61602900000000005</c:v>
                </c:pt>
                <c:pt idx="1574">
                  <c:v>0.61629199999999995</c:v>
                </c:pt>
                <c:pt idx="1575">
                  <c:v>0.61655499999999996</c:v>
                </c:pt>
                <c:pt idx="1576">
                  <c:v>0.61681799999999998</c:v>
                </c:pt>
                <c:pt idx="1577">
                  <c:v>0.61708099999999999</c:v>
                </c:pt>
                <c:pt idx="1578">
                  <c:v>0.617344</c:v>
                </c:pt>
                <c:pt idx="1579">
                  <c:v>0.61760700000000002</c:v>
                </c:pt>
                <c:pt idx="1580">
                  <c:v>0.61787000000000003</c:v>
                </c:pt>
                <c:pt idx="1581">
                  <c:v>0.61813399999999996</c:v>
                </c:pt>
                <c:pt idx="1582">
                  <c:v>0.61839699999999997</c:v>
                </c:pt>
                <c:pt idx="1583">
                  <c:v>0.61865999999999999</c:v>
                </c:pt>
                <c:pt idx="1584">
                  <c:v>0.61892400000000003</c:v>
                </c:pt>
                <c:pt idx="1585">
                  <c:v>0.61918700000000004</c:v>
                </c:pt>
                <c:pt idx="1586">
                  <c:v>0.61945099999999997</c:v>
                </c:pt>
                <c:pt idx="1587">
                  <c:v>0.61971500000000002</c:v>
                </c:pt>
                <c:pt idx="1588">
                  <c:v>0.61997800000000003</c:v>
                </c:pt>
                <c:pt idx="1589">
                  <c:v>0.62024199999999996</c:v>
                </c:pt>
                <c:pt idx="1590">
                  <c:v>0.620506</c:v>
                </c:pt>
                <c:pt idx="1591">
                  <c:v>0.62076900000000002</c:v>
                </c:pt>
                <c:pt idx="1592">
                  <c:v>0.62103299999999995</c:v>
                </c:pt>
                <c:pt idx="1593">
                  <c:v>0.62129699999999999</c:v>
                </c:pt>
                <c:pt idx="1594">
                  <c:v>0.62156100000000003</c:v>
                </c:pt>
                <c:pt idx="1595">
                  <c:v>0.62182499999999996</c:v>
                </c:pt>
                <c:pt idx="1596">
                  <c:v>0.622089</c:v>
                </c:pt>
                <c:pt idx="1597">
                  <c:v>0.62235300000000005</c:v>
                </c:pt>
                <c:pt idx="1598">
                  <c:v>0.62261699999999998</c:v>
                </c:pt>
                <c:pt idx="1599">
                  <c:v>0.62288200000000005</c:v>
                </c:pt>
                <c:pt idx="1600">
                  <c:v>0.62314599999999998</c:v>
                </c:pt>
                <c:pt idx="1601">
                  <c:v>0.62341000000000002</c:v>
                </c:pt>
                <c:pt idx="1602">
                  <c:v>0.62367499999999998</c:v>
                </c:pt>
                <c:pt idx="1603">
                  <c:v>0.62393900000000002</c:v>
                </c:pt>
                <c:pt idx="1604">
                  <c:v>0.62420299999999995</c:v>
                </c:pt>
                <c:pt idx="1605">
                  <c:v>0.62446800000000002</c:v>
                </c:pt>
                <c:pt idx="1606">
                  <c:v>0.62473199999999995</c:v>
                </c:pt>
                <c:pt idx="1607">
                  <c:v>0.62499700000000002</c:v>
                </c:pt>
                <c:pt idx="1608">
                  <c:v>0.62526199999999998</c:v>
                </c:pt>
                <c:pt idx="1609">
                  <c:v>0.62552600000000003</c:v>
                </c:pt>
                <c:pt idx="1610">
                  <c:v>0.62579099999999999</c:v>
                </c:pt>
                <c:pt idx="1611">
                  <c:v>0.62605599999999995</c:v>
                </c:pt>
                <c:pt idx="1612">
                  <c:v>0.62632100000000002</c:v>
                </c:pt>
                <c:pt idx="1613">
                  <c:v>0.62658599999999998</c:v>
                </c:pt>
                <c:pt idx="1614">
                  <c:v>0.62685100000000005</c:v>
                </c:pt>
                <c:pt idx="1615">
                  <c:v>0.62711600000000001</c:v>
                </c:pt>
                <c:pt idx="1616">
                  <c:v>0.62738099999999997</c:v>
                </c:pt>
                <c:pt idx="1617">
                  <c:v>0.62764600000000004</c:v>
                </c:pt>
                <c:pt idx="1618">
                  <c:v>0.627911</c:v>
                </c:pt>
                <c:pt idx="1619">
                  <c:v>0.62817599999999996</c:v>
                </c:pt>
                <c:pt idx="1620">
                  <c:v>0.62844199999999995</c:v>
                </c:pt>
                <c:pt idx="1621">
                  <c:v>0.62870700000000002</c:v>
                </c:pt>
                <c:pt idx="1622">
                  <c:v>0.62897199999999998</c:v>
                </c:pt>
                <c:pt idx="1623">
                  <c:v>0.62923799999999996</c:v>
                </c:pt>
                <c:pt idx="1624">
                  <c:v>0.62950300000000003</c:v>
                </c:pt>
                <c:pt idx="1625">
                  <c:v>0.62976900000000002</c:v>
                </c:pt>
                <c:pt idx="1626">
                  <c:v>0.63003399999999998</c:v>
                </c:pt>
                <c:pt idx="1627">
                  <c:v>0.63029999999999997</c:v>
                </c:pt>
                <c:pt idx="1628">
                  <c:v>0.63056599999999996</c:v>
                </c:pt>
                <c:pt idx="1629">
                  <c:v>0.63083100000000003</c:v>
                </c:pt>
                <c:pt idx="1630">
                  <c:v>0.63109700000000002</c:v>
                </c:pt>
                <c:pt idx="1631">
                  <c:v>0.63136300000000001</c:v>
                </c:pt>
                <c:pt idx="1632">
                  <c:v>0.631629</c:v>
                </c:pt>
                <c:pt idx="1633">
                  <c:v>0.63189499999999998</c:v>
                </c:pt>
                <c:pt idx="1634">
                  <c:v>0.63216099999999997</c:v>
                </c:pt>
                <c:pt idx="1635">
                  <c:v>0.63242699999999996</c:v>
                </c:pt>
                <c:pt idx="1636">
                  <c:v>0.63269299999999995</c:v>
                </c:pt>
                <c:pt idx="1637">
                  <c:v>0.63295900000000005</c:v>
                </c:pt>
                <c:pt idx="1638">
                  <c:v>0.63322500000000004</c:v>
                </c:pt>
                <c:pt idx="1639">
                  <c:v>0.63349200000000006</c:v>
                </c:pt>
                <c:pt idx="1640">
                  <c:v>0.63375800000000004</c:v>
                </c:pt>
                <c:pt idx="1641">
                  <c:v>0.63402400000000003</c:v>
                </c:pt>
                <c:pt idx="1642">
                  <c:v>0.63429100000000005</c:v>
                </c:pt>
                <c:pt idx="1643">
                  <c:v>0.63455700000000004</c:v>
                </c:pt>
                <c:pt idx="1644">
                  <c:v>0.63482400000000005</c:v>
                </c:pt>
                <c:pt idx="1645">
                  <c:v>0.63509000000000004</c:v>
                </c:pt>
                <c:pt idx="1646">
                  <c:v>0.63535699999999995</c:v>
                </c:pt>
                <c:pt idx="1647">
                  <c:v>0.63562300000000005</c:v>
                </c:pt>
                <c:pt idx="1648">
                  <c:v>0.63588999999999996</c:v>
                </c:pt>
                <c:pt idx="1649">
                  <c:v>0.63615699999999997</c:v>
                </c:pt>
                <c:pt idx="1650">
                  <c:v>0.63642399999999999</c:v>
                </c:pt>
                <c:pt idx="1651">
                  <c:v>0.63668999999999998</c:v>
                </c:pt>
                <c:pt idx="1652">
                  <c:v>0.636957</c:v>
                </c:pt>
                <c:pt idx="1653">
                  <c:v>0.63722400000000001</c:v>
                </c:pt>
                <c:pt idx="1654">
                  <c:v>0.63749100000000003</c:v>
                </c:pt>
                <c:pt idx="1655">
                  <c:v>0.63775800000000005</c:v>
                </c:pt>
                <c:pt idx="1656">
                  <c:v>0.63802499999999995</c:v>
                </c:pt>
                <c:pt idx="1657">
                  <c:v>0.638293</c:v>
                </c:pt>
                <c:pt idx="1658">
                  <c:v>0.63856000000000002</c:v>
                </c:pt>
                <c:pt idx="1659">
                  <c:v>0.63882700000000003</c:v>
                </c:pt>
                <c:pt idx="1660">
                  <c:v>0.63909400000000005</c:v>
                </c:pt>
                <c:pt idx="1661">
                  <c:v>0.63936199999999999</c:v>
                </c:pt>
                <c:pt idx="1662">
                  <c:v>0.639629</c:v>
                </c:pt>
                <c:pt idx="1663">
                  <c:v>0.63989700000000005</c:v>
                </c:pt>
                <c:pt idx="1664">
                  <c:v>0.64016399999999996</c:v>
                </c:pt>
                <c:pt idx="1665">
                  <c:v>0.640432</c:v>
                </c:pt>
                <c:pt idx="1666">
                  <c:v>0.64069900000000002</c:v>
                </c:pt>
                <c:pt idx="1667">
                  <c:v>0.64096699999999995</c:v>
                </c:pt>
                <c:pt idx="1668">
                  <c:v>0.641235</c:v>
                </c:pt>
                <c:pt idx="1669">
                  <c:v>0.64150200000000002</c:v>
                </c:pt>
                <c:pt idx="1670">
                  <c:v>0.64176999999999995</c:v>
                </c:pt>
                <c:pt idx="1671">
                  <c:v>0.642038</c:v>
                </c:pt>
                <c:pt idx="1672">
                  <c:v>0.64230600000000004</c:v>
                </c:pt>
                <c:pt idx="1673">
                  <c:v>0.64257399999999998</c:v>
                </c:pt>
                <c:pt idx="1674">
                  <c:v>0.64284200000000002</c:v>
                </c:pt>
                <c:pt idx="1675">
                  <c:v>0.64310999999999996</c:v>
                </c:pt>
                <c:pt idx="1676">
                  <c:v>0.64337800000000001</c:v>
                </c:pt>
                <c:pt idx="1677">
                  <c:v>0.64364600000000005</c:v>
                </c:pt>
                <c:pt idx="1678">
                  <c:v>0.64391500000000002</c:v>
                </c:pt>
                <c:pt idx="1679">
                  <c:v>0.64418299999999995</c:v>
                </c:pt>
                <c:pt idx="1680">
                  <c:v>0.644451</c:v>
                </c:pt>
                <c:pt idx="1681">
                  <c:v>0.64471999999999996</c:v>
                </c:pt>
                <c:pt idx="1682">
                  <c:v>0.64498800000000001</c:v>
                </c:pt>
                <c:pt idx="1683">
                  <c:v>0.64525699999999997</c:v>
                </c:pt>
                <c:pt idx="1684">
                  <c:v>0.64552500000000002</c:v>
                </c:pt>
                <c:pt idx="1685">
                  <c:v>0.64579399999999998</c:v>
                </c:pt>
                <c:pt idx="1686">
                  <c:v>0.64606200000000003</c:v>
                </c:pt>
                <c:pt idx="1687">
                  <c:v>0.64633099999999999</c:v>
                </c:pt>
                <c:pt idx="1688">
                  <c:v>0.64659999999999995</c:v>
                </c:pt>
                <c:pt idx="1689">
                  <c:v>0.64686900000000003</c:v>
                </c:pt>
                <c:pt idx="1690">
                  <c:v>0.64713699999999996</c:v>
                </c:pt>
                <c:pt idx="1691">
                  <c:v>0.64740600000000004</c:v>
                </c:pt>
                <c:pt idx="1692">
                  <c:v>0.647675</c:v>
                </c:pt>
                <c:pt idx="1693">
                  <c:v>0.64794399999999996</c:v>
                </c:pt>
                <c:pt idx="1694">
                  <c:v>0.64821300000000004</c:v>
                </c:pt>
                <c:pt idx="1695">
                  <c:v>0.648482</c:v>
                </c:pt>
                <c:pt idx="1696">
                  <c:v>0.648752</c:v>
                </c:pt>
                <c:pt idx="1697">
                  <c:v>0.64902099999999996</c:v>
                </c:pt>
                <c:pt idx="1698">
                  <c:v>0.64929000000000003</c:v>
                </c:pt>
                <c:pt idx="1699">
                  <c:v>0.649559</c:v>
                </c:pt>
                <c:pt idx="1700">
                  <c:v>0.64982899999999999</c:v>
                </c:pt>
                <c:pt idx="1701">
                  <c:v>0.65009799999999995</c:v>
                </c:pt>
                <c:pt idx="1702">
                  <c:v>0.65036700000000003</c:v>
                </c:pt>
                <c:pt idx="1703">
                  <c:v>0.65063700000000002</c:v>
                </c:pt>
                <c:pt idx="1704">
                  <c:v>0.65090700000000001</c:v>
                </c:pt>
                <c:pt idx="1705">
                  <c:v>0.65117599999999998</c:v>
                </c:pt>
                <c:pt idx="1706">
                  <c:v>0.65144599999999997</c:v>
                </c:pt>
                <c:pt idx="1707">
                  <c:v>0.65171599999999996</c:v>
                </c:pt>
                <c:pt idx="1708">
                  <c:v>0.65198500000000004</c:v>
                </c:pt>
                <c:pt idx="1709">
                  <c:v>0.65225500000000003</c:v>
                </c:pt>
                <c:pt idx="1710">
                  <c:v>0.65252500000000002</c:v>
                </c:pt>
                <c:pt idx="1711">
                  <c:v>0.65279500000000001</c:v>
                </c:pt>
                <c:pt idx="1712">
                  <c:v>0.65306500000000001</c:v>
                </c:pt>
                <c:pt idx="1713">
                  <c:v>0.653335</c:v>
                </c:pt>
                <c:pt idx="1714">
                  <c:v>0.65360499999999999</c:v>
                </c:pt>
                <c:pt idx="1715">
                  <c:v>0.65387499999999998</c:v>
                </c:pt>
                <c:pt idx="1716">
                  <c:v>0.65414499999999998</c:v>
                </c:pt>
                <c:pt idx="1717">
                  <c:v>0.65441499999999997</c:v>
                </c:pt>
                <c:pt idx="1718">
                  <c:v>0.65468599999999999</c:v>
                </c:pt>
                <c:pt idx="1719">
                  <c:v>0.65495599999999998</c:v>
                </c:pt>
                <c:pt idx="1720">
                  <c:v>0.65522599999999998</c:v>
                </c:pt>
                <c:pt idx="1721">
                  <c:v>0.655497</c:v>
                </c:pt>
                <c:pt idx="1722">
                  <c:v>0.65576699999999999</c:v>
                </c:pt>
                <c:pt idx="1723">
                  <c:v>0.65603800000000001</c:v>
                </c:pt>
                <c:pt idx="1724">
                  <c:v>0.656308</c:v>
                </c:pt>
                <c:pt idx="1725">
                  <c:v>0.65657900000000002</c:v>
                </c:pt>
                <c:pt idx="1726">
                  <c:v>0.65685000000000004</c:v>
                </c:pt>
                <c:pt idx="1727">
                  <c:v>0.65712000000000004</c:v>
                </c:pt>
                <c:pt idx="1728">
                  <c:v>0.65739099999999995</c:v>
                </c:pt>
                <c:pt idx="1729">
                  <c:v>0.65766199999999997</c:v>
                </c:pt>
                <c:pt idx="1730">
                  <c:v>0.65793299999999999</c:v>
                </c:pt>
                <c:pt idx="1731">
                  <c:v>0.65820400000000001</c:v>
                </c:pt>
                <c:pt idx="1732">
                  <c:v>0.65847500000000003</c:v>
                </c:pt>
                <c:pt idx="1733">
                  <c:v>0.65874600000000005</c:v>
                </c:pt>
                <c:pt idx="1734">
                  <c:v>0.65901699999999996</c:v>
                </c:pt>
                <c:pt idx="1735">
                  <c:v>0.65928799999999999</c:v>
                </c:pt>
                <c:pt idx="1736">
                  <c:v>0.65955900000000001</c:v>
                </c:pt>
                <c:pt idx="1737">
                  <c:v>0.65983000000000003</c:v>
                </c:pt>
                <c:pt idx="1738">
                  <c:v>0.66010199999999997</c:v>
                </c:pt>
                <c:pt idx="1739">
                  <c:v>0.66037299999999999</c:v>
                </c:pt>
                <c:pt idx="1740">
                  <c:v>0.66064400000000001</c:v>
                </c:pt>
                <c:pt idx="1741">
                  <c:v>0.66091599999999995</c:v>
                </c:pt>
                <c:pt idx="1742">
                  <c:v>0.66118699999999997</c:v>
                </c:pt>
                <c:pt idx="1743">
                  <c:v>0.66145900000000002</c:v>
                </c:pt>
                <c:pt idx="1744">
                  <c:v>0.66173099999999996</c:v>
                </c:pt>
                <c:pt idx="1745">
                  <c:v>0.66200199999999998</c:v>
                </c:pt>
                <c:pt idx="1746">
                  <c:v>0.66227400000000003</c:v>
                </c:pt>
                <c:pt idx="1747">
                  <c:v>0.66254599999999997</c:v>
                </c:pt>
                <c:pt idx="1748">
                  <c:v>0.66281699999999999</c:v>
                </c:pt>
                <c:pt idx="1749">
                  <c:v>0.66308900000000004</c:v>
                </c:pt>
                <c:pt idx="1750">
                  <c:v>0.66336099999999998</c:v>
                </c:pt>
                <c:pt idx="1751">
                  <c:v>0.66363300000000003</c:v>
                </c:pt>
                <c:pt idx="1752">
                  <c:v>0.66390499999999997</c:v>
                </c:pt>
                <c:pt idx="1753">
                  <c:v>0.66417700000000002</c:v>
                </c:pt>
                <c:pt idx="1754">
                  <c:v>0.66444899999999996</c:v>
                </c:pt>
                <c:pt idx="1755">
                  <c:v>0.66472100000000001</c:v>
                </c:pt>
                <c:pt idx="1756">
                  <c:v>0.66499399999999997</c:v>
                </c:pt>
                <c:pt idx="1757">
                  <c:v>0.66526600000000002</c:v>
                </c:pt>
                <c:pt idx="1758">
                  <c:v>0.66553799999999996</c:v>
                </c:pt>
                <c:pt idx="1759">
                  <c:v>0.66581100000000004</c:v>
                </c:pt>
                <c:pt idx="1760">
                  <c:v>0.66608299999999998</c:v>
                </c:pt>
                <c:pt idx="1761">
                  <c:v>0.66635500000000003</c:v>
                </c:pt>
                <c:pt idx="1762">
                  <c:v>0.666628</c:v>
                </c:pt>
                <c:pt idx="1763">
                  <c:v>0.66690000000000005</c:v>
                </c:pt>
                <c:pt idx="1764">
                  <c:v>0.66717300000000002</c:v>
                </c:pt>
                <c:pt idx="1765">
                  <c:v>0.66744599999999998</c:v>
                </c:pt>
                <c:pt idx="1766">
                  <c:v>0.66771800000000003</c:v>
                </c:pt>
                <c:pt idx="1767">
                  <c:v>0.667991</c:v>
                </c:pt>
                <c:pt idx="1768">
                  <c:v>0.66826399999999997</c:v>
                </c:pt>
                <c:pt idx="1769">
                  <c:v>0.66853700000000005</c:v>
                </c:pt>
                <c:pt idx="1770">
                  <c:v>0.66881000000000002</c:v>
                </c:pt>
                <c:pt idx="1771">
                  <c:v>0.66908299999999998</c:v>
                </c:pt>
                <c:pt idx="1772">
                  <c:v>0.66935599999999995</c:v>
                </c:pt>
                <c:pt idx="1773">
                  <c:v>0.66962900000000003</c:v>
                </c:pt>
                <c:pt idx="1774">
                  <c:v>0.669902</c:v>
                </c:pt>
                <c:pt idx="1775">
                  <c:v>0.67017499999999997</c:v>
                </c:pt>
                <c:pt idx="1776">
                  <c:v>0.67044800000000004</c:v>
                </c:pt>
                <c:pt idx="1777">
                  <c:v>0.67072200000000004</c:v>
                </c:pt>
                <c:pt idx="1778">
                  <c:v>0.67099500000000001</c:v>
                </c:pt>
                <c:pt idx="1779">
                  <c:v>0.67126799999999998</c:v>
                </c:pt>
                <c:pt idx="1780">
                  <c:v>0.67154199999999997</c:v>
                </c:pt>
                <c:pt idx="1781">
                  <c:v>0.67181500000000005</c:v>
                </c:pt>
                <c:pt idx="1782">
                  <c:v>0.67208900000000005</c:v>
                </c:pt>
                <c:pt idx="1783">
                  <c:v>0.67236200000000002</c:v>
                </c:pt>
                <c:pt idx="1784">
                  <c:v>0.67263600000000001</c:v>
                </c:pt>
                <c:pt idx="1785">
                  <c:v>0.67291000000000001</c:v>
                </c:pt>
                <c:pt idx="1786">
                  <c:v>0.673184</c:v>
                </c:pt>
                <c:pt idx="1787">
                  <c:v>0.67345699999999997</c:v>
                </c:pt>
                <c:pt idx="1788">
                  <c:v>0.67373099999999997</c:v>
                </c:pt>
                <c:pt idx="1789">
                  <c:v>0.67400499999999997</c:v>
                </c:pt>
                <c:pt idx="1790">
                  <c:v>0.67427899999999996</c:v>
                </c:pt>
                <c:pt idx="1791">
                  <c:v>0.67455299999999996</c:v>
                </c:pt>
                <c:pt idx="1792">
                  <c:v>0.67482699999999995</c:v>
                </c:pt>
                <c:pt idx="1793">
                  <c:v>0.67510099999999995</c:v>
                </c:pt>
                <c:pt idx="1794">
                  <c:v>0.67537499999999995</c:v>
                </c:pt>
                <c:pt idx="1795">
                  <c:v>0.67564900000000006</c:v>
                </c:pt>
                <c:pt idx="1796">
                  <c:v>0.67592399999999997</c:v>
                </c:pt>
                <c:pt idx="1797">
                  <c:v>0.67619799999999997</c:v>
                </c:pt>
                <c:pt idx="1798">
                  <c:v>0.67647199999999996</c:v>
                </c:pt>
                <c:pt idx="1799">
                  <c:v>0.67674699999999999</c:v>
                </c:pt>
                <c:pt idx="1800">
                  <c:v>0.67702099999999998</c:v>
                </c:pt>
                <c:pt idx="1801">
                  <c:v>0.67729600000000001</c:v>
                </c:pt>
                <c:pt idx="1802">
                  <c:v>0.67757000000000001</c:v>
                </c:pt>
                <c:pt idx="1803">
                  <c:v>0.67784500000000003</c:v>
                </c:pt>
                <c:pt idx="1804">
                  <c:v>0.67811900000000003</c:v>
                </c:pt>
                <c:pt idx="1805">
                  <c:v>0.67839400000000005</c:v>
                </c:pt>
                <c:pt idx="1806">
                  <c:v>0.67866899999999997</c:v>
                </c:pt>
                <c:pt idx="1807">
                  <c:v>0.67894399999999999</c:v>
                </c:pt>
                <c:pt idx="1808">
                  <c:v>0.67921900000000002</c:v>
                </c:pt>
                <c:pt idx="1809">
                  <c:v>0.67949400000000004</c:v>
                </c:pt>
                <c:pt idx="1810">
                  <c:v>0.67976800000000004</c:v>
                </c:pt>
                <c:pt idx="1811">
                  <c:v>0.68004399999999998</c:v>
                </c:pt>
                <c:pt idx="1812">
                  <c:v>0.68031900000000001</c:v>
                </c:pt>
                <c:pt idx="1813">
                  <c:v>0.68059400000000003</c:v>
                </c:pt>
                <c:pt idx="1814">
                  <c:v>0.68086899999999995</c:v>
                </c:pt>
                <c:pt idx="1815">
                  <c:v>0.68114399999999997</c:v>
                </c:pt>
                <c:pt idx="1816">
                  <c:v>0.681419</c:v>
                </c:pt>
                <c:pt idx="1817">
                  <c:v>0.68169500000000005</c:v>
                </c:pt>
                <c:pt idx="1818">
                  <c:v>0.68196999999999997</c:v>
                </c:pt>
                <c:pt idx="1819">
                  <c:v>0.68224499999999999</c:v>
                </c:pt>
                <c:pt idx="1820">
                  <c:v>0.68252100000000004</c:v>
                </c:pt>
                <c:pt idx="1821">
                  <c:v>0.68279599999999996</c:v>
                </c:pt>
                <c:pt idx="1822">
                  <c:v>0.68307200000000001</c:v>
                </c:pt>
                <c:pt idx="1823">
                  <c:v>0.68334799999999996</c:v>
                </c:pt>
                <c:pt idx="1824">
                  <c:v>0.68362299999999998</c:v>
                </c:pt>
                <c:pt idx="1825">
                  <c:v>0.68389900000000003</c:v>
                </c:pt>
                <c:pt idx="1826">
                  <c:v>0.68417499999999998</c:v>
                </c:pt>
                <c:pt idx="1827">
                  <c:v>0.68445100000000003</c:v>
                </c:pt>
                <c:pt idx="1828">
                  <c:v>0.68472699999999997</c:v>
                </c:pt>
                <c:pt idx="1829">
                  <c:v>0.685002</c:v>
                </c:pt>
                <c:pt idx="1830">
                  <c:v>0.68527800000000005</c:v>
                </c:pt>
                <c:pt idx="1831">
                  <c:v>0.685554</c:v>
                </c:pt>
                <c:pt idx="1832">
                  <c:v>0.68583099999999997</c:v>
                </c:pt>
                <c:pt idx="1833">
                  <c:v>0.68610700000000002</c:v>
                </c:pt>
                <c:pt idx="1834">
                  <c:v>0.68638299999999997</c:v>
                </c:pt>
                <c:pt idx="1835">
                  <c:v>0.68665900000000002</c:v>
                </c:pt>
                <c:pt idx="1836">
                  <c:v>0.68693499999999996</c:v>
                </c:pt>
                <c:pt idx="1837">
                  <c:v>0.68721200000000005</c:v>
                </c:pt>
                <c:pt idx="1838">
                  <c:v>0.68748799999999999</c:v>
                </c:pt>
                <c:pt idx="1839">
                  <c:v>0.68776499999999996</c:v>
                </c:pt>
                <c:pt idx="1840">
                  <c:v>0.68804100000000001</c:v>
                </c:pt>
                <c:pt idx="1841">
                  <c:v>0.68831799999999999</c:v>
                </c:pt>
                <c:pt idx="1842">
                  <c:v>0.68859400000000004</c:v>
                </c:pt>
                <c:pt idx="1843">
                  <c:v>0.68887100000000001</c:v>
                </c:pt>
                <c:pt idx="1844">
                  <c:v>0.68914799999999998</c:v>
                </c:pt>
                <c:pt idx="1845">
                  <c:v>0.68942400000000004</c:v>
                </c:pt>
                <c:pt idx="1846">
                  <c:v>0.68970100000000001</c:v>
                </c:pt>
                <c:pt idx="1847">
                  <c:v>0.68997799999999998</c:v>
                </c:pt>
                <c:pt idx="1848">
                  <c:v>0.69025499999999995</c:v>
                </c:pt>
                <c:pt idx="1849">
                  <c:v>0.69053200000000003</c:v>
                </c:pt>
                <c:pt idx="1850">
                  <c:v>0.69080900000000001</c:v>
                </c:pt>
                <c:pt idx="1851">
                  <c:v>0.69108599999999998</c:v>
                </c:pt>
                <c:pt idx="1852">
                  <c:v>0.69136299999999995</c:v>
                </c:pt>
                <c:pt idx="1853">
                  <c:v>0.69164000000000003</c:v>
                </c:pt>
                <c:pt idx="1854">
                  <c:v>0.691917</c:v>
                </c:pt>
                <c:pt idx="1855">
                  <c:v>0.692195</c:v>
                </c:pt>
                <c:pt idx="1856">
                  <c:v>0.69247199999999998</c:v>
                </c:pt>
                <c:pt idx="1857">
                  <c:v>0.69274899999999995</c:v>
                </c:pt>
                <c:pt idx="1858">
                  <c:v>0.69302699999999995</c:v>
                </c:pt>
                <c:pt idx="1859">
                  <c:v>0.69330400000000003</c:v>
                </c:pt>
                <c:pt idx="1860">
                  <c:v>0.69358200000000003</c:v>
                </c:pt>
                <c:pt idx="1861">
                  <c:v>0.693859</c:v>
                </c:pt>
                <c:pt idx="1862">
                  <c:v>0.694137</c:v>
                </c:pt>
                <c:pt idx="1863">
                  <c:v>0.694415</c:v>
                </c:pt>
                <c:pt idx="1864">
                  <c:v>0.69469199999999998</c:v>
                </c:pt>
                <c:pt idx="1865">
                  <c:v>0.69496999999999998</c:v>
                </c:pt>
                <c:pt idx="1866">
                  <c:v>0.69524799999999998</c:v>
                </c:pt>
                <c:pt idx="1867">
                  <c:v>0.69552599999999998</c:v>
                </c:pt>
                <c:pt idx="1868">
                  <c:v>0.69580399999999998</c:v>
                </c:pt>
                <c:pt idx="1869">
                  <c:v>0.69608199999999998</c:v>
                </c:pt>
                <c:pt idx="1870">
                  <c:v>0.69635999999999998</c:v>
                </c:pt>
                <c:pt idx="1871">
                  <c:v>0.69663799999999998</c:v>
                </c:pt>
                <c:pt idx="1872">
                  <c:v>0.69691599999999998</c:v>
                </c:pt>
                <c:pt idx="1873">
                  <c:v>0.69719399999999998</c:v>
                </c:pt>
                <c:pt idx="1874">
                  <c:v>0.69747199999999998</c:v>
                </c:pt>
                <c:pt idx="1875">
                  <c:v>0.69774999999999998</c:v>
                </c:pt>
                <c:pt idx="1876">
                  <c:v>0.69802900000000001</c:v>
                </c:pt>
                <c:pt idx="1877">
                  <c:v>0.69830700000000001</c:v>
                </c:pt>
                <c:pt idx="1878">
                  <c:v>0.69858600000000004</c:v>
                </c:pt>
                <c:pt idx="1879">
                  <c:v>0.69886400000000004</c:v>
                </c:pt>
                <c:pt idx="1880">
                  <c:v>0.69914299999999996</c:v>
                </c:pt>
                <c:pt idx="1881">
                  <c:v>0.69942099999999996</c:v>
                </c:pt>
                <c:pt idx="1882">
                  <c:v>0.69969999999999999</c:v>
                </c:pt>
                <c:pt idx="1883">
                  <c:v>0.69997900000000002</c:v>
                </c:pt>
                <c:pt idx="1884">
                  <c:v>0.70025700000000002</c:v>
                </c:pt>
                <c:pt idx="1885">
                  <c:v>0.70053600000000005</c:v>
                </c:pt>
                <c:pt idx="1886">
                  <c:v>0.70081499999999997</c:v>
                </c:pt>
                <c:pt idx="1887">
                  <c:v>0.70109399999999999</c:v>
                </c:pt>
                <c:pt idx="1888">
                  <c:v>0.70137300000000002</c:v>
                </c:pt>
                <c:pt idx="1889">
                  <c:v>0.70165200000000005</c:v>
                </c:pt>
                <c:pt idx="1890">
                  <c:v>0.70193099999999997</c:v>
                </c:pt>
                <c:pt idx="1891">
                  <c:v>0.70221</c:v>
                </c:pt>
                <c:pt idx="1892">
                  <c:v>0.70248900000000003</c:v>
                </c:pt>
                <c:pt idx="1893">
                  <c:v>0.70276799999999995</c:v>
                </c:pt>
                <c:pt idx="1894">
                  <c:v>0.70304800000000001</c:v>
                </c:pt>
                <c:pt idx="1895">
                  <c:v>0.70332700000000004</c:v>
                </c:pt>
                <c:pt idx="1896">
                  <c:v>0.70360599999999995</c:v>
                </c:pt>
                <c:pt idx="1897">
                  <c:v>0.70388600000000001</c:v>
                </c:pt>
                <c:pt idx="1898">
                  <c:v>0.70416500000000004</c:v>
                </c:pt>
                <c:pt idx="1899">
                  <c:v>0.70444499999999999</c:v>
                </c:pt>
                <c:pt idx="1900">
                  <c:v>0.70472400000000002</c:v>
                </c:pt>
                <c:pt idx="1901">
                  <c:v>0.70500399999999996</c:v>
                </c:pt>
                <c:pt idx="1902">
                  <c:v>0.70528299999999999</c:v>
                </c:pt>
                <c:pt idx="1903">
                  <c:v>0.70556300000000005</c:v>
                </c:pt>
                <c:pt idx="1904">
                  <c:v>0.705843</c:v>
                </c:pt>
                <c:pt idx="1905">
                  <c:v>0.70612299999999995</c:v>
                </c:pt>
                <c:pt idx="1906">
                  <c:v>0.706403</c:v>
                </c:pt>
                <c:pt idx="1907">
                  <c:v>0.70668200000000003</c:v>
                </c:pt>
                <c:pt idx="1908">
                  <c:v>0.70696199999999998</c:v>
                </c:pt>
                <c:pt idx="1909">
                  <c:v>0.70724200000000004</c:v>
                </c:pt>
                <c:pt idx="1910">
                  <c:v>0.70752199999999998</c:v>
                </c:pt>
                <c:pt idx="1911">
                  <c:v>0.70780299999999996</c:v>
                </c:pt>
                <c:pt idx="1912">
                  <c:v>0.70808300000000002</c:v>
                </c:pt>
                <c:pt idx="1913">
                  <c:v>0.70836299999999996</c:v>
                </c:pt>
                <c:pt idx="1914">
                  <c:v>0.70864300000000002</c:v>
                </c:pt>
                <c:pt idx="1915">
                  <c:v>0.708924</c:v>
                </c:pt>
                <c:pt idx="1916">
                  <c:v>0.70920399999999995</c:v>
                </c:pt>
                <c:pt idx="1917">
                  <c:v>0.709484</c:v>
                </c:pt>
                <c:pt idx="1918">
                  <c:v>0.70976499999999998</c:v>
                </c:pt>
                <c:pt idx="1919">
                  <c:v>0.71004500000000004</c:v>
                </c:pt>
                <c:pt idx="1920">
                  <c:v>0.71032600000000001</c:v>
                </c:pt>
                <c:pt idx="1921">
                  <c:v>0.71060699999999999</c:v>
                </c:pt>
                <c:pt idx="1922">
                  <c:v>0.71088700000000005</c:v>
                </c:pt>
                <c:pt idx="1923">
                  <c:v>0.71116800000000002</c:v>
                </c:pt>
                <c:pt idx="1924">
                  <c:v>0.711449</c:v>
                </c:pt>
                <c:pt idx="1925">
                  <c:v>0.71172999999999997</c:v>
                </c:pt>
                <c:pt idx="1926">
                  <c:v>0.71201099999999995</c:v>
                </c:pt>
                <c:pt idx="1927">
                  <c:v>0.71229100000000001</c:v>
                </c:pt>
                <c:pt idx="1928">
                  <c:v>0.71257199999999998</c:v>
                </c:pt>
                <c:pt idx="1929">
                  <c:v>0.71285399999999999</c:v>
                </c:pt>
                <c:pt idx="1930">
                  <c:v>0.71313499999999996</c:v>
                </c:pt>
                <c:pt idx="1931">
                  <c:v>0.71341600000000005</c:v>
                </c:pt>
                <c:pt idx="1932">
                  <c:v>0.71369700000000003</c:v>
                </c:pt>
                <c:pt idx="1933">
                  <c:v>0.713978</c:v>
                </c:pt>
                <c:pt idx="1934">
                  <c:v>0.71425899999999998</c:v>
                </c:pt>
                <c:pt idx="1935">
                  <c:v>0.71454099999999998</c:v>
                </c:pt>
                <c:pt idx="1936">
                  <c:v>0.71482199999999996</c:v>
                </c:pt>
                <c:pt idx="1937">
                  <c:v>0.71510399999999996</c:v>
                </c:pt>
                <c:pt idx="1938">
                  <c:v>0.71538500000000005</c:v>
                </c:pt>
                <c:pt idx="1939">
                  <c:v>0.71566700000000005</c:v>
                </c:pt>
                <c:pt idx="1940">
                  <c:v>0.71594800000000003</c:v>
                </c:pt>
                <c:pt idx="1941">
                  <c:v>0.71623000000000003</c:v>
                </c:pt>
                <c:pt idx="1942">
                  <c:v>0.71651200000000004</c:v>
                </c:pt>
                <c:pt idx="1943">
                  <c:v>0.71679300000000001</c:v>
                </c:pt>
                <c:pt idx="1944">
                  <c:v>0.71707500000000002</c:v>
                </c:pt>
                <c:pt idx="1945">
                  <c:v>0.71735700000000002</c:v>
                </c:pt>
                <c:pt idx="1946">
                  <c:v>0.71763900000000003</c:v>
                </c:pt>
                <c:pt idx="1947">
                  <c:v>0.71792100000000003</c:v>
                </c:pt>
                <c:pt idx="1948">
                  <c:v>0.71820300000000004</c:v>
                </c:pt>
                <c:pt idx="1949">
                  <c:v>0.71848500000000004</c:v>
                </c:pt>
                <c:pt idx="1950">
                  <c:v>0.71876700000000004</c:v>
                </c:pt>
                <c:pt idx="1951">
                  <c:v>0.71904900000000005</c:v>
                </c:pt>
                <c:pt idx="1952">
                  <c:v>0.71933199999999997</c:v>
                </c:pt>
                <c:pt idx="1953">
                  <c:v>0.71961399999999998</c:v>
                </c:pt>
                <c:pt idx="1954">
                  <c:v>0.71989599999999998</c:v>
                </c:pt>
                <c:pt idx="1955">
                  <c:v>0.72017799999999998</c:v>
                </c:pt>
                <c:pt idx="1956">
                  <c:v>0.72046100000000002</c:v>
                </c:pt>
                <c:pt idx="1957">
                  <c:v>0.72074300000000002</c:v>
                </c:pt>
                <c:pt idx="1958">
                  <c:v>0.72102599999999994</c:v>
                </c:pt>
                <c:pt idx="1959">
                  <c:v>0.72130799999999995</c:v>
                </c:pt>
                <c:pt idx="1960">
                  <c:v>0.72159099999999998</c:v>
                </c:pt>
                <c:pt idx="1961">
                  <c:v>0.72187400000000002</c:v>
                </c:pt>
                <c:pt idx="1962">
                  <c:v>0.72215600000000002</c:v>
                </c:pt>
                <c:pt idx="1963">
                  <c:v>0.72243900000000005</c:v>
                </c:pt>
                <c:pt idx="1964">
                  <c:v>0.72272199999999998</c:v>
                </c:pt>
                <c:pt idx="1965">
                  <c:v>0.72300500000000001</c:v>
                </c:pt>
                <c:pt idx="1966">
                  <c:v>0.72328800000000004</c:v>
                </c:pt>
                <c:pt idx="1967">
                  <c:v>0.72357099999999996</c:v>
                </c:pt>
                <c:pt idx="1968">
                  <c:v>0.723854</c:v>
                </c:pt>
                <c:pt idx="1969">
                  <c:v>0.72413700000000003</c:v>
                </c:pt>
                <c:pt idx="1970">
                  <c:v>0.72441999999999995</c:v>
                </c:pt>
                <c:pt idx="1971">
                  <c:v>0.72470299999999999</c:v>
                </c:pt>
                <c:pt idx="1972">
                  <c:v>0.72498700000000005</c:v>
                </c:pt>
                <c:pt idx="1973">
                  <c:v>0.72526999999999997</c:v>
                </c:pt>
                <c:pt idx="1974">
                  <c:v>0.725553</c:v>
                </c:pt>
                <c:pt idx="1975">
                  <c:v>0.72583699999999995</c:v>
                </c:pt>
                <c:pt idx="1976">
                  <c:v>0.72611999999999999</c:v>
                </c:pt>
                <c:pt idx="1977">
                  <c:v>0.72640400000000005</c:v>
                </c:pt>
                <c:pt idx="1978">
                  <c:v>0.72668699999999997</c:v>
                </c:pt>
                <c:pt idx="1979">
                  <c:v>0.72697100000000003</c:v>
                </c:pt>
                <c:pt idx="1980">
                  <c:v>0.72725399999999996</c:v>
                </c:pt>
                <c:pt idx="1981">
                  <c:v>0.72753800000000002</c:v>
                </c:pt>
                <c:pt idx="1982">
                  <c:v>0.72782199999999997</c:v>
                </c:pt>
                <c:pt idx="1983">
                  <c:v>0.72810600000000003</c:v>
                </c:pt>
                <c:pt idx="1984">
                  <c:v>0.72838899999999995</c:v>
                </c:pt>
                <c:pt idx="1985">
                  <c:v>0.72867300000000002</c:v>
                </c:pt>
                <c:pt idx="1986">
                  <c:v>0.72895699999999997</c:v>
                </c:pt>
                <c:pt idx="1987">
                  <c:v>0.72924100000000003</c:v>
                </c:pt>
                <c:pt idx="1988">
                  <c:v>0.72952499999999998</c:v>
                </c:pt>
                <c:pt idx="1989">
                  <c:v>0.72980900000000004</c:v>
                </c:pt>
                <c:pt idx="1990">
                  <c:v>0.73009400000000002</c:v>
                </c:pt>
                <c:pt idx="1991">
                  <c:v>0.73037799999999997</c:v>
                </c:pt>
                <c:pt idx="1992">
                  <c:v>0.73066200000000003</c:v>
                </c:pt>
                <c:pt idx="1993">
                  <c:v>0.73094599999999998</c:v>
                </c:pt>
                <c:pt idx="1994">
                  <c:v>0.73123099999999996</c:v>
                </c:pt>
                <c:pt idx="1995">
                  <c:v>0.73151500000000003</c:v>
                </c:pt>
                <c:pt idx="1996">
                  <c:v>0.73180000000000001</c:v>
                </c:pt>
                <c:pt idx="1997">
                  <c:v>0.73208399999999996</c:v>
                </c:pt>
                <c:pt idx="1998">
                  <c:v>0.73236900000000005</c:v>
                </c:pt>
                <c:pt idx="1999">
                  <c:v>0.732653</c:v>
                </c:pt>
                <c:pt idx="2000">
                  <c:v>0.73293799999999998</c:v>
                </c:pt>
              </c:numCache>
            </c:numRef>
          </c:xVal>
          <c:yVal>
            <c:numRef>
              <c:f>'GeSi (1)'!$H:$H</c:f>
              <c:numCache>
                <c:formatCode>General</c:formatCode>
                <c:ptCount val="1048576"/>
                <c:pt idx="0">
                  <c:v>1400</c:v>
                </c:pt>
                <c:pt idx="1">
                  <c:v>1400.1</c:v>
                </c:pt>
                <c:pt idx="2">
                  <c:v>1400.2</c:v>
                </c:pt>
                <c:pt idx="3">
                  <c:v>1400.3</c:v>
                </c:pt>
                <c:pt idx="4">
                  <c:v>1400.4</c:v>
                </c:pt>
                <c:pt idx="5">
                  <c:v>1400.5</c:v>
                </c:pt>
                <c:pt idx="6">
                  <c:v>1400.6</c:v>
                </c:pt>
                <c:pt idx="7">
                  <c:v>1400.7</c:v>
                </c:pt>
                <c:pt idx="8">
                  <c:v>1400.8</c:v>
                </c:pt>
                <c:pt idx="9">
                  <c:v>1400.9</c:v>
                </c:pt>
                <c:pt idx="10">
                  <c:v>1401</c:v>
                </c:pt>
                <c:pt idx="11">
                  <c:v>1401.1</c:v>
                </c:pt>
                <c:pt idx="12">
                  <c:v>1401.2</c:v>
                </c:pt>
                <c:pt idx="13">
                  <c:v>1401.3</c:v>
                </c:pt>
                <c:pt idx="14">
                  <c:v>1401.4</c:v>
                </c:pt>
                <c:pt idx="15">
                  <c:v>1401.5</c:v>
                </c:pt>
                <c:pt idx="16">
                  <c:v>1401.6</c:v>
                </c:pt>
                <c:pt idx="17">
                  <c:v>1401.7</c:v>
                </c:pt>
                <c:pt idx="18">
                  <c:v>1401.8</c:v>
                </c:pt>
                <c:pt idx="19">
                  <c:v>1401.9</c:v>
                </c:pt>
                <c:pt idx="20">
                  <c:v>1402</c:v>
                </c:pt>
                <c:pt idx="21">
                  <c:v>1402.1</c:v>
                </c:pt>
                <c:pt idx="22">
                  <c:v>1402.2</c:v>
                </c:pt>
                <c:pt idx="23">
                  <c:v>1402.3</c:v>
                </c:pt>
                <c:pt idx="24">
                  <c:v>1402.4</c:v>
                </c:pt>
                <c:pt idx="25">
                  <c:v>1402.5</c:v>
                </c:pt>
                <c:pt idx="26">
                  <c:v>1402.6</c:v>
                </c:pt>
                <c:pt idx="27">
                  <c:v>1402.7</c:v>
                </c:pt>
                <c:pt idx="28">
                  <c:v>1402.8</c:v>
                </c:pt>
                <c:pt idx="29">
                  <c:v>1402.9</c:v>
                </c:pt>
                <c:pt idx="30">
                  <c:v>1403</c:v>
                </c:pt>
                <c:pt idx="31">
                  <c:v>1403.1</c:v>
                </c:pt>
                <c:pt idx="32">
                  <c:v>1403.2</c:v>
                </c:pt>
                <c:pt idx="33">
                  <c:v>1403.3</c:v>
                </c:pt>
                <c:pt idx="34">
                  <c:v>1403.4</c:v>
                </c:pt>
                <c:pt idx="35">
                  <c:v>1403.5</c:v>
                </c:pt>
                <c:pt idx="36">
                  <c:v>1403.6</c:v>
                </c:pt>
                <c:pt idx="37">
                  <c:v>1403.7</c:v>
                </c:pt>
                <c:pt idx="38">
                  <c:v>1403.8</c:v>
                </c:pt>
                <c:pt idx="39">
                  <c:v>1403.9</c:v>
                </c:pt>
                <c:pt idx="40">
                  <c:v>1404</c:v>
                </c:pt>
                <c:pt idx="41">
                  <c:v>1404.1</c:v>
                </c:pt>
                <c:pt idx="42">
                  <c:v>1404.2</c:v>
                </c:pt>
                <c:pt idx="43">
                  <c:v>1404.3</c:v>
                </c:pt>
                <c:pt idx="44">
                  <c:v>1404.4</c:v>
                </c:pt>
                <c:pt idx="45">
                  <c:v>1404.5</c:v>
                </c:pt>
                <c:pt idx="46">
                  <c:v>1404.6</c:v>
                </c:pt>
                <c:pt idx="47">
                  <c:v>1404.7</c:v>
                </c:pt>
                <c:pt idx="48">
                  <c:v>1404.8</c:v>
                </c:pt>
                <c:pt idx="49">
                  <c:v>1404.9</c:v>
                </c:pt>
                <c:pt idx="50">
                  <c:v>1405</c:v>
                </c:pt>
                <c:pt idx="51">
                  <c:v>1405.1</c:v>
                </c:pt>
                <c:pt idx="52">
                  <c:v>1405.2</c:v>
                </c:pt>
                <c:pt idx="53">
                  <c:v>1405.3</c:v>
                </c:pt>
                <c:pt idx="54">
                  <c:v>1405.4</c:v>
                </c:pt>
                <c:pt idx="55">
                  <c:v>1405.5</c:v>
                </c:pt>
                <c:pt idx="56">
                  <c:v>1405.6</c:v>
                </c:pt>
                <c:pt idx="57">
                  <c:v>1405.7</c:v>
                </c:pt>
                <c:pt idx="58">
                  <c:v>1405.8</c:v>
                </c:pt>
                <c:pt idx="59">
                  <c:v>1405.9</c:v>
                </c:pt>
                <c:pt idx="60">
                  <c:v>1406</c:v>
                </c:pt>
                <c:pt idx="61">
                  <c:v>1406.1</c:v>
                </c:pt>
                <c:pt idx="62">
                  <c:v>1406.2</c:v>
                </c:pt>
                <c:pt idx="63">
                  <c:v>1406.3</c:v>
                </c:pt>
                <c:pt idx="64">
                  <c:v>1406.4</c:v>
                </c:pt>
                <c:pt idx="65">
                  <c:v>1406.5</c:v>
                </c:pt>
                <c:pt idx="66">
                  <c:v>1406.6</c:v>
                </c:pt>
                <c:pt idx="67">
                  <c:v>1406.7</c:v>
                </c:pt>
                <c:pt idx="68">
                  <c:v>1406.8</c:v>
                </c:pt>
                <c:pt idx="69">
                  <c:v>1406.9</c:v>
                </c:pt>
                <c:pt idx="70">
                  <c:v>1407</c:v>
                </c:pt>
                <c:pt idx="71">
                  <c:v>1407.1</c:v>
                </c:pt>
                <c:pt idx="72">
                  <c:v>1407.2</c:v>
                </c:pt>
                <c:pt idx="73">
                  <c:v>1407.3</c:v>
                </c:pt>
                <c:pt idx="74">
                  <c:v>1407.4</c:v>
                </c:pt>
                <c:pt idx="75">
                  <c:v>1407.5</c:v>
                </c:pt>
                <c:pt idx="76">
                  <c:v>1407.6</c:v>
                </c:pt>
                <c:pt idx="77">
                  <c:v>1407.7</c:v>
                </c:pt>
                <c:pt idx="78">
                  <c:v>1407.8</c:v>
                </c:pt>
                <c:pt idx="79">
                  <c:v>1407.9</c:v>
                </c:pt>
                <c:pt idx="80">
                  <c:v>1408</c:v>
                </c:pt>
                <c:pt idx="81">
                  <c:v>1408.1</c:v>
                </c:pt>
                <c:pt idx="82">
                  <c:v>1408.2</c:v>
                </c:pt>
                <c:pt idx="83">
                  <c:v>1408.3</c:v>
                </c:pt>
                <c:pt idx="84">
                  <c:v>1408.4</c:v>
                </c:pt>
                <c:pt idx="85">
                  <c:v>1408.5</c:v>
                </c:pt>
                <c:pt idx="86">
                  <c:v>1408.6</c:v>
                </c:pt>
                <c:pt idx="87">
                  <c:v>1408.7</c:v>
                </c:pt>
                <c:pt idx="88">
                  <c:v>1408.8</c:v>
                </c:pt>
                <c:pt idx="89">
                  <c:v>1408.9</c:v>
                </c:pt>
                <c:pt idx="90">
                  <c:v>1409</c:v>
                </c:pt>
                <c:pt idx="91">
                  <c:v>1409.1</c:v>
                </c:pt>
                <c:pt idx="92">
                  <c:v>1409.2</c:v>
                </c:pt>
                <c:pt idx="93">
                  <c:v>1409.3</c:v>
                </c:pt>
                <c:pt idx="94">
                  <c:v>1409.4</c:v>
                </c:pt>
                <c:pt idx="95">
                  <c:v>1409.5</c:v>
                </c:pt>
                <c:pt idx="96">
                  <c:v>1409.6</c:v>
                </c:pt>
                <c:pt idx="97">
                  <c:v>1409.7</c:v>
                </c:pt>
                <c:pt idx="98">
                  <c:v>1409.8</c:v>
                </c:pt>
                <c:pt idx="99">
                  <c:v>1409.9</c:v>
                </c:pt>
                <c:pt idx="100">
                  <c:v>1410</c:v>
                </c:pt>
                <c:pt idx="101">
                  <c:v>1410.1</c:v>
                </c:pt>
                <c:pt idx="102">
                  <c:v>1410.2</c:v>
                </c:pt>
                <c:pt idx="103">
                  <c:v>1410.3</c:v>
                </c:pt>
                <c:pt idx="104">
                  <c:v>1410.4</c:v>
                </c:pt>
                <c:pt idx="105">
                  <c:v>1410.5</c:v>
                </c:pt>
                <c:pt idx="106">
                  <c:v>1410.6</c:v>
                </c:pt>
                <c:pt idx="107">
                  <c:v>1410.7</c:v>
                </c:pt>
                <c:pt idx="108">
                  <c:v>1410.8</c:v>
                </c:pt>
                <c:pt idx="109">
                  <c:v>1410.9</c:v>
                </c:pt>
                <c:pt idx="110">
                  <c:v>1411</c:v>
                </c:pt>
                <c:pt idx="111">
                  <c:v>1411.1</c:v>
                </c:pt>
                <c:pt idx="112">
                  <c:v>1411.2</c:v>
                </c:pt>
                <c:pt idx="113">
                  <c:v>1411.3</c:v>
                </c:pt>
                <c:pt idx="114">
                  <c:v>1411.4</c:v>
                </c:pt>
                <c:pt idx="115">
                  <c:v>1411.5</c:v>
                </c:pt>
                <c:pt idx="116">
                  <c:v>1411.6</c:v>
                </c:pt>
                <c:pt idx="117">
                  <c:v>1411.7</c:v>
                </c:pt>
                <c:pt idx="118">
                  <c:v>1411.8</c:v>
                </c:pt>
                <c:pt idx="119">
                  <c:v>1411.9</c:v>
                </c:pt>
                <c:pt idx="120">
                  <c:v>1412</c:v>
                </c:pt>
                <c:pt idx="121">
                  <c:v>1412.1</c:v>
                </c:pt>
                <c:pt idx="122">
                  <c:v>1412.2</c:v>
                </c:pt>
                <c:pt idx="123">
                  <c:v>1412.3</c:v>
                </c:pt>
                <c:pt idx="124">
                  <c:v>1412.4</c:v>
                </c:pt>
                <c:pt idx="125">
                  <c:v>1412.5</c:v>
                </c:pt>
                <c:pt idx="126">
                  <c:v>1412.6</c:v>
                </c:pt>
                <c:pt idx="127">
                  <c:v>1412.7</c:v>
                </c:pt>
                <c:pt idx="128">
                  <c:v>1412.8</c:v>
                </c:pt>
                <c:pt idx="129">
                  <c:v>1412.9</c:v>
                </c:pt>
                <c:pt idx="130">
                  <c:v>1413</c:v>
                </c:pt>
                <c:pt idx="131">
                  <c:v>1413.1</c:v>
                </c:pt>
                <c:pt idx="132">
                  <c:v>1413.2</c:v>
                </c:pt>
                <c:pt idx="133">
                  <c:v>1413.3</c:v>
                </c:pt>
                <c:pt idx="134">
                  <c:v>1413.4</c:v>
                </c:pt>
                <c:pt idx="135">
                  <c:v>1413.5</c:v>
                </c:pt>
                <c:pt idx="136">
                  <c:v>1413.6</c:v>
                </c:pt>
                <c:pt idx="137">
                  <c:v>1413.7</c:v>
                </c:pt>
                <c:pt idx="138">
                  <c:v>1413.8</c:v>
                </c:pt>
                <c:pt idx="139">
                  <c:v>1413.9</c:v>
                </c:pt>
                <c:pt idx="140">
                  <c:v>1414</c:v>
                </c:pt>
                <c:pt idx="141">
                  <c:v>1414.1</c:v>
                </c:pt>
                <c:pt idx="142">
                  <c:v>1414.2</c:v>
                </c:pt>
                <c:pt idx="143">
                  <c:v>1414.3</c:v>
                </c:pt>
                <c:pt idx="144">
                  <c:v>1414.4</c:v>
                </c:pt>
                <c:pt idx="145">
                  <c:v>1414.5</c:v>
                </c:pt>
                <c:pt idx="146">
                  <c:v>1414.6</c:v>
                </c:pt>
                <c:pt idx="147">
                  <c:v>1414.7</c:v>
                </c:pt>
                <c:pt idx="148">
                  <c:v>1414.8</c:v>
                </c:pt>
                <c:pt idx="149">
                  <c:v>1414.9</c:v>
                </c:pt>
                <c:pt idx="150">
                  <c:v>1415</c:v>
                </c:pt>
                <c:pt idx="151">
                  <c:v>1415.1</c:v>
                </c:pt>
                <c:pt idx="152">
                  <c:v>1415.2</c:v>
                </c:pt>
                <c:pt idx="153">
                  <c:v>1415.3</c:v>
                </c:pt>
                <c:pt idx="154">
                  <c:v>1415.4</c:v>
                </c:pt>
                <c:pt idx="155">
                  <c:v>1415.5</c:v>
                </c:pt>
                <c:pt idx="156">
                  <c:v>1415.6</c:v>
                </c:pt>
                <c:pt idx="157">
                  <c:v>1415.7</c:v>
                </c:pt>
                <c:pt idx="158">
                  <c:v>1415.8</c:v>
                </c:pt>
                <c:pt idx="159">
                  <c:v>1415.9</c:v>
                </c:pt>
                <c:pt idx="160">
                  <c:v>1416</c:v>
                </c:pt>
                <c:pt idx="161">
                  <c:v>1416.1</c:v>
                </c:pt>
                <c:pt idx="162">
                  <c:v>1416.2</c:v>
                </c:pt>
                <c:pt idx="163">
                  <c:v>1416.3</c:v>
                </c:pt>
                <c:pt idx="164">
                  <c:v>1416.4</c:v>
                </c:pt>
                <c:pt idx="165">
                  <c:v>1416.5</c:v>
                </c:pt>
                <c:pt idx="166">
                  <c:v>1416.6</c:v>
                </c:pt>
                <c:pt idx="167">
                  <c:v>1416.7</c:v>
                </c:pt>
                <c:pt idx="168">
                  <c:v>1416.8</c:v>
                </c:pt>
                <c:pt idx="169">
                  <c:v>1416.9</c:v>
                </c:pt>
                <c:pt idx="170">
                  <c:v>1417</c:v>
                </c:pt>
                <c:pt idx="171">
                  <c:v>1417.1</c:v>
                </c:pt>
                <c:pt idx="172">
                  <c:v>1417.2</c:v>
                </c:pt>
                <c:pt idx="173">
                  <c:v>1417.3</c:v>
                </c:pt>
                <c:pt idx="174">
                  <c:v>1417.4</c:v>
                </c:pt>
                <c:pt idx="175">
                  <c:v>1417.5</c:v>
                </c:pt>
                <c:pt idx="176">
                  <c:v>1417.6</c:v>
                </c:pt>
                <c:pt idx="177">
                  <c:v>1417.7</c:v>
                </c:pt>
                <c:pt idx="178">
                  <c:v>1417.8</c:v>
                </c:pt>
                <c:pt idx="179">
                  <c:v>1417.9</c:v>
                </c:pt>
                <c:pt idx="180">
                  <c:v>1418</c:v>
                </c:pt>
                <c:pt idx="181">
                  <c:v>1418.1</c:v>
                </c:pt>
                <c:pt idx="182">
                  <c:v>1418.2</c:v>
                </c:pt>
                <c:pt idx="183">
                  <c:v>1418.3</c:v>
                </c:pt>
                <c:pt idx="184">
                  <c:v>1418.4</c:v>
                </c:pt>
                <c:pt idx="185">
                  <c:v>1418.5</c:v>
                </c:pt>
                <c:pt idx="186">
                  <c:v>1418.6</c:v>
                </c:pt>
                <c:pt idx="187">
                  <c:v>1418.7</c:v>
                </c:pt>
                <c:pt idx="188">
                  <c:v>1418.8</c:v>
                </c:pt>
                <c:pt idx="189">
                  <c:v>1418.9</c:v>
                </c:pt>
                <c:pt idx="190">
                  <c:v>1419</c:v>
                </c:pt>
                <c:pt idx="191">
                  <c:v>1419.1</c:v>
                </c:pt>
                <c:pt idx="192">
                  <c:v>1419.2</c:v>
                </c:pt>
                <c:pt idx="193">
                  <c:v>1419.3</c:v>
                </c:pt>
                <c:pt idx="194">
                  <c:v>1419.4</c:v>
                </c:pt>
                <c:pt idx="195">
                  <c:v>1419.5</c:v>
                </c:pt>
                <c:pt idx="196">
                  <c:v>1419.6</c:v>
                </c:pt>
                <c:pt idx="197">
                  <c:v>1419.7</c:v>
                </c:pt>
                <c:pt idx="198">
                  <c:v>1419.8</c:v>
                </c:pt>
                <c:pt idx="199">
                  <c:v>1419.9</c:v>
                </c:pt>
                <c:pt idx="200">
                  <c:v>1420</c:v>
                </c:pt>
                <c:pt idx="201">
                  <c:v>1420.1</c:v>
                </c:pt>
                <c:pt idx="202">
                  <c:v>1420.2</c:v>
                </c:pt>
                <c:pt idx="203">
                  <c:v>1420.3</c:v>
                </c:pt>
                <c:pt idx="204">
                  <c:v>1420.4</c:v>
                </c:pt>
                <c:pt idx="205">
                  <c:v>1420.5</c:v>
                </c:pt>
                <c:pt idx="206">
                  <c:v>1420.6</c:v>
                </c:pt>
                <c:pt idx="207">
                  <c:v>1420.7</c:v>
                </c:pt>
                <c:pt idx="208">
                  <c:v>1420.8</c:v>
                </c:pt>
                <c:pt idx="209">
                  <c:v>1420.9</c:v>
                </c:pt>
                <c:pt idx="210">
                  <c:v>1421</c:v>
                </c:pt>
                <c:pt idx="211">
                  <c:v>1421.1</c:v>
                </c:pt>
                <c:pt idx="212">
                  <c:v>1421.2</c:v>
                </c:pt>
                <c:pt idx="213">
                  <c:v>1421.3</c:v>
                </c:pt>
                <c:pt idx="214">
                  <c:v>1421.4</c:v>
                </c:pt>
                <c:pt idx="215">
                  <c:v>1421.5</c:v>
                </c:pt>
                <c:pt idx="216">
                  <c:v>1421.6</c:v>
                </c:pt>
                <c:pt idx="217">
                  <c:v>1421.7</c:v>
                </c:pt>
                <c:pt idx="218">
                  <c:v>1421.8</c:v>
                </c:pt>
                <c:pt idx="219">
                  <c:v>1421.9</c:v>
                </c:pt>
                <c:pt idx="220">
                  <c:v>1422</c:v>
                </c:pt>
                <c:pt idx="221">
                  <c:v>1422.1</c:v>
                </c:pt>
                <c:pt idx="222">
                  <c:v>1422.2</c:v>
                </c:pt>
                <c:pt idx="223">
                  <c:v>1422.3</c:v>
                </c:pt>
                <c:pt idx="224">
                  <c:v>1422.4</c:v>
                </c:pt>
                <c:pt idx="225">
                  <c:v>1422.5</c:v>
                </c:pt>
                <c:pt idx="226">
                  <c:v>1422.6</c:v>
                </c:pt>
                <c:pt idx="227">
                  <c:v>1422.7</c:v>
                </c:pt>
                <c:pt idx="228">
                  <c:v>1422.8</c:v>
                </c:pt>
                <c:pt idx="229">
                  <c:v>1422.9</c:v>
                </c:pt>
                <c:pt idx="230">
                  <c:v>1423</c:v>
                </c:pt>
                <c:pt idx="231">
                  <c:v>1423.1</c:v>
                </c:pt>
                <c:pt idx="232">
                  <c:v>1423.2</c:v>
                </c:pt>
                <c:pt idx="233">
                  <c:v>1423.3</c:v>
                </c:pt>
                <c:pt idx="234">
                  <c:v>1423.4</c:v>
                </c:pt>
                <c:pt idx="235">
                  <c:v>1423.5</c:v>
                </c:pt>
                <c:pt idx="236">
                  <c:v>1423.6</c:v>
                </c:pt>
                <c:pt idx="237">
                  <c:v>1423.7</c:v>
                </c:pt>
                <c:pt idx="238">
                  <c:v>1423.8</c:v>
                </c:pt>
                <c:pt idx="239">
                  <c:v>1423.9</c:v>
                </c:pt>
                <c:pt idx="240">
                  <c:v>1424</c:v>
                </c:pt>
                <c:pt idx="241">
                  <c:v>1424.1</c:v>
                </c:pt>
                <c:pt idx="242">
                  <c:v>1424.2</c:v>
                </c:pt>
                <c:pt idx="243">
                  <c:v>1424.3</c:v>
                </c:pt>
                <c:pt idx="244">
                  <c:v>1424.4</c:v>
                </c:pt>
                <c:pt idx="245">
                  <c:v>1424.5</c:v>
                </c:pt>
                <c:pt idx="246">
                  <c:v>1424.6</c:v>
                </c:pt>
                <c:pt idx="247">
                  <c:v>1424.7</c:v>
                </c:pt>
                <c:pt idx="248">
                  <c:v>1424.8</c:v>
                </c:pt>
                <c:pt idx="249">
                  <c:v>1424.9</c:v>
                </c:pt>
                <c:pt idx="250">
                  <c:v>1425</c:v>
                </c:pt>
                <c:pt idx="251">
                  <c:v>1425.1</c:v>
                </c:pt>
                <c:pt idx="252">
                  <c:v>1425.2</c:v>
                </c:pt>
                <c:pt idx="253">
                  <c:v>1425.3</c:v>
                </c:pt>
                <c:pt idx="254">
                  <c:v>1425.4</c:v>
                </c:pt>
                <c:pt idx="255">
                  <c:v>1425.5</c:v>
                </c:pt>
                <c:pt idx="256">
                  <c:v>1425.6</c:v>
                </c:pt>
                <c:pt idx="257">
                  <c:v>1425.7</c:v>
                </c:pt>
                <c:pt idx="258">
                  <c:v>1425.8</c:v>
                </c:pt>
                <c:pt idx="259">
                  <c:v>1425.9</c:v>
                </c:pt>
                <c:pt idx="260">
                  <c:v>1426</c:v>
                </c:pt>
                <c:pt idx="261">
                  <c:v>1426.1</c:v>
                </c:pt>
                <c:pt idx="262">
                  <c:v>1426.2</c:v>
                </c:pt>
                <c:pt idx="263">
                  <c:v>1426.3</c:v>
                </c:pt>
                <c:pt idx="264">
                  <c:v>1426.4</c:v>
                </c:pt>
                <c:pt idx="265">
                  <c:v>1426.5</c:v>
                </c:pt>
                <c:pt idx="266">
                  <c:v>1426.6</c:v>
                </c:pt>
                <c:pt idx="267">
                  <c:v>1426.7</c:v>
                </c:pt>
                <c:pt idx="268">
                  <c:v>1426.8</c:v>
                </c:pt>
                <c:pt idx="269">
                  <c:v>1426.9</c:v>
                </c:pt>
                <c:pt idx="270">
                  <c:v>1427</c:v>
                </c:pt>
                <c:pt idx="271">
                  <c:v>1427.1</c:v>
                </c:pt>
                <c:pt idx="272">
                  <c:v>1427.2</c:v>
                </c:pt>
                <c:pt idx="273">
                  <c:v>1427.3</c:v>
                </c:pt>
                <c:pt idx="274">
                  <c:v>1427.4</c:v>
                </c:pt>
                <c:pt idx="275">
                  <c:v>1427.5</c:v>
                </c:pt>
                <c:pt idx="276">
                  <c:v>1427.6</c:v>
                </c:pt>
                <c:pt idx="277">
                  <c:v>1427.7</c:v>
                </c:pt>
                <c:pt idx="278">
                  <c:v>1427.8</c:v>
                </c:pt>
                <c:pt idx="279">
                  <c:v>1427.9</c:v>
                </c:pt>
                <c:pt idx="280">
                  <c:v>1428</c:v>
                </c:pt>
                <c:pt idx="281">
                  <c:v>1428.1</c:v>
                </c:pt>
                <c:pt idx="282">
                  <c:v>1428.2</c:v>
                </c:pt>
                <c:pt idx="283">
                  <c:v>1428.3</c:v>
                </c:pt>
                <c:pt idx="284">
                  <c:v>1428.4</c:v>
                </c:pt>
                <c:pt idx="285">
                  <c:v>1428.5</c:v>
                </c:pt>
                <c:pt idx="286">
                  <c:v>1428.6</c:v>
                </c:pt>
                <c:pt idx="287">
                  <c:v>1428.7</c:v>
                </c:pt>
                <c:pt idx="288">
                  <c:v>1428.8</c:v>
                </c:pt>
                <c:pt idx="289">
                  <c:v>1428.9</c:v>
                </c:pt>
                <c:pt idx="290">
                  <c:v>1429</c:v>
                </c:pt>
                <c:pt idx="291">
                  <c:v>1429.1</c:v>
                </c:pt>
                <c:pt idx="292">
                  <c:v>1429.2</c:v>
                </c:pt>
                <c:pt idx="293">
                  <c:v>1429.3</c:v>
                </c:pt>
                <c:pt idx="294">
                  <c:v>1429.4</c:v>
                </c:pt>
                <c:pt idx="295">
                  <c:v>1429.5</c:v>
                </c:pt>
                <c:pt idx="296">
                  <c:v>1429.6</c:v>
                </c:pt>
                <c:pt idx="297">
                  <c:v>1429.7</c:v>
                </c:pt>
                <c:pt idx="298">
                  <c:v>1429.8</c:v>
                </c:pt>
                <c:pt idx="299">
                  <c:v>1429.9</c:v>
                </c:pt>
                <c:pt idx="300">
                  <c:v>1430</c:v>
                </c:pt>
                <c:pt idx="301">
                  <c:v>1430.1</c:v>
                </c:pt>
                <c:pt idx="302">
                  <c:v>1430.2</c:v>
                </c:pt>
                <c:pt idx="303">
                  <c:v>1430.3</c:v>
                </c:pt>
                <c:pt idx="304">
                  <c:v>1430.4</c:v>
                </c:pt>
                <c:pt idx="305">
                  <c:v>1430.5</c:v>
                </c:pt>
                <c:pt idx="306">
                  <c:v>1430.6</c:v>
                </c:pt>
                <c:pt idx="307">
                  <c:v>1430.7</c:v>
                </c:pt>
                <c:pt idx="308">
                  <c:v>1430.8</c:v>
                </c:pt>
                <c:pt idx="309">
                  <c:v>1430.9</c:v>
                </c:pt>
                <c:pt idx="310">
                  <c:v>1431</c:v>
                </c:pt>
                <c:pt idx="311">
                  <c:v>1431.1</c:v>
                </c:pt>
                <c:pt idx="312">
                  <c:v>1431.2</c:v>
                </c:pt>
                <c:pt idx="313">
                  <c:v>1431.3</c:v>
                </c:pt>
                <c:pt idx="314">
                  <c:v>1431.4</c:v>
                </c:pt>
                <c:pt idx="315">
                  <c:v>1431.5</c:v>
                </c:pt>
                <c:pt idx="316">
                  <c:v>1431.6</c:v>
                </c:pt>
                <c:pt idx="317">
                  <c:v>1431.7</c:v>
                </c:pt>
                <c:pt idx="318">
                  <c:v>1431.8</c:v>
                </c:pt>
                <c:pt idx="319">
                  <c:v>1431.9</c:v>
                </c:pt>
                <c:pt idx="320">
                  <c:v>1432</c:v>
                </c:pt>
                <c:pt idx="321">
                  <c:v>1432.1</c:v>
                </c:pt>
                <c:pt idx="322">
                  <c:v>1432.2</c:v>
                </c:pt>
                <c:pt idx="323">
                  <c:v>1432.3</c:v>
                </c:pt>
                <c:pt idx="324">
                  <c:v>1432.4</c:v>
                </c:pt>
                <c:pt idx="325">
                  <c:v>1432.5</c:v>
                </c:pt>
                <c:pt idx="326">
                  <c:v>1432.6</c:v>
                </c:pt>
                <c:pt idx="327">
                  <c:v>1432.7</c:v>
                </c:pt>
                <c:pt idx="328">
                  <c:v>1432.8</c:v>
                </c:pt>
                <c:pt idx="329">
                  <c:v>1432.9</c:v>
                </c:pt>
                <c:pt idx="330">
                  <c:v>1433</c:v>
                </c:pt>
                <c:pt idx="331">
                  <c:v>1433.1</c:v>
                </c:pt>
                <c:pt idx="332">
                  <c:v>1433.2</c:v>
                </c:pt>
                <c:pt idx="333">
                  <c:v>1433.3</c:v>
                </c:pt>
                <c:pt idx="334">
                  <c:v>1433.4</c:v>
                </c:pt>
                <c:pt idx="335">
                  <c:v>1433.5</c:v>
                </c:pt>
                <c:pt idx="336">
                  <c:v>1433.6</c:v>
                </c:pt>
                <c:pt idx="337">
                  <c:v>1433.7</c:v>
                </c:pt>
                <c:pt idx="338">
                  <c:v>1433.8</c:v>
                </c:pt>
                <c:pt idx="339">
                  <c:v>1433.9</c:v>
                </c:pt>
                <c:pt idx="340">
                  <c:v>1434</c:v>
                </c:pt>
                <c:pt idx="341">
                  <c:v>1434.1</c:v>
                </c:pt>
                <c:pt idx="342">
                  <c:v>1434.2</c:v>
                </c:pt>
                <c:pt idx="343">
                  <c:v>1434.3</c:v>
                </c:pt>
                <c:pt idx="344">
                  <c:v>1434.4</c:v>
                </c:pt>
                <c:pt idx="345">
                  <c:v>1434.5</c:v>
                </c:pt>
                <c:pt idx="346">
                  <c:v>1434.6</c:v>
                </c:pt>
                <c:pt idx="347">
                  <c:v>1434.7</c:v>
                </c:pt>
                <c:pt idx="348">
                  <c:v>1434.8</c:v>
                </c:pt>
                <c:pt idx="349">
                  <c:v>1434.9</c:v>
                </c:pt>
                <c:pt idx="350">
                  <c:v>1435</c:v>
                </c:pt>
                <c:pt idx="351">
                  <c:v>1435.1</c:v>
                </c:pt>
                <c:pt idx="352">
                  <c:v>1435.2</c:v>
                </c:pt>
                <c:pt idx="353">
                  <c:v>1435.3</c:v>
                </c:pt>
                <c:pt idx="354">
                  <c:v>1435.4</c:v>
                </c:pt>
                <c:pt idx="355">
                  <c:v>1435.5</c:v>
                </c:pt>
                <c:pt idx="356">
                  <c:v>1435.6</c:v>
                </c:pt>
                <c:pt idx="357">
                  <c:v>1435.7</c:v>
                </c:pt>
                <c:pt idx="358">
                  <c:v>1435.8</c:v>
                </c:pt>
                <c:pt idx="359">
                  <c:v>1435.9</c:v>
                </c:pt>
                <c:pt idx="360">
                  <c:v>1436</c:v>
                </c:pt>
                <c:pt idx="361">
                  <c:v>1436.1</c:v>
                </c:pt>
                <c:pt idx="362">
                  <c:v>1436.2</c:v>
                </c:pt>
                <c:pt idx="363">
                  <c:v>1436.3</c:v>
                </c:pt>
                <c:pt idx="364">
                  <c:v>1436.4</c:v>
                </c:pt>
                <c:pt idx="365">
                  <c:v>1436.5</c:v>
                </c:pt>
                <c:pt idx="366">
                  <c:v>1436.6</c:v>
                </c:pt>
                <c:pt idx="367">
                  <c:v>1436.7</c:v>
                </c:pt>
                <c:pt idx="368">
                  <c:v>1436.8</c:v>
                </c:pt>
                <c:pt idx="369">
                  <c:v>1436.9</c:v>
                </c:pt>
                <c:pt idx="370">
                  <c:v>1437</c:v>
                </c:pt>
                <c:pt idx="371">
                  <c:v>1437.1</c:v>
                </c:pt>
                <c:pt idx="372">
                  <c:v>1437.2</c:v>
                </c:pt>
                <c:pt idx="373">
                  <c:v>1437.3</c:v>
                </c:pt>
                <c:pt idx="374">
                  <c:v>1437.4</c:v>
                </c:pt>
                <c:pt idx="375">
                  <c:v>1437.5</c:v>
                </c:pt>
                <c:pt idx="376">
                  <c:v>1437.6</c:v>
                </c:pt>
                <c:pt idx="377">
                  <c:v>1437.7</c:v>
                </c:pt>
                <c:pt idx="378">
                  <c:v>1437.8</c:v>
                </c:pt>
                <c:pt idx="379">
                  <c:v>1437.9</c:v>
                </c:pt>
                <c:pt idx="380">
                  <c:v>1438</c:v>
                </c:pt>
                <c:pt idx="381">
                  <c:v>1438.1</c:v>
                </c:pt>
                <c:pt idx="382">
                  <c:v>1438.2</c:v>
                </c:pt>
                <c:pt idx="383">
                  <c:v>1438.3</c:v>
                </c:pt>
                <c:pt idx="384">
                  <c:v>1438.4</c:v>
                </c:pt>
                <c:pt idx="385">
                  <c:v>1438.5</c:v>
                </c:pt>
                <c:pt idx="386">
                  <c:v>1438.6</c:v>
                </c:pt>
                <c:pt idx="387">
                  <c:v>1438.7</c:v>
                </c:pt>
                <c:pt idx="388">
                  <c:v>1438.8</c:v>
                </c:pt>
                <c:pt idx="389">
                  <c:v>1438.9</c:v>
                </c:pt>
                <c:pt idx="390">
                  <c:v>1439</c:v>
                </c:pt>
                <c:pt idx="391">
                  <c:v>1439.1</c:v>
                </c:pt>
                <c:pt idx="392">
                  <c:v>1439.2</c:v>
                </c:pt>
                <c:pt idx="393">
                  <c:v>1439.3</c:v>
                </c:pt>
                <c:pt idx="394">
                  <c:v>1439.4</c:v>
                </c:pt>
                <c:pt idx="395">
                  <c:v>1439.5</c:v>
                </c:pt>
                <c:pt idx="396">
                  <c:v>1439.6</c:v>
                </c:pt>
                <c:pt idx="397">
                  <c:v>1439.7</c:v>
                </c:pt>
                <c:pt idx="398">
                  <c:v>1439.8</c:v>
                </c:pt>
                <c:pt idx="399">
                  <c:v>1439.9</c:v>
                </c:pt>
                <c:pt idx="400">
                  <c:v>1440</c:v>
                </c:pt>
                <c:pt idx="401">
                  <c:v>1440.1</c:v>
                </c:pt>
                <c:pt idx="402">
                  <c:v>1440.2</c:v>
                </c:pt>
                <c:pt idx="403">
                  <c:v>1440.3</c:v>
                </c:pt>
                <c:pt idx="404">
                  <c:v>1440.4</c:v>
                </c:pt>
                <c:pt idx="405">
                  <c:v>1440.5</c:v>
                </c:pt>
                <c:pt idx="406">
                  <c:v>1440.6</c:v>
                </c:pt>
                <c:pt idx="407">
                  <c:v>1440.7</c:v>
                </c:pt>
                <c:pt idx="408">
                  <c:v>1440.8</c:v>
                </c:pt>
                <c:pt idx="409">
                  <c:v>1440.9</c:v>
                </c:pt>
                <c:pt idx="410">
                  <c:v>1441</c:v>
                </c:pt>
                <c:pt idx="411">
                  <c:v>1441.1</c:v>
                </c:pt>
                <c:pt idx="412">
                  <c:v>1441.2</c:v>
                </c:pt>
                <c:pt idx="413">
                  <c:v>1441.3</c:v>
                </c:pt>
                <c:pt idx="414">
                  <c:v>1441.4</c:v>
                </c:pt>
                <c:pt idx="415">
                  <c:v>1441.5</c:v>
                </c:pt>
                <c:pt idx="416">
                  <c:v>1441.6</c:v>
                </c:pt>
                <c:pt idx="417">
                  <c:v>1441.7</c:v>
                </c:pt>
                <c:pt idx="418">
                  <c:v>1441.8</c:v>
                </c:pt>
                <c:pt idx="419">
                  <c:v>1441.9</c:v>
                </c:pt>
                <c:pt idx="420">
                  <c:v>1442</c:v>
                </c:pt>
                <c:pt idx="421">
                  <c:v>1442.1</c:v>
                </c:pt>
                <c:pt idx="422">
                  <c:v>1442.2</c:v>
                </c:pt>
                <c:pt idx="423">
                  <c:v>1442.3</c:v>
                </c:pt>
                <c:pt idx="424">
                  <c:v>1442.4</c:v>
                </c:pt>
                <c:pt idx="425">
                  <c:v>1442.5</c:v>
                </c:pt>
                <c:pt idx="426">
                  <c:v>1442.6</c:v>
                </c:pt>
                <c:pt idx="427">
                  <c:v>1442.7</c:v>
                </c:pt>
                <c:pt idx="428">
                  <c:v>1442.8</c:v>
                </c:pt>
                <c:pt idx="429">
                  <c:v>1442.9</c:v>
                </c:pt>
                <c:pt idx="430">
                  <c:v>1443</c:v>
                </c:pt>
                <c:pt idx="431">
                  <c:v>1443.1</c:v>
                </c:pt>
                <c:pt idx="432">
                  <c:v>1443.2</c:v>
                </c:pt>
                <c:pt idx="433">
                  <c:v>1443.3</c:v>
                </c:pt>
                <c:pt idx="434">
                  <c:v>1443.4</c:v>
                </c:pt>
                <c:pt idx="435">
                  <c:v>1443.5</c:v>
                </c:pt>
                <c:pt idx="436">
                  <c:v>1443.6</c:v>
                </c:pt>
                <c:pt idx="437">
                  <c:v>1443.7</c:v>
                </c:pt>
                <c:pt idx="438">
                  <c:v>1443.8</c:v>
                </c:pt>
                <c:pt idx="439">
                  <c:v>1443.9</c:v>
                </c:pt>
                <c:pt idx="440">
                  <c:v>1444</c:v>
                </c:pt>
                <c:pt idx="441">
                  <c:v>1444.1</c:v>
                </c:pt>
                <c:pt idx="442">
                  <c:v>1444.2</c:v>
                </c:pt>
                <c:pt idx="443">
                  <c:v>1444.3</c:v>
                </c:pt>
                <c:pt idx="444">
                  <c:v>1444.4</c:v>
                </c:pt>
                <c:pt idx="445">
                  <c:v>1444.5</c:v>
                </c:pt>
                <c:pt idx="446">
                  <c:v>1444.6</c:v>
                </c:pt>
                <c:pt idx="447">
                  <c:v>1444.7</c:v>
                </c:pt>
                <c:pt idx="448">
                  <c:v>1444.8</c:v>
                </c:pt>
                <c:pt idx="449">
                  <c:v>1444.9</c:v>
                </c:pt>
                <c:pt idx="450">
                  <c:v>1445</c:v>
                </c:pt>
                <c:pt idx="451">
                  <c:v>1445.1</c:v>
                </c:pt>
                <c:pt idx="452">
                  <c:v>1445.2</c:v>
                </c:pt>
                <c:pt idx="453">
                  <c:v>1445.3</c:v>
                </c:pt>
                <c:pt idx="454">
                  <c:v>1445.4</c:v>
                </c:pt>
                <c:pt idx="455">
                  <c:v>1445.5</c:v>
                </c:pt>
                <c:pt idx="456">
                  <c:v>1445.6</c:v>
                </c:pt>
                <c:pt idx="457">
                  <c:v>1445.7</c:v>
                </c:pt>
                <c:pt idx="458">
                  <c:v>1445.8</c:v>
                </c:pt>
                <c:pt idx="459">
                  <c:v>1445.9</c:v>
                </c:pt>
                <c:pt idx="460">
                  <c:v>1446</c:v>
                </c:pt>
                <c:pt idx="461">
                  <c:v>1446.1</c:v>
                </c:pt>
                <c:pt idx="462">
                  <c:v>1446.2</c:v>
                </c:pt>
                <c:pt idx="463">
                  <c:v>1446.3</c:v>
                </c:pt>
                <c:pt idx="464">
                  <c:v>1446.4</c:v>
                </c:pt>
                <c:pt idx="465">
                  <c:v>1446.5</c:v>
                </c:pt>
                <c:pt idx="466">
                  <c:v>1446.6</c:v>
                </c:pt>
                <c:pt idx="467">
                  <c:v>1446.7</c:v>
                </c:pt>
                <c:pt idx="468">
                  <c:v>1446.8</c:v>
                </c:pt>
                <c:pt idx="469">
                  <c:v>1446.9</c:v>
                </c:pt>
                <c:pt idx="470">
                  <c:v>1447</c:v>
                </c:pt>
                <c:pt idx="471">
                  <c:v>1447.1</c:v>
                </c:pt>
                <c:pt idx="472">
                  <c:v>1447.2</c:v>
                </c:pt>
                <c:pt idx="473">
                  <c:v>1447.3</c:v>
                </c:pt>
                <c:pt idx="474">
                  <c:v>1447.4</c:v>
                </c:pt>
                <c:pt idx="475">
                  <c:v>1447.5</c:v>
                </c:pt>
                <c:pt idx="476">
                  <c:v>1447.6</c:v>
                </c:pt>
                <c:pt idx="477">
                  <c:v>1447.7</c:v>
                </c:pt>
                <c:pt idx="478">
                  <c:v>1447.8</c:v>
                </c:pt>
                <c:pt idx="479">
                  <c:v>1447.9</c:v>
                </c:pt>
                <c:pt idx="480">
                  <c:v>1448</c:v>
                </c:pt>
                <c:pt idx="481">
                  <c:v>1448.1</c:v>
                </c:pt>
                <c:pt idx="482">
                  <c:v>1448.2</c:v>
                </c:pt>
                <c:pt idx="483">
                  <c:v>1448.3</c:v>
                </c:pt>
                <c:pt idx="484">
                  <c:v>1448.4</c:v>
                </c:pt>
                <c:pt idx="485">
                  <c:v>1448.5</c:v>
                </c:pt>
                <c:pt idx="486">
                  <c:v>1448.6</c:v>
                </c:pt>
                <c:pt idx="487">
                  <c:v>1448.7</c:v>
                </c:pt>
                <c:pt idx="488">
                  <c:v>1448.8</c:v>
                </c:pt>
                <c:pt idx="489">
                  <c:v>1448.9</c:v>
                </c:pt>
                <c:pt idx="490">
                  <c:v>1449</c:v>
                </c:pt>
                <c:pt idx="491">
                  <c:v>1449.1</c:v>
                </c:pt>
                <c:pt idx="492">
                  <c:v>1449.2</c:v>
                </c:pt>
                <c:pt idx="493">
                  <c:v>1449.3</c:v>
                </c:pt>
                <c:pt idx="494">
                  <c:v>1449.4</c:v>
                </c:pt>
                <c:pt idx="495">
                  <c:v>1449.5</c:v>
                </c:pt>
                <c:pt idx="496">
                  <c:v>1449.6</c:v>
                </c:pt>
                <c:pt idx="497">
                  <c:v>1449.7</c:v>
                </c:pt>
                <c:pt idx="498">
                  <c:v>1449.8</c:v>
                </c:pt>
                <c:pt idx="499">
                  <c:v>1449.9</c:v>
                </c:pt>
                <c:pt idx="500">
                  <c:v>1450</c:v>
                </c:pt>
                <c:pt idx="501">
                  <c:v>1450.1</c:v>
                </c:pt>
                <c:pt idx="502">
                  <c:v>1450.2</c:v>
                </c:pt>
                <c:pt idx="503">
                  <c:v>1450.3</c:v>
                </c:pt>
                <c:pt idx="504">
                  <c:v>1450.4</c:v>
                </c:pt>
                <c:pt idx="505">
                  <c:v>1450.5</c:v>
                </c:pt>
                <c:pt idx="506">
                  <c:v>1450.6</c:v>
                </c:pt>
                <c:pt idx="507">
                  <c:v>1450.7</c:v>
                </c:pt>
                <c:pt idx="508">
                  <c:v>1450.8</c:v>
                </c:pt>
                <c:pt idx="509">
                  <c:v>1450.9</c:v>
                </c:pt>
                <c:pt idx="510">
                  <c:v>1451</c:v>
                </c:pt>
                <c:pt idx="511">
                  <c:v>1451.1</c:v>
                </c:pt>
                <c:pt idx="512">
                  <c:v>1451.2</c:v>
                </c:pt>
                <c:pt idx="513">
                  <c:v>1451.3</c:v>
                </c:pt>
                <c:pt idx="514">
                  <c:v>1451.4</c:v>
                </c:pt>
                <c:pt idx="515">
                  <c:v>1451.5</c:v>
                </c:pt>
                <c:pt idx="516">
                  <c:v>1451.6</c:v>
                </c:pt>
                <c:pt idx="517">
                  <c:v>1451.7</c:v>
                </c:pt>
                <c:pt idx="518">
                  <c:v>1451.8</c:v>
                </c:pt>
                <c:pt idx="519">
                  <c:v>1451.9</c:v>
                </c:pt>
                <c:pt idx="520">
                  <c:v>1452</c:v>
                </c:pt>
                <c:pt idx="521">
                  <c:v>1452.1</c:v>
                </c:pt>
                <c:pt idx="522">
                  <c:v>1452.2</c:v>
                </c:pt>
                <c:pt idx="523">
                  <c:v>1452.3</c:v>
                </c:pt>
                <c:pt idx="524">
                  <c:v>1452.4</c:v>
                </c:pt>
                <c:pt idx="525">
                  <c:v>1452.5</c:v>
                </c:pt>
                <c:pt idx="526">
                  <c:v>1452.6</c:v>
                </c:pt>
                <c:pt idx="527">
                  <c:v>1452.7</c:v>
                </c:pt>
                <c:pt idx="528">
                  <c:v>1452.8</c:v>
                </c:pt>
                <c:pt idx="529">
                  <c:v>1452.9</c:v>
                </c:pt>
                <c:pt idx="530">
                  <c:v>1453</c:v>
                </c:pt>
                <c:pt idx="531">
                  <c:v>1453.1</c:v>
                </c:pt>
                <c:pt idx="532">
                  <c:v>1453.2</c:v>
                </c:pt>
                <c:pt idx="533">
                  <c:v>1453.3</c:v>
                </c:pt>
                <c:pt idx="534">
                  <c:v>1453.4</c:v>
                </c:pt>
                <c:pt idx="535">
                  <c:v>1453.5</c:v>
                </c:pt>
                <c:pt idx="536">
                  <c:v>1453.6</c:v>
                </c:pt>
                <c:pt idx="537">
                  <c:v>1453.7</c:v>
                </c:pt>
                <c:pt idx="538">
                  <c:v>1453.8</c:v>
                </c:pt>
                <c:pt idx="539">
                  <c:v>1453.9</c:v>
                </c:pt>
                <c:pt idx="540">
                  <c:v>1454</c:v>
                </c:pt>
                <c:pt idx="541">
                  <c:v>1454.1</c:v>
                </c:pt>
                <c:pt idx="542">
                  <c:v>1454.2</c:v>
                </c:pt>
                <c:pt idx="543">
                  <c:v>1454.3</c:v>
                </c:pt>
                <c:pt idx="544">
                  <c:v>1454.4</c:v>
                </c:pt>
                <c:pt idx="545">
                  <c:v>1454.5</c:v>
                </c:pt>
                <c:pt idx="546">
                  <c:v>1454.6</c:v>
                </c:pt>
                <c:pt idx="547">
                  <c:v>1454.7</c:v>
                </c:pt>
                <c:pt idx="548">
                  <c:v>1454.8</c:v>
                </c:pt>
                <c:pt idx="549">
                  <c:v>1454.9</c:v>
                </c:pt>
                <c:pt idx="550">
                  <c:v>1455</c:v>
                </c:pt>
                <c:pt idx="551">
                  <c:v>1455.1</c:v>
                </c:pt>
                <c:pt idx="552">
                  <c:v>1455.2</c:v>
                </c:pt>
                <c:pt idx="553">
                  <c:v>1455.3</c:v>
                </c:pt>
                <c:pt idx="554">
                  <c:v>1455.4</c:v>
                </c:pt>
                <c:pt idx="555">
                  <c:v>1455.5</c:v>
                </c:pt>
                <c:pt idx="556">
                  <c:v>1455.6</c:v>
                </c:pt>
                <c:pt idx="557">
                  <c:v>1455.7</c:v>
                </c:pt>
                <c:pt idx="558">
                  <c:v>1455.8</c:v>
                </c:pt>
                <c:pt idx="559">
                  <c:v>1455.9</c:v>
                </c:pt>
                <c:pt idx="560">
                  <c:v>1456</c:v>
                </c:pt>
                <c:pt idx="561">
                  <c:v>1456.1</c:v>
                </c:pt>
                <c:pt idx="562">
                  <c:v>1456.2</c:v>
                </c:pt>
                <c:pt idx="563">
                  <c:v>1456.3</c:v>
                </c:pt>
                <c:pt idx="564">
                  <c:v>1456.4</c:v>
                </c:pt>
                <c:pt idx="565">
                  <c:v>1456.5</c:v>
                </c:pt>
                <c:pt idx="566">
                  <c:v>1456.6</c:v>
                </c:pt>
                <c:pt idx="567">
                  <c:v>1456.7</c:v>
                </c:pt>
                <c:pt idx="568">
                  <c:v>1456.8</c:v>
                </c:pt>
                <c:pt idx="569">
                  <c:v>1456.9</c:v>
                </c:pt>
                <c:pt idx="570">
                  <c:v>1457</c:v>
                </c:pt>
                <c:pt idx="571">
                  <c:v>1457.1</c:v>
                </c:pt>
                <c:pt idx="572">
                  <c:v>1457.2</c:v>
                </c:pt>
                <c:pt idx="573">
                  <c:v>1457.3</c:v>
                </c:pt>
                <c:pt idx="574">
                  <c:v>1457.4</c:v>
                </c:pt>
                <c:pt idx="575">
                  <c:v>1457.5</c:v>
                </c:pt>
                <c:pt idx="576">
                  <c:v>1457.6</c:v>
                </c:pt>
                <c:pt idx="577">
                  <c:v>1457.7</c:v>
                </c:pt>
                <c:pt idx="578">
                  <c:v>1457.8</c:v>
                </c:pt>
                <c:pt idx="579">
                  <c:v>1457.9</c:v>
                </c:pt>
                <c:pt idx="580">
                  <c:v>1458</c:v>
                </c:pt>
                <c:pt idx="581">
                  <c:v>1458.1</c:v>
                </c:pt>
                <c:pt idx="582">
                  <c:v>1458.2</c:v>
                </c:pt>
                <c:pt idx="583">
                  <c:v>1458.3</c:v>
                </c:pt>
                <c:pt idx="584">
                  <c:v>1458.4</c:v>
                </c:pt>
                <c:pt idx="585">
                  <c:v>1458.5</c:v>
                </c:pt>
                <c:pt idx="586">
                  <c:v>1458.6</c:v>
                </c:pt>
                <c:pt idx="587">
                  <c:v>1458.7</c:v>
                </c:pt>
                <c:pt idx="588">
                  <c:v>1458.8</c:v>
                </c:pt>
                <c:pt idx="589">
                  <c:v>1458.9</c:v>
                </c:pt>
                <c:pt idx="590">
                  <c:v>1459</c:v>
                </c:pt>
                <c:pt idx="591">
                  <c:v>1459.1</c:v>
                </c:pt>
                <c:pt idx="592">
                  <c:v>1459.2</c:v>
                </c:pt>
                <c:pt idx="593">
                  <c:v>1459.3</c:v>
                </c:pt>
                <c:pt idx="594">
                  <c:v>1459.4</c:v>
                </c:pt>
                <c:pt idx="595">
                  <c:v>1459.5</c:v>
                </c:pt>
                <c:pt idx="596">
                  <c:v>1459.6</c:v>
                </c:pt>
                <c:pt idx="597">
                  <c:v>1459.7</c:v>
                </c:pt>
                <c:pt idx="598">
                  <c:v>1459.8</c:v>
                </c:pt>
                <c:pt idx="599">
                  <c:v>1459.9</c:v>
                </c:pt>
                <c:pt idx="600">
                  <c:v>1460</c:v>
                </c:pt>
                <c:pt idx="601">
                  <c:v>1460.1</c:v>
                </c:pt>
                <c:pt idx="602">
                  <c:v>1460.2</c:v>
                </c:pt>
                <c:pt idx="603">
                  <c:v>1460.3</c:v>
                </c:pt>
                <c:pt idx="604">
                  <c:v>1460.4</c:v>
                </c:pt>
                <c:pt idx="605">
                  <c:v>1460.5</c:v>
                </c:pt>
                <c:pt idx="606">
                  <c:v>1460.6</c:v>
                </c:pt>
                <c:pt idx="607">
                  <c:v>1460.7</c:v>
                </c:pt>
                <c:pt idx="608">
                  <c:v>1460.8</c:v>
                </c:pt>
                <c:pt idx="609">
                  <c:v>1460.9</c:v>
                </c:pt>
                <c:pt idx="610">
                  <c:v>1461</c:v>
                </c:pt>
                <c:pt idx="611">
                  <c:v>1461.1</c:v>
                </c:pt>
                <c:pt idx="612">
                  <c:v>1461.2</c:v>
                </c:pt>
                <c:pt idx="613">
                  <c:v>1461.3</c:v>
                </c:pt>
                <c:pt idx="614">
                  <c:v>1461.4</c:v>
                </c:pt>
                <c:pt idx="615">
                  <c:v>1461.5</c:v>
                </c:pt>
                <c:pt idx="616">
                  <c:v>1461.6</c:v>
                </c:pt>
                <c:pt idx="617">
                  <c:v>1461.7</c:v>
                </c:pt>
                <c:pt idx="618">
                  <c:v>1461.8</c:v>
                </c:pt>
                <c:pt idx="619">
                  <c:v>1461.9</c:v>
                </c:pt>
                <c:pt idx="620">
                  <c:v>1462</c:v>
                </c:pt>
                <c:pt idx="621">
                  <c:v>1462.1</c:v>
                </c:pt>
                <c:pt idx="622">
                  <c:v>1462.2</c:v>
                </c:pt>
                <c:pt idx="623">
                  <c:v>1462.3</c:v>
                </c:pt>
                <c:pt idx="624">
                  <c:v>1462.4</c:v>
                </c:pt>
                <c:pt idx="625">
                  <c:v>1462.5</c:v>
                </c:pt>
                <c:pt idx="626">
                  <c:v>1462.6</c:v>
                </c:pt>
                <c:pt idx="627">
                  <c:v>1462.7</c:v>
                </c:pt>
                <c:pt idx="628">
                  <c:v>1462.8</c:v>
                </c:pt>
                <c:pt idx="629">
                  <c:v>1462.9</c:v>
                </c:pt>
                <c:pt idx="630">
                  <c:v>1463</c:v>
                </c:pt>
                <c:pt idx="631">
                  <c:v>1463.1</c:v>
                </c:pt>
                <c:pt idx="632">
                  <c:v>1463.2</c:v>
                </c:pt>
                <c:pt idx="633">
                  <c:v>1463.3</c:v>
                </c:pt>
                <c:pt idx="634">
                  <c:v>1463.4</c:v>
                </c:pt>
                <c:pt idx="635">
                  <c:v>1463.5</c:v>
                </c:pt>
                <c:pt idx="636">
                  <c:v>1463.6</c:v>
                </c:pt>
                <c:pt idx="637">
                  <c:v>1463.7</c:v>
                </c:pt>
                <c:pt idx="638">
                  <c:v>1463.8</c:v>
                </c:pt>
                <c:pt idx="639">
                  <c:v>1463.9</c:v>
                </c:pt>
                <c:pt idx="640">
                  <c:v>1464</c:v>
                </c:pt>
                <c:pt idx="641">
                  <c:v>1464.1</c:v>
                </c:pt>
                <c:pt idx="642">
                  <c:v>1464.2</c:v>
                </c:pt>
                <c:pt idx="643">
                  <c:v>1464.3</c:v>
                </c:pt>
                <c:pt idx="644">
                  <c:v>1464.4</c:v>
                </c:pt>
                <c:pt idx="645">
                  <c:v>1464.5</c:v>
                </c:pt>
                <c:pt idx="646">
                  <c:v>1464.6</c:v>
                </c:pt>
                <c:pt idx="647">
                  <c:v>1464.7</c:v>
                </c:pt>
                <c:pt idx="648">
                  <c:v>1464.8</c:v>
                </c:pt>
                <c:pt idx="649">
                  <c:v>1464.9</c:v>
                </c:pt>
                <c:pt idx="650">
                  <c:v>1465</c:v>
                </c:pt>
                <c:pt idx="651">
                  <c:v>1465.1</c:v>
                </c:pt>
                <c:pt idx="652">
                  <c:v>1465.2</c:v>
                </c:pt>
                <c:pt idx="653">
                  <c:v>1465.3</c:v>
                </c:pt>
                <c:pt idx="654">
                  <c:v>1465.4</c:v>
                </c:pt>
                <c:pt idx="655">
                  <c:v>1465.5</c:v>
                </c:pt>
                <c:pt idx="656">
                  <c:v>1465.6</c:v>
                </c:pt>
                <c:pt idx="657">
                  <c:v>1465.7</c:v>
                </c:pt>
                <c:pt idx="658">
                  <c:v>1465.8</c:v>
                </c:pt>
                <c:pt idx="659">
                  <c:v>1465.9</c:v>
                </c:pt>
                <c:pt idx="660">
                  <c:v>1466</c:v>
                </c:pt>
                <c:pt idx="661">
                  <c:v>1466.1</c:v>
                </c:pt>
                <c:pt idx="662">
                  <c:v>1466.2</c:v>
                </c:pt>
                <c:pt idx="663">
                  <c:v>1466.3</c:v>
                </c:pt>
                <c:pt idx="664">
                  <c:v>1466.4</c:v>
                </c:pt>
                <c:pt idx="665">
                  <c:v>1466.5</c:v>
                </c:pt>
                <c:pt idx="666">
                  <c:v>1466.6</c:v>
                </c:pt>
                <c:pt idx="667">
                  <c:v>1466.7</c:v>
                </c:pt>
                <c:pt idx="668">
                  <c:v>1466.8</c:v>
                </c:pt>
                <c:pt idx="669">
                  <c:v>1466.9</c:v>
                </c:pt>
                <c:pt idx="670">
                  <c:v>1467</c:v>
                </c:pt>
                <c:pt idx="671">
                  <c:v>1467.1</c:v>
                </c:pt>
                <c:pt idx="672">
                  <c:v>1467.2</c:v>
                </c:pt>
                <c:pt idx="673">
                  <c:v>1467.3</c:v>
                </c:pt>
                <c:pt idx="674">
                  <c:v>1467.4</c:v>
                </c:pt>
                <c:pt idx="675">
                  <c:v>1467.5</c:v>
                </c:pt>
                <c:pt idx="676">
                  <c:v>1467.6</c:v>
                </c:pt>
                <c:pt idx="677">
                  <c:v>1467.7</c:v>
                </c:pt>
                <c:pt idx="678">
                  <c:v>1467.8</c:v>
                </c:pt>
                <c:pt idx="679">
                  <c:v>1467.9</c:v>
                </c:pt>
                <c:pt idx="680">
                  <c:v>1468</c:v>
                </c:pt>
                <c:pt idx="681">
                  <c:v>1468.1</c:v>
                </c:pt>
                <c:pt idx="682">
                  <c:v>1468.2</c:v>
                </c:pt>
                <c:pt idx="683">
                  <c:v>1468.3</c:v>
                </c:pt>
                <c:pt idx="684">
                  <c:v>1468.4</c:v>
                </c:pt>
                <c:pt idx="685">
                  <c:v>1468.5</c:v>
                </c:pt>
                <c:pt idx="686">
                  <c:v>1468.6</c:v>
                </c:pt>
                <c:pt idx="687">
                  <c:v>1468.7</c:v>
                </c:pt>
                <c:pt idx="688">
                  <c:v>1468.8</c:v>
                </c:pt>
                <c:pt idx="689">
                  <c:v>1468.9</c:v>
                </c:pt>
                <c:pt idx="690">
                  <c:v>1469</c:v>
                </c:pt>
                <c:pt idx="691">
                  <c:v>1469.1</c:v>
                </c:pt>
                <c:pt idx="692">
                  <c:v>1469.2</c:v>
                </c:pt>
                <c:pt idx="693">
                  <c:v>1469.3</c:v>
                </c:pt>
                <c:pt idx="694">
                  <c:v>1469.4</c:v>
                </c:pt>
                <c:pt idx="695">
                  <c:v>1469.5</c:v>
                </c:pt>
                <c:pt idx="696">
                  <c:v>1469.6</c:v>
                </c:pt>
                <c:pt idx="697">
                  <c:v>1469.7</c:v>
                </c:pt>
                <c:pt idx="698">
                  <c:v>1469.8</c:v>
                </c:pt>
                <c:pt idx="699">
                  <c:v>1469.9</c:v>
                </c:pt>
                <c:pt idx="700">
                  <c:v>1470</c:v>
                </c:pt>
                <c:pt idx="701">
                  <c:v>1470.1</c:v>
                </c:pt>
                <c:pt idx="702">
                  <c:v>1470.2</c:v>
                </c:pt>
                <c:pt idx="703">
                  <c:v>1470.3</c:v>
                </c:pt>
                <c:pt idx="704">
                  <c:v>1470.4</c:v>
                </c:pt>
                <c:pt idx="705">
                  <c:v>1470.5</c:v>
                </c:pt>
                <c:pt idx="706">
                  <c:v>1470.6</c:v>
                </c:pt>
                <c:pt idx="707">
                  <c:v>1470.7</c:v>
                </c:pt>
                <c:pt idx="708">
                  <c:v>1470.8</c:v>
                </c:pt>
                <c:pt idx="709">
                  <c:v>1470.9</c:v>
                </c:pt>
                <c:pt idx="710">
                  <c:v>1471</c:v>
                </c:pt>
                <c:pt idx="711">
                  <c:v>1471.1</c:v>
                </c:pt>
                <c:pt idx="712">
                  <c:v>1471.2</c:v>
                </c:pt>
                <c:pt idx="713">
                  <c:v>1471.3</c:v>
                </c:pt>
                <c:pt idx="714">
                  <c:v>1471.4</c:v>
                </c:pt>
                <c:pt idx="715">
                  <c:v>1471.5</c:v>
                </c:pt>
                <c:pt idx="716">
                  <c:v>1471.6</c:v>
                </c:pt>
                <c:pt idx="717">
                  <c:v>1471.7</c:v>
                </c:pt>
                <c:pt idx="718">
                  <c:v>1471.8</c:v>
                </c:pt>
                <c:pt idx="719">
                  <c:v>1471.9</c:v>
                </c:pt>
                <c:pt idx="720">
                  <c:v>1472</c:v>
                </c:pt>
                <c:pt idx="721">
                  <c:v>1472.1</c:v>
                </c:pt>
                <c:pt idx="722">
                  <c:v>1472.2</c:v>
                </c:pt>
                <c:pt idx="723">
                  <c:v>1472.3</c:v>
                </c:pt>
                <c:pt idx="724">
                  <c:v>1472.4</c:v>
                </c:pt>
                <c:pt idx="725">
                  <c:v>1472.5</c:v>
                </c:pt>
                <c:pt idx="726">
                  <c:v>1472.6</c:v>
                </c:pt>
                <c:pt idx="727">
                  <c:v>1472.7</c:v>
                </c:pt>
                <c:pt idx="728">
                  <c:v>1472.8</c:v>
                </c:pt>
                <c:pt idx="729">
                  <c:v>1472.9</c:v>
                </c:pt>
                <c:pt idx="730">
                  <c:v>1473</c:v>
                </c:pt>
                <c:pt idx="731">
                  <c:v>1473.1</c:v>
                </c:pt>
                <c:pt idx="732">
                  <c:v>1473.2</c:v>
                </c:pt>
                <c:pt idx="733">
                  <c:v>1473.3</c:v>
                </c:pt>
                <c:pt idx="734">
                  <c:v>1473.4</c:v>
                </c:pt>
                <c:pt idx="735">
                  <c:v>1473.5</c:v>
                </c:pt>
                <c:pt idx="736">
                  <c:v>1473.6</c:v>
                </c:pt>
                <c:pt idx="737">
                  <c:v>1473.7</c:v>
                </c:pt>
                <c:pt idx="738">
                  <c:v>1473.8</c:v>
                </c:pt>
                <c:pt idx="739">
                  <c:v>1473.9</c:v>
                </c:pt>
                <c:pt idx="740">
                  <c:v>1474</c:v>
                </c:pt>
                <c:pt idx="741">
                  <c:v>1474.1</c:v>
                </c:pt>
                <c:pt idx="742">
                  <c:v>1474.2</c:v>
                </c:pt>
                <c:pt idx="743">
                  <c:v>1474.3</c:v>
                </c:pt>
                <c:pt idx="744">
                  <c:v>1474.4</c:v>
                </c:pt>
                <c:pt idx="745">
                  <c:v>1474.5</c:v>
                </c:pt>
                <c:pt idx="746">
                  <c:v>1474.6</c:v>
                </c:pt>
                <c:pt idx="747">
                  <c:v>1474.7</c:v>
                </c:pt>
                <c:pt idx="748">
                  <c:v>1474.8</c:v>
                </c:pt>
                <c:pt idx="749">
                  <c:v>1474.9</c:v>
                </c:pt>
                <c:pt idx="750">
                  <c:v>1475</c:v>
                </c:pt>
                <c:pt idx="751">
                  <c:v>1475.1</c:v>
                </c:pt>
                <c:pt idx="752">
                  <c:v>1475.2</c:v>
                </c:pt>
                <c:pt idx="753">
                  <c:v>1475.3</c:v>
                </c:pt>
                <c:pt idx="754">
                  <c:v>1475.4</c:v>
                </c:pt>
                <c:pt idx="755">
                  <c:v>1475.5</c:v>
                </c:pt>
                <c:pt idx="756">
                  <c:v>1475.6</c:v>
                </c:pt>
                <c:pt idx="757">
                  <c:v>1475.7</c:v>
                </c:pt>
                <c:pt idx="758">
                  <c:v>1475.8</c:v>
                </c:pt>
                <c:pt idx="759">
                  <c:v>1475.9</c:v>
                </c:pt>
                <c:pt idx="760">
                  <c:v>1476</c:v>
                </c:pt>
                <c:pt idx="761">
                  <c:v>1476.1</c:v>
                </c:pt>
                <c:pt idx="762">
                  <c:v>1476.2</c:v>
                </c:pt>
                <c:pt idx="763">
                  <c:v>1476.3</c:v>
                </c:pt>
                <c:pt idx="764">
                  <c:v>1476.4</c:v>
                </c:pt>
                <c:pt idx="765">
                  <c:v>1476.5</c:v>
                </c:pt>
                <c:pt idx="766">
                  <c:v>1476.6</c:v>
                </c:pt>
                <c:pt idx="767">
                  <c:v>1476.7</c:v>
                </c:pt>
                <c:pt idx="768">
                  <c:v>1476.8</c:v>
                </c:pt>
                <c:pt idx="769">
                  <c:v>1476.9</c:v>
                </c:pt>
                <c:pt idx="770">
                  <c:v>1477</c:v>
                </c:pt>
                <c:pt idx="771">
                  <c:v>1477.1</c:v>
                </c:pt>
                <c:pt idx="772">
                  <c:v>1477.2</c:v>
                </c:pt>
                <c:pt idx="773">
                  <c:v>1477.3</c:v>
                </c:pt>
                <c:pt idx="774">
                  <c:v>1477.4</c:v>
                </c:pt>
                <c:pt idx="775">
                  <c:v>1477.5</c:v>
                </c:pt>
                <c:pt idx="776">
                  <c:v>1477.6</c:v>
                </c:pt>
                <c:pt idx="777">
                  <c:v>1477.7</c:v>
                </c:pt>
                <c:pt idx="778">
                  <c:v>1477.8</c:v>
                </c:pt>
                <c:pt idx="779">
                  <c:v>1477.9</c:v>
                </c:pt>
                <c:pt idx="780">
                  <c:v>1478</c:v>
                </c:pt>
                <c:pt idx="781">
                  <c:v>1478.1</c:v>
                </c:pt>
                <c:pt idx="782">
                  <c:v>1478.2</c:v>
                </c:pt>
                <c:pt idx="783">
                  <c:v>1478.3</c:v>
                </c:pt>
                <c:pt idx="784">
                  <c:v>1478.4</c:v>
                </c:pt>
                <c:pt idx="785">
                  <c:v>1478.5</c:v>
                </c:pt>
                <c:pt idx="786">
                  <c:v>1478.6</c:v>
                </c:pt>
                <c:pt idx="787">
                  <c:v>1478.7</c:v>
                </c:pt>
                <c:pt idx="788">
                  <c:v>1478.8</c:v>
                </c:pt>
                <c:pt idx="789">
                  <c:v>1478.9</c:v>
                </c:pt>
                <c:pt idx="790">
                  <c:v>1479</c:v>
                </c:pt>
                <c:pt idx="791">
                  <c:v>1479.1</c:v>
                </c:pt>
                <c:pt idx="792">
                  <c:v>1479.2</c:v>
                </c:pt>
                <c:pt idx="793">
                  <c:v>1479.3</c:v>
                </c:pt>
                <c:pt idx="794">
                  <c:v>1479.4</c:v>
                </c:pt>
                <c:pt idx="795">
                  <c:v>1479.5</c:v>
                </c:pt>
                <c:pt idx="796">
                  <c:v>1479.6</c:v>
                </c:pt>
                <c:pt idx="797">
                  <c:v>1479.7</c:v>
                </c:pt>
                <c:pt idx="798">
                  <c:v>1479.8</c:v>
                </c:pt>
                <c:pt idx="799">
                  <c:v>1479.9</c:v>
                </c:pt>
                <c:pt idx="800">
                  <c:v>1480</c:v>
                </c:pt>
                <c:pt idx="801">
                  <c:v>1480.1</c:v>
                </c:pt>
                <c:pt idx="802">
                  <c:v>1480.2</c:v>
                </c:pt>
                <c:pt idx="803">
                  <c:v>1480.3</c:v>
                </c:pt>
                <c:pt idx="804">
                  <c:v>1480.4</c:v>
                </c:pt>
                <c:pt idx="805">
                  <c:v>1480.5</c:v>
                </c:pt>
                <c:pt idx="806">
                  <c:v>1480.6</c:v>
                </c:pt>
                <c:pt idx="807">
                  <c:v>1480.7</c:v>
                </c:pt>
                <c:pt idx="808">
                  <c:v>1480.8</c:v>
                </c:pt>
                <c:pt idx="809">
                  <c:v>1480.9</c:v>
                </c:pt>
                <c:pt idx="810">
                  <c:v>1481</c:v>
                </c:pt>
                <c:pt idx="811">
                  <c:v>1481.1</c:v>
                </c:pt>
                <c:pt idx="812">
                  <c:v>1481.2</c:v>
                </c:pt>
                <c:pt idx="813">
                  <c:v>1481.3</c:v>
                </c:pt>
                <c:pt idx="814">
                  <c:v>1481.4</c:v>
                </c:pt>
                <c:pt idx="815">
                  <c:v>1481.5</c:v>
                </c:pt>
                <c:pt idx="816">
                  <c:v>1481.6</c:v>
                </c:pt>
                <c:pt idx="817">
                  <c:v>1481.7</c:v>
                </c:pt>
                <c:pt idx="818">
                  <c:v>1481.8</c:v>
                </c:pt>
                <c:pt idx="819">
                  <c:v>1481.9</c:v>
                </c:pt>
                <c:pt idx="820">
                  <c:v>1482</c:v>
                </c:pt>
                <c:pt idx="821">
                  <c:v>1482.1</c:v>
                </c:pt>
                <c:pt idx="822">
                  <c:v>1482.2</c:v>
                </c:pt>
                <c:pt idx="823">
                  <c:v>1482.3</c:v>
                </c:pt>
                <c:pt idx="824">
                  <c:v>1482.4</c:v>
                </c:pt>
                <c:pt idx="825">
                  <c:v>1482.5</c:v>
                </c:pt>
                <c:pt idx="826">
                  <c:v>1482.6</c:v>
                </c:pt>
                <c:pt idx="827">
                  <c:v>1482.7</c:v>
                </c:pt>
                <c:pt idx="828">
                  <c:v>1482.8</c:v>
                </c:pt>
                <c:pt idx="829">
                  <c:v>1482.9</c:v>
                </c:pt>
                <c:pt idx="830">
                  <c:v>1483</c:v>
                </c:pt>
                <c:pt idx="831">
                  <c:v>1483.1</c:v>
                </c:pt>
                <c:pt idx="832">
                  <c:v>1483.2</c:v>
                </c:pt>
                <c:pt idx="833">
                  <c:v>1483.3</c:v>
                </c:pt>
                <c:pt idx="834">
                  <c:v>1483.4</c:v>
                </c:pt>
                <c:pt idx="835">
                  <c:v>1483.5</c:v>
                </c:pt>
                <c:pt idx="836">
                  <c:v>1483.6</c:v>
                </c:pt>
                <c:pt idx="837">
                  <c:v>1483.7</c:v>
                </c:pt>
                <c:pt idx="838">
                  <c:v>1483.8</c:v>
                </c:pt>
                <c:pt idx="839">
                  <c:v>1483.9</c:v>
                </c:pt>
                <c:pt idx="840">
                  <c:v>1484</c:v>
                </c:pt>
                <c:pt idx="841">
                  <c:v>1484.1</c:v>
                </c:pt>
                <c:pt idx="842">
                  <c:v>1484.2</c:v>
                </c:pt>
                <c:pt idx="843">
                  <c:v>1484.3</c:v>
                </c:pt>
                <c:pt idx="844">
                  <c:v>1484.4</c:v>
                </c:pt>
                <c:pt idx="845">
                  <c:v>1484.5</c:v>
                </c:pt>
                <c:pt idx="846">
                  <c:v>1484.6</c:v>
                </c:pt>
                <c:pt idx="847">
                  <c:v>1484.7</c:v>
                </c:pt>
                <c:pt idx="848">
                  <c:v>1484.8</c:v>
                </c:pt>
                <c:pt idx="849">
                  <c:v>1484.9</c:v>
                </c:pt>
                <c:pt idx="850">
                  <c:v>1485</c:v>
                </c:pt>
                <c:pt idx="851">
                  <c:v>1485.1</c:v>
                </c:pt>
                <c:pt idx="852">
                  <c:v>1485.2</c:v>
                </c:pt>
                <c:pt idx="853">
                  <c:v>1485.3</c:v>
                </c:pt>
                <c:pt idx="854">
                  <c:v>1485.4</c:v>
                </c:pt>
                <c:pt idx="855">
                  <c:v>1485.5</c:v>
                </c:pt>
                <c:pt idx="856">
                  <c:v>1485.6</c:v>
                </c:pt>
                <c:pt idx="857">
                  <c:v>1485.7</c:v>
                </c:pt>
                <c:pt idx="858">
                  <c:v>1485.8</c:v>
                </c:pt>
                <c:pt idx="859">
                  <c:v>1485.9</c:v>
                </c:pt>
                <c:pt idx="860">
                  <c:v>1486</c:v>
                </c:pt>
                <c:pt idx="861">
                  <c:v>1486.1</c:v>
                </c:pt>
                <c:pt idx="862">
                  <c:v>1486.2</c:v>
                </c:pt>
                <c:pt idx="863">
                  <c:v>1486.3</c:v>
                </c:pt>
                <c:pt idx="864">
                  <c:v>1486.4</c:v>
                </c:pt>
                <c:pt idx="865">
                  <c:v>1486.5</c:v>
                </c:pt>
                <c:pt idx="866">
                  <c:v>1486.6</c:v>
                </c:pt>
                <c:pt idx="867">
                  <c:v>1486.7</c:v>
                </c:pt>
                <c:pt idx="868">
                  <c:v>1486.8</c:v>
                </c:pt>
                <c:pt idx="869">
                  <c:v>1486.9</c:v>
                </c:pt>
                <c:pt idx="870">
                  <c:v>1487</c:v>
                </c:pt>
                <c:pt idx="871">
                  <c:v>1487.1</c:v>
                </c:pt>
                <c:pt idx="872">
                  <c:v>1487.2</c:v>
                </c:pt>
                <c:pt idx="873">
                  <c:v>1487.3</c:v>
                </c:pt>
                <c:pt idx="874">
                  <c:v>1487.4</c:v>
                </c:pt>
                <c:pt idx="875">
                  <c:v>1487.5</c:v>
                </c:pt>
                <c:pt idx="876">
                  <c:v>1487.6</c:v>
                </c:pt>
                <c:pt idx="877">
                  <c:v>1487.7</c:v>
                </c:pt>
                <c:pt idx="878">
                  <c:v>1487.8</c:v>
                </c:pt>
                <c:pt idx="879">
                  <c:v>1487.9</c:v>
                </c:pt>
                <c:pt idx="880">
                  <c:v>1488</c:v>
                </c:pt>
                <c:pt idx="881">
                  <c:v>1488.1</c:v>
                </c:pt>
                <c:pt idx="882">
                  <c:v>1488.2</c:v>
                </c:pt>
                <c:pt idx="883">
                  <c:v>1488.3</c:v>
                </c:pt>
                <c:pt idx="884">
                  <c:v>1488.4</c:v>
                </c:pt>
                <c:pt idx="885">
                  <c:v>1488.5</c:v>
                </c:pt>
                <c:pt idx="886">
                  <c:v>1488.6</c:v>
                </c:pt>
                <c:pt idx="887">
                  <c:v>1488.7</c:v>
                </c:pt>
                <c:pt idx="888">
                  <c:v>1488.8</c:v>
                </c:pt>
                <c:pt idx="889">
                  <c:v>1488.9</c:v>
                </c:pt>
                <c:pt idx="890">
                  <c:v>1489</c:v>
                </c:pt>
                <c:pt idx="891">
                  <c:v>1489.1</c:v>
                </c:pt>
                <c:pt idx="892">
                  <c:v>1489.2</c:v>
                </c:pt>
                <c:pt idx="893">
                  <c:v>1489.3</c:v>
                </c:pt>
                <c:pt idx="894">
                  <c:v>1489.4</c:v>
                </c:pt>
                <c:pt idx="895">
                  <c:v>1489.5</c:v>
                </c:pt>
                <c:pt idx="896">
                  <c:v>1489.6</c:v>
                </c:pt>
                <c:pt idx="897">
                  <c:v>1489.7</c:v>
                </c:pt>
                <c:pt idx="898">
                  <c:v>1489.8</c:v>
                </c:pt>
                <c:pt idx="899">
                  <c:v>1489.9</c:v>
                </c:pt>
                <c:pt idx="900">
                  <c:v>1490</c:v>
                </c:pt>
                <c:pt idx="901">
                  <c:v>1490.1</c:v>
                </c:pt>
                <c:pt idx="902">
                  <c:v>1490.2</c:v>
                </c:pt>
                <c:pt idx="903">
                  <c:v>1490.3</c:v>
                </c:pt>
                <c:pt idx="904">
                  <c:v>1490.4</c:v>
                </c:pt>
                <c:pt idx="905">
                  <c:v>1490.5</c:v>
                </c:pt>
                <c:pt idx="906">
                  <c:v>1490.6</c:v>
                </c:pt>
                <c:pt idx="907">
                  <c:v>1490.7</c:v>
                </c:pt>
                <c:pt idx="908">
                  <c:v>1490.8</c:v>
                </c:pt>
                <c:pt idx="909">
                  <c:v>1490.9</c:v>
                </c:pt>
                <c:pt idx="910">
                  <c:v>1491</c:v>
                </c:pt>
                <c:pt idx="911">
                  <c:v>1491.1</c:v>
                </c:pt>
                <c:pt idx="912">
                  <c:v>1491.2</c:v>
                </c:pt>
                <c:pt idx="913">
                  <c:v>1491.3</c:v>
                </c:pt>
                <c:pt idx="914">
                  <c:v>1491.4</c:v>
                </c:pt>
                <c:pt idx="915">
                  <c:v>1491.5</c:v>
                </c:pt>
                <c:pt idx="916">
                  <c:v>1491.6</c:v>
                </c:pt>
                <c:pt idx="917">
                  <c:v>1491.7</c:v>
                </c:pt>
                <c:pt idx="918">
                  <c:v>1491.8</c:v>
                </c:pt>
                <c:pt idx="919">
                  <c:v>1491.9</c:v>
                </c:pt>
                <c:pt idx="920">
                  <c:v>1492</c:v>
                </c:pt>
                <c:pt idx="921">
                  <c:v>1492.1</c:v>
                </c:pt>
                <c:pt idx="922">
                  <c:v>1492.2</c:v>
                </c:pt>
                <c:pt idx="923">
                  <c:v>1492.3</c:v>
                </c:pt>
                <c:pt idx="924">
                  <c:v>1492.4</c:v>
                </c:pt>
                <c:pt idx="925">
                  <c:v>1492.5</c:v>
                </c:pt>
                <c:pt idx="926">
                  <c:v>1492.6</c:v>
                </c:pt>
                <c:pt idx="927">
                  <c:v>1492.7</c:v>
                </c:pt>
                <c:pt idx="928">
                  <c:v>1492.8</c:v>
                </c:pt>
                <c:pt idx="929">
                  <c:v>1492.9</c:v>
                </c:pt>
                <c:pt idx="930">
                  <c:v>1493</c:v>
                </c:pt>
                <c:pt idx="931">
                  <c:v>1493.1</c:v>
                </c:pt>
                <c:pt idx="932">
                  <c:v>1493.2</c:v>
                </c:pt>
                <c:pt idx="933">
                  <c:v>1493.3</c:v>
                </c:pt>
                <c:pt idx="934">
                  <c:v>1493.4</c:v>
                </c:pt>
                <c:pt idx="935">
                  <c:v>1493.5</c:v>
                </c:pt>
                <c:pt idx="936">
                  <c:v>1493.6</c:v>
                </c:pt>
                <c:pt idx="937">
                  <c:v>1493.7</c:v>
                </c:pt>
                <c:pt idx="938">
                  <c:v>1493.8</c:v>
                </c:pt>
                <c:pt idx="939">
                  <c:v>1493.9</c:v>
                </c:pt>
                <c:pt idx="940">
                  <c:v>1494</c:v>
                </c:pt>
                <c:pt idx="941">
                  <c:v>1494.1</c:v>
                </c:pt>
                <c:pt idx="942">
                  <c:v>1494.2</c:v>
                </c:pt>
                <c:pt idx="943">
                  <c:v>1494.3</c:v>
                </c:pt>
                <c:pt idx="944">
                  <c:v>1494.4</c:v>
                </c:pt>
                <c:pt idx="945">
                  <c:v>1494.5</c:v>
                </c:pt>
                <c:pt idx="946">
                  <c:v>1494.6</c:v>
                </c:pt>
                <c:pt idx="947">
                  <c:v>1494.7</c:v>
                </c:pt>
                <c:pt idx="948">
                  <c:v>1494.8</c:v>
                </c:pt>
                <c:pt idx="949">
                  <c:v>1494.9</c:v>
                </c:pt>
                <c:pt idx="950">
                  <c:v>1495</c:v>
                </c:pt>
                <c:pt idx="951">
                  <c:v>1495.1</c:v>
                </c:pt>
                <c:pt idx="952">
                  <c:v>1495.2</c:v>
                </c:pt>
                <c:pt idx="953">
                  <c:v>1495.3</c:v>
                </c:pt>
                <c:pt idx="954">
                  <c:v>1495.4</c:v>
                </c:pt>
                <c:pt idx="955">
                  <c:v>1495.5</c:v>
                </c:pt>
                <c:pt idx="956">
                  <c:v>1495.6</c:v>
                </c:pt>
                <c:pt idx="957">
                  <c:v>1495.7</c:v>
                </c:pt>
                <c:pt idx="958">
                  <c:v>1495.8</c:v>
                </c:pt>
                <c:pt idx="959">
                  <c:v>1495.9</c:v>
                </c:pt>
                <c:pt idx="960">
                  <c:v>1496</c:v>
                </c:pt>
                <c:pt idx="961">
                  <c:v>1496.1</c:v>
                </c:pt>
                <c:pt idx="962">
                  <c:v>1496.2</c:v>
                </c:pt>
                <c:pt idx="963">
                  <c:v>1496.3</c:v>
                </c:pt>
                <c:pt idx="964">
                  <c:v>1496.4</c:v>
                </c:pt>
                <c:pt idx="965">
                  <c:v>1496.5</c:v>
                </c:pt>
                <c:pt idx="966">
                  <c:v>1496.6</c:v>
                </c:pt>
                <c:pt idx="967">
                  <c:v>1496.7</c:v>
                </c:pt>
                <c:pt idx="968">
                  <c:v>1496.8</c:v>
                </c:pt>
                <c:pt idx="969">
                  <c:v>1496.9</c:v>
                </c:pt>
                <c:pt idx="970">
                  <c:v>1497</c:v>
                </c:pt>
                <c:pt idx="971">
                  <c:v>1497.1</c:v>
                </c:pt>
                <c:pt idx="972">
                  <c:v>1497.2</c:v>
                </c:pt>
                <c:pt idx="973">
                  <c:v>1497.3</c:v>
                </c:pt>
                <c:pt idx="974">
                  <c:v>1497.4</c:v>
                </c:pt>
                <c:pt idx="975">
                  <c:v>1497.5</c:v>
                </c:pt>
                <c:pt idx="976">
                  <c:v>1497.6</c:v>
                </c:pt>
                <c:pt idx="977">
                  <c:v>1497.7</c:v>
                </c:pt>
                <c:pt idx="978">
                  <c:v>1497.8</c:v>
                </c:pt>
                <c:pt idx="979">
                  <c:v>1497.9</c:v>
                </c:pt>
                <c:pt idx="980">
                  <c:v>1498</c:v>
                </c:pt>
                <c:pt idx="981">
                  <c:v>1498.1</c:v>
                </c:pt>
                <c:pt idx="982">
                  <c:v>1498.2</c:v>
                </c:pt>
                <c:pt idx="983">
                  <c:v>1498.3</c:v>
                </c:pt>
                <c:pt idx="984">
                  <c:v>1498.4</c:v>
                </c:pt>
                <c:pt idx="985">
                  <c:v>1498.5</c:v>
                </c:pt>
                <c:pt idx="986">
                  <c:v>1498.6</c:v>
                </c:pt>
                <c:pt idx="987">
                  <c:v>1498.7</c:v>
                </c:pt>
                <c:pt idx="988">
                  <c:v>1498.8</c:v>
                </c:pt>
                <c:pt idx="989">
                  <c:v>1498.9</c:v>
                </c:pt>
                <c:pt idx="990">
                  <c:v>1499</c:v>
                </c:pt>
                <c:pt idx="991">
                  <c:v>1499.1</c:v>
                </c:pt>
                <c:pt idx="992">
                  <c:v>1499.2</c:v>
                </c:pt>
                <c:pt idx="993">
                  <c:v>1499.3</c:v>
                </c:pt>
                <c:pt idx="994">
                  <c:v>1499.4</c:v>
                </c:pt>
                <c:pt idx="995">
                  <c:v>1499.5</c:v>
                </c:pt>
                <c:pt idx="996">
                  <c:v>1499.6</c:v>
                </c:pt>
                <c:pt idx="997">
                  <c:v>1499.7</c:v>
                </c:pt>
                <c:pt idx="998">
                  <c:v>1499.8</c:v>
                </c:pt>
                <c:pt idx="999">
                  <c:v>1499.9</c:v>
                </c:pt>
                <c:pt idx="1000">
                  <c:v>1500</c:v>
                </c:pt>
                <c:pt idx="1001">
                  <c:v>1500.1</c:v>
                </c:pt>
                <c:pt idx="1002">
                  <c:v>1500.2</c:v>
                </c:pt>
                <c:pt idx="1003">
                  <c:v>1500.3</c:v>
                </c:pt>
                <c:pt idx="1004">
                  <c:v>1500.4</c:v>
                </c:pt>
                <c:pt idx="1005">
                  <c:v>1500.5</c:v>
                </c:pt>
                <c:pt idx="1006">
                  <c:v>1500.6</c:v>
                </c:pt>
                <c:pt idx="1007">
                  <c:v>1500.7</c:v>
                </c:pt>
                <c:pt idx="1008">
                  <c:v>1500.8</c:v>
                </c:pt>
                <c:pt idx="1009">
                  <c:v>1500.9</c:v>
                </c:pt>
                <c:pt idx="1010">
                  <c:v>1501</c:v>
                </c:pt>
                <c:pt idx="1011">
                  <c:v>1501.1</c:v>
                </c:pt>
                <c:pt idx="1012">
                  <c:v>1501.2</c:v>
                </c:pt>
                <c:pt idx="1013">
                  <c:v>1501.3</c:v>
                </c:pt>
                <c:pt idx="1014">
                  <c:v>1501.4</c:v>
                </c:pt>
                <c:pt idx="1015">
                  <c:v>1501.5</c:v>
                </c:pt>
                <c:pt idx="1016">
                  <c:v>1501.6</c:v>
                </c:pt>
                <c:pt idx="1017">
                  <c:v>1501.7</c:v>
                </c:pt>
                <c:pt idx="1018">
                  <c:v>1501.8</c:v>
                </c:pt>
                <c:pt idx="1019">
                  <c:v>1501.9</c:v>
                </c:pt>
                <c:pt idx="1020">
                  <c:v>1502</c:v>
                </c:pt>
                <c:pt idx="1021">
                  <c:v>1502.1</c:v>
                </c:pt>
                <c:pt idx="1022">
                  <c:v>1502.2</c:v>
                </c:pt>
                <c:pt idx="1023">
                  <c:v>1502.3</c:v>
                </c:pt>
                <c:pt idx="1024">
                  <c:v>1502.4</c:v>
                </c:pt>
                <c:pt idx="1025">
                  <c:v>1502.5</c:v>
                </c:pt>
                <c:pt idx="1026">
                  <c:v>1502.6</c:v>
                </c:pt>
                <c:pt idx="1027">
                  <c:v>1502.7</c:v>
                </c:pt>
                <c:pt idx="1028">
                  <c:v>1502.8</c:v>
                </c:pt>
                <c:pt idx="1029">
                  <c:v>1502.9</c:v>
                </c:pt>
                <c:pt idx="1030">
                  <c:v>1503</c:v>
                </c:pt>
                <c:pt idx="1031">
                  <c:v>1503.1</c:v>
                </c:pt>
                <c:pt idx="1032">
                  <c:v>1503.2</c:v>
                </c:pt>
                <c:pt idx="1033">
                  <c:v>1503.3</c:v>
                </c:pt>
                <c:pt idx="1034">
                  <c:v>1503.4</c:v>
                </c:pt>
                <c:pt idx="1035">
                  <c:v>1503.5</c:v>
                </c:pt>
                <c:pt idx="1036">
                  <c:v>1503.6</c:v>
                </c:pt>
                <c:pt idx="1037">
                  <c:v>1503.7</c:v>
                </c:pt>
                <c:pt idx="1038">
                  <c:v>1503.8</c:v>
                </c:pt>
                <c:pt idx="1039">
                  <c:v>1503.9</c:v>
                </c:pt>
                <c:pt idx="1040">
                  <c:v>1504</c:v>
                </c:pt>
                <c:pt idx="1041">
                  <c:v>1504.1</c:v>
                </c:pt>
                <c:pt idx="1042">
                  <c:v>1504.2</c:v>
                </c:pt>
                <c:pt idx="1043">
                  <c:v>1504.3</c:v>
                </c:pt>
                <c:pt idx="1044">
                  <c:v>1504.4</c:v>
                </c:pt>
                <c:pt idx="1045">
                  <c:v>1504.5</c:v>
                </c:pt>
                <c:pt idx="1046">
                  <c:v>1504.6</c:v>
                </c:pt>
                <c:pt idx="1047">
                  <c:v>1504.7</c:v>
                </c:pt>
                <c:pt idx="1048">
                  <c:v>1504.8</c:v>
                </c:pt>
                <c:pt idx="1049">
                  <c:v>1504.9</c:v>
                </c:pt>
                <c:pt idx="1050">
                  <c:v>1505</c:v>
                </c:pt>
                <c:pt idx="1051">
                  <c:v>1505.1</c:v>
                </c:pt>
                <c:pt idx="1052">
                  <c:v>1505.2</c:v>
                </c:pt>
                <c:pt idx="1053">
                  <c:v>1505.3</c:v>
                </c:pt>
                <c:pt idx="1054">
                  <c:v>1505.4</c:v>
                </c:pt>
                <c:pt idx="1055">
                  <c:v>1505.5</c:v>
                </c:pt>
                <c:pt idx="1056">
                  <c:v>1505.6</c:v>
                </c:pt>
                <c:pt idx="1057">
                  <c:v>1505.7</c:v>
                </c:pt>
                <c:pt idx="1058">
                  <c:v>1505.8</c:v>
                </c:pt>
                <c:pt idx="1059">
                  <c:v>1505.9</c:v>
                </c:pt>
                <c:pt idx="1060">
                  <c:v>1506</c:v>
                </c:pt>
                <c:pt idx="1061">
                  <c:v>1506.1</c:v>
                </c:pt>
                <c:pt idx="1062">
                  <c:v>1506.2</c:v>
                </c:pt>
                <c:pt idx="1063">
                  <c:v>1506.3</c:v>
                </c:pt>
                <c:pt idx="1064">
                  <c:v>1506.4</c:v>
                </c:pt>
                <c:pt idx="1065">
                  <c:v>1506.5</c:v>
                </c:pt>
                <c:pt idx="1066">
                  <c:v>1506.6</c:v>
                </c:pt>
                <c:pt idx="1067">
                  <c:v>1506.7</c:v>
                </c:pt>
                <c:pt idx="1068">
                  <c:v>1506.8</c:v>
                </c:pt>
                <c:pt idx="1069">
                  <c:v>1506.9</c:v>
                </c:pt>
                <c:pt idx="1070">
                  <c:v>1507</c:v>
                </c:pt>
                <c:pt idx="1071">
                  <c:v>1507.1</c:v>
                </c:pt>
                <c:pt idx="1072">
                  <c:v>1507.2</c:v>
                </c:pt>
                <c:pt idx="1073">
                  <c:v>1507.3</c:v>
                </c:pt>
                <c:pt idx="1074">
                  <c:v>1507.4</c:v>
                </c:pt>
                <c:pt idx="1075">
                  <c:v>1507.5</c:v>
                </c:pt>
                <c:pt idx="1076">
                  <c:v>1507.6</c:v>
                </c:pt>
                <c:pt idx="1077">
                  <c:v>1507.7</c:v>
                </c:pt>
                <c:pt idx="1078">
                  <c:v>1507.8</c:v>
                </c:pt>
                <c:pt idx="1079">
                  <c:v>1507.9</c:v>
                </c:pt>
                <c:pt idx="1080">
                  <c:v>1508</c:v>
                </c:pt>
                <c:pt idx="1081">
                  <c:v>1508.1</c:v>
                </c:pt>
                <c:pt idx="1082">
                  <c:v>1508.2</c:v>
                </c:pt>
                <c:pt idx="1083">
                  <c:v>1508.3</c:v>
                </c:pt>
                <c:pt idx="1084">
                  <c:v>1508.4</c:v>
                </c:pt>
                <c:pt idx="1085">
                  <c:v>1508.5</c:v>
                </c:pt>
                <c:pt idx="1086">
                  <c:v>1508.6</c:v>
                </c:pt>
                <c:pt idx="1087">
                  <c:v>1508.7</c:v>
                </c:pt>
                <c:pt idx="1088">
                  <c:v>1508.8</c:v>
                </c:pt>
                <c:pt idx="1089">
                  <c:v>1508.9</c:v>
                </c:pt>
                <c:pt idx="1090">
                  <c:v>1509</c:v>
                </c:pt>
                <c:pt idx="1091">
                  <c:v>1509.1</c:v>
                </c:pt>
                <c:pt idx="1092">
                  <c:v>1509.2</c:v>
                </c:pt>
                <c:pt idx="1093">
                  <c:v>1509.3</c:v>
                </c:pt>
                <c:pt idx="1094">
                  <c:v>1509.4</c:v>
                </c:pt>
                <c:pt idx="1095">
                  <c:v>1509.5</c:v>
                </c:pt>
                <c:pt idx="1096">
                  <c:v>1509.6</c:v>
                </c:pt>
                <c:pt idx="1097">
                  <c:v>1509.7</c:v>
                </c:pt>
                <c:pt idx="1098">
                  <c:v>1509.8</c:v>
                </c:pt>
                <c:pt idx="1099">
                  <c:v>1509.9</c:v>
                </c:pt>
                <c:pt idx="1100">
                  <c:v>1510</c:v>
                </c:pt>
                <c:pt idx="1101">
                  <c:v>1510.1</c:v>
                </c:pt>
                <c:pt idx="1102">
                  <c:v>1510.2</c:v>
                </c:pt>
                <c:pt idx="1103">
                  <c:v>1510.3</c:v>
                </c:pt>
                <c:pt idx="1104">
                  <c:v>1510.4</c:v>
                </c:pt>
                <c:pt idx="1105">
                  <c:v>1510.5</c:v>
                </c:pt>
                <c:pt idx="1106">
                  <c:v>1510.6</c:v>
                </c:pt>
                <c:pt idx="1107">
                  <c:v>1510.7</c:v>
                </c:pt>
                <c:pt idx="1108">
                  <c:v>1510.8</c:v>
                </c:pt>
                <c:pt idx="1109">
                  <c:v>1510.9</c:v>
                </c:pt>
                <c:pt idx="1110">
                  <c:v>1511</c:v>
                </c:pt>
                <c:pt idx="1111">
                  <c:v>1511.1</c:v>
                </c:pt>
                <c:pt idx="1112">
                  <c:v>1511.2</c:v>
                </c:pt>
                <c:pt idx="1113">
                  <c:v>1511.3</c:v>
                </c:pt>
                <c:pt idx="1114">
                  <c:v>1511.4</c:v>
                </c:pt>
                <c:pt idx="1115">
                  <c:v>1511.5</c:v>
                </c:pt>
                <c:pt idx="1116">
                  <c:v>1511.6</c:v>
                </c:pt>
                <c:pt idx="1117">
                  <c:v>1511.7</c:v>
                </c:pt>
                <c:pt idx="1118">
                  <c:v>1511.8</c:v>
                </c:pt>
                <c:pt idx="1119">
                  <c:v>1511.9</c:v>
                </c:pt>
                <c:pt idx="1120">
                  <c:v>1512</c:v>
                </c:pt>
                <c:pt idx="1121">
                  <c:v>1512.1</c:v>
                </c:pt>
                <c:pt idx="1122">
                  <c:v>1512.2</c:v>
                </c:pt>
                <c:pt idx="1123">
                  <c:v>1512.3</c:v>
                </c:pt>
                <c:pt idx="1124">
                  <c:v>1512.4</c:v>
                </c:pt>
                <c:pt idx="1125">
                  <c:v>1512.5</c:v>
                </c:pt>
                <c:pt idx="1126">
                  <c:v>1512.6</c:v>
                </c:pt>
                <c:pt idx="1127">
                  <c:v>1512.7</c:v>
                </c:pt>
                <c:pt idx="1128">
                  <c:v>1512.8</c:v>
                </c:pt>
                <c:pt idx="1129">
                  <c:v>1512.9</c:v>
                </c:pt>
                <c:pt idx="1130">
                  <c:v>1513</c:v>
                </c:pt>
                <c:pt idx="1131">
                  <c:v>1513.1</c:v>
                </c:pt>
                <c:pt idx="1132">
                  <c:v>1513.2</c:v>
                </c:pt>
                <c:pt idx="1133">
                  <c:v>1513.3</c:v>
                </c:pt>
                <c:pt idx="1134">
                  <c:v>1513.4</c:v>
                </c:pt>
                <c:pt idx="1135">
                  <c:v>1513.5</c:v>
                </c:pt>
                <c:pt idx="1136">
                  <c:v>1513.6</c:v>
                </c:pt>
                <c:pt idx="1137">
                  <c:v>1513.7</c:v>
                </c:pt>
                <c:pt idx="1138">
                  <c:v>1513.8</c:v>
                </c:pt>
                <c:pt idx="1139">
                  <c:v>1513.9</c:v>
                </c:pt>
                <c:pt idx="1140">
                  <c:v>1514</c:v>
                </c:pt>
                <c:pt idx="1141">
                  <c:v>1514.1</c:v>
                </c:pt>
                <c:pt idx="1142">
                  <c:v>1514.2</c:v>
                </c:pt>
                <c:pt idx="1143">
                  <c:v>1514.3</c:v>
                </c:pt>
                <c:pt idx="1144">
                  <c:v>1514.4</c:v>
                </c:pt>
                <c:pt idx="1145">
                  <c:v>1514.5</c:v>
                </c:pt>
                <c:pt idx="1146">
                  <c:v>1514.6</c:v>
                </c:pt>
                <c:pt idx="1147">
                  <c:v>1514.7</c:v>
                </c:pt>
                <c:pt idx="1148">
                  <c:v>1514.8</c:v>
                </c:pt>
                <c:pt idx="1149">
                  <c:v>1514.9</c:v>
                </c:pt>
                <c:pt idx="1150">
                  <c:v>1515</c:v>
                </c:pt>
                <c:pt idx="1151">
                  <c:v>1515.1</c:v>
                </c:pt>
                <c:pt idx="1152">
                  <c:v>1515.2</c:v>
                </c:pt>
                <c:pt idx="1153">
                  <c:v>1515.3</c:v>
                </c:pt>
                <c:pt idx="1154">
                  <c:v>1515.4</c:v>
                </c:pt>
                <c:pt idx="1155">
                  <c:v>1515.5</c:v>
                </c:pt>
                <c:pt idx="1156">
                  <c:v>1515.6</c:v>
                </c:pt>
                <c:pt idx="1157">
                  <c:v>1515.7</c:v>
                </c:pt>
                <c:pt idx="1158">
                  <c:v>1515.8</c:v>
                </c:pt>
                <c:pt idx="1159">
                  <c:v>1515.9</c:v>
                </c:pt>
                <c:pt idx="1160">
                  <c:v>1516</c:v>
                </c:pt>
                <c:pt idx="1161">
                  <c:v>1516.1</c:v>
                </c:pt>
                <c:pt idx="1162">
                  <c:v>1516.2</c:v>
                </c:pt>
                <c:pt idx="1163">
                  <c:v>1516.3</c:v>
                </c:pt>
                <c:pt idx="1164">
                  <c:v>1516.4</c:v>
                </c:pt>
                <c:pt idx="1165">
                  <c:v>1516.5</c:v>
                </c:pt>
                <c:pt idx="1166">
                  <c:v>1516.6</c:v>
                </c:pt>
                <c:pt idx="1167">
                  <c:v>1516.7</c:v>
                </c:pt>
                <c:pt idx="1168">
                  <c:v>1516.8</c:v>
                </c:pt>
                <c:pt idx="1169">
                  <c:v>1516.9</c:v>
                </c:pt>
                <c:pt idx="1170">
                  <c:v>1517</c:v>
                </c:pt>
                <c:pt idx="1171">
                  <c:v>1517.1</c:v>
                </c:pt>
                <c:pt idx="1172">
                  <c:v>1517.2</c:v>
                </c:pt>
                <c:pt idx="1173">
                  <c:v>1517.3</c:v>
                </c:pt>
                <c:pt idx="1174">
                  <c:v>1517.4</c:v>
                </c:pt>
                <c:pt idx="1175">
                  <c:v>1517.5</c:v>
                </c:pt>
                <c:pt idx="1176">
                  <c:v>1517.6</c:v>
                </c:pt>
                <c:pt idx="1177">
                  <c:v>1517.7</c:v>
                </c:pt>
                <c:pt idx="1178">
                  <c:v>1517.8</c:v>
                </c:pt>
                <c:pt idx="1179">
                  <c:v>1517.9</c:v>
                </c:pt>
                <c:pt idx="1180">
                  <c:v>1518</c:v>
                </c:pt>
                <c:pt idx="1181">
                  <c:v>1518.1</c:v>
                </c:pt>
                <c:pt idx="1182">
                  <c:v>1518.2</c:v>
                </c:pt>
                <c:pt idx="1183">
                  <c:v>1518.3</c:v>
                </c:pt>
                <c:pt idx="1184">
                  <c:v>1518.4</c:v>
                </c:pt>
                <c:pt idx="1185">
                  <c:v>1518.5</c:v>
                </c:pt>
                <c:pt idx="1186">
                  <c:v>1518.6</c:v>
                </c:pt>
                <c:pt idx="1187">
                  <c:v>1518.7</c:v>
                </c:pt>
                <c:pt idx="1188">
                  <c:v>1518.8</c:v>
                </c:pt>
                <c:pt idx="1189">
                  <c:v>1518.9</c:v>
                </c:pt>
                <c:pt idx="1190">
                  <c:v>1519</c:v>
                </c:pt>
                <c:pt idx="1191">
                  <c:v>1519.1</c:v>
                </c:pt>
                <c:pt idx="1192">
                  <c:v>1519.2</c:v>
                </c:pt>
                <c:pt idx="1193">
                  <c:v>1519.3</c:v>
                </c:pt>
                <c:pt idx="1194">
                  <c:v>1519.4</c:v>
                </c:pt>
                <c:pt idx="1195">
                  <c:v>1519.5</c:v>
                </c:pt>
                <c:pt idx="1196">
                  <c:v>1519.6</c:v>
                </c:pt>
                <c:pt idx="1197">
                  <c:v>1519.7</c:v>
                </c:pt>
                <c:pt idx="1198">
                  <c:v>1519.8</c:v>
                </c:pt>
                <c:pt idx="1199">
                  <c:v>1519.9</c:v>
                </c:pt>
                <c:pt idx="1200">
                  <c:v>1520</c:v>
                </c:pt>
                <c:pt idx="1201">
                  <c:v>1520.1</c:v>
                </c:pt>
                <c:pt idx="1202">
                  <c:v>1520.2</c:v>
                </c:pt>
                <c:pt idx="1203">
                  <c:v>1520.3</c:v>
                </c:pt>
                <c:pt idx="1204">
                  <c:v>1520.4</c:v>
                </c:pt>
                <c:pt idx="1205">
                  <c:v>1520.5</c:v>
                </c:pt>
                <c:pt idx="1206">
                  <c:v>1520.6</c:v>
                </c:pt>
                <c:pt idx="1207">
                  <c:v>1520.7</c:v>
                </c:pt>
                <c:pt idx="1208">
                  <c:v>1520.8</c:v>
                </c:pt>
                <c:pt idx="1209">
                  <c:v>1520.9</c:v>
                </c:pt>
                <c:pt idx="1210">
                  <c:v>1521</c:v>
                </c:pt>
                <c:pt idx="1211">
                  <c:v>1521.1</c:v>
                </c:pt>
                <c:pt idx="1212">
                  <c:v>1521.2</c:v>
                </c:pt>
                <c:pt idx="1213">
                  <c:v>1521.3</c:v>
                </c:pt>
                <c:pt idx="1214">
                  <c:v>1521.4</c:v>
                </c:pt>
                <c:pt idx="1215">
                  <c:v>1521.5</c:v>
                </c:pt>
                <c:pt idx="1216">
                  <c:v>1521.6</c:v>
                </c:pt>
                <c:pt idx="1217">
                  <c:v>1521.7</c:v>
                </c:pt>
                <c:pt idx="1218">
                  <c:v>1521.8</c:v>
                </c:pt>
                <c:pt idx="1219">
                  <c:v>1521.9</c:v>
                </c:pt>
                <c:pt idx="1220">
                  <c:v>1522</c:v>
                </c:pt>
                <c:pt idx="1221">
                  <c:v>1522.1</c:v>
                </c:pt>
                <c:pt idx="1222">
                  <c:v>1522.2</c:v>
                </c:pt>
                <c:pt idx="1223">
                  <c:v>1522.3</c:v>
                </c:pt>
                <c:pt idx="1224">
                  <c:v>1522.4</c:v>
                </c:pt>
                <c:pt idx="1225">
                  <c:v>1522.5</c:v>
                </c:pt>
                <c:pt idx="1226">
                  <c:v>1522.6</c:v>
                </c:pt>
                <c:pt idx="1227">
                  <c:v>1522.7</c:v>
                </c:pt>
                <c:pt idx="1228">
                  <c:v>1522.8</c:v>
                </c:pt>
                <c:pt idx="1229">
                  <c:v>1522.9</c:v>
                </c:pt>
                <c:pt idx="1230">
                  <c:v>1523</c:v>
                </c:pt>
                <c:pt idx="1231">
                  <c:v>1523.1</c:v>
                </c:pt>
                <c:pt idx="1232">
                  <c:v>1523.2</c:v>
                </c:pt>
                <c:pt idx="1233">
                  <c:v>1523.3</c:v>
                </c:pt>
                <c:pt idx="1234">
                  <c:v>1523.4</c:v>
                </c:pt>
                <c:pt idx="1235">
                  <c:v>1523.5</c:v>
                </c:pt>
                <c:pt idx="1236">
                  <c:v>1523.6</c:v>
                </c:pt>
                <c:pt idx="1237">
                  <c:v>1523.7</c:v>
                </c:pt>
                <c:pt idx="1238">
                  <c:v>1523.8</c:v>
                </c:pt>
                <c:pt idx="1239">
                  <c:v>1523.9</c:v>
                </c:pt>
                <c:pt idx="1240">
                  <c:v>1524</c:v>
                </c:pt>
                <c:pt idx="1241">
                  <c:v>1524.1</c:v>
                </c:pt>
                <c:pt idx="1242">
                  <c:v>1524.2</c:v>
                </c:pt>
                <c:pt idx="1243">
                  <c:v>1524.3</c:v>
                </c:pt>
                <c:pt idx="1244">
                  <c:v>1524.4</c:v>
                </c:pt>
                <c:pt idx="1245">
                  <c:v>1524.5</c:v>
                </c:pt>
                <c:pt idx="1246">
                  <c:v>1524.6</c:v>
                </c:pt>
                <c:pt idx="1247">
                  <c:v>1524.7</c:v>
                </c:pt>
                <c:pt idx="1248">
                  <c:v>1524.8</c:v>
                </c:pt>
                <c:pt idx="1249">
                  <c:v>1524.9</c:v>
                </c:pt>
                <c:pt idx="1250">
                  <c:v>1525</c:v>
                </c:pt>
                <c:pt idx="1251">
                  <c:v>1525.1</c:v>
                </c:pt>
                <c:pt idx="1252">
                  <c:v>1525.2</c:v>
                </c:pt>
                <c:pt idx="1253">
                  <c:v>1525.3</c:v>
                </c:pt>
                <c:pt idx="1254">
                  <c:v>1525.4</c:v>
                </c:pt>
                <c:pt idx="1255">
                  <c:v>1525.5</c:v>
                </c:pt>
                <c:pt idx="1256">
                  <c:v>1525.6</c:v>
                </c:pt>
                <c:pt idx="1257">
                  <c:v>1525.7</c:v>
                </c:pt>
                <c:pt idx="1258">
                  <c:v>1525.8</c:v>
                </c:pt>
                <c:pt idx="1259">
                  <c:v>1525.9</c:v>
                </c:pt>
                <c:pt idx="1260">
                  <c:v>1526</c:v>
                </c:pt>
                <c:pt idx="1261">
                  <c:v>1526.1</c:v>
                </c:pt>
                <c:pt idx="1262">
                  <c:v>1526.2</c:v>
                </c:pt>
                <c:pt idx="1263">
                  <c:v>1526.3</c:v>
                </c:pt>
                <c:pt idx="1264">
                  <c:v>1526.4</c:v>
                </c:pt>
                <c:pt idx="1265">
                  <c:v>1526.5</c:v>
                </c:pt>
                <c:pt idx="1266">
                  <c:v>1526.6</c:v>
                </c:pt>
                <c:pt idx="1267">
                  <c:v>1526.7</c:v>
                </c:pt>
                <c:pt idx="1268">
                  <c:v>1526.8</c:v>
                </c:pt>
                <c:pt idx="1269">
                  <c:v>1526.9</c:v>
                </c:pt>
                <c:pt idx="1270">
                  <c:v>1527</c:v>
                </c:pt>
                <c:pt idx="1271">
                  <c:v>1527.1</c:v>
                </c:pt>
                <c:pt idx="1272">
                  <c:v>1527.2</c:v>
                </c:pt>
                <c:pt idx="1273">
                  <c:v>1527.3</c:v>
                </c:pt>
                <c:pt idx="1274">
                  <c:v>1527.4</c:v>
                </c:pt>
                <c:pt idx="1275">
                  <c:v>1527.5</c:v>
                </c:pt>
                <c:pt idx="1276">
                  <c:v>1527.6</c:v>
                </c:pt>
                <c:pt idx="1277">
                  <c:v>1527.7</c:v>
                </c:pt>
                <c:pt idx="1278">
                  <c:v>1527.8</c:v>
                </c:pt>
                <c:pt idx="1279">
                  <c:v>1527.9</c:v>
                </c:pt>
                <c:pt idx="1280">
                  <c:v>1528</c:v>
                </c:pt>
                <c:pt idx="1281">
                  <c:v>1528.1</c:v>
                </c:pt>
                <c:pt idx="1282">
                  <c:v>1528.2</c:v>
                </c:pt>
                <c:pt idx="1283">
                  <c:v>1528.3</c:v>
                </c:pt>
                <c:pt idx="1284">
                  <c:v>1528.4</c:v>
                </c:pt>
                <c:pt idx="1285">
                  <c:v>1528.5</c:v>
                </c:pt>
                <c:pt idx="1286">
                  <c:v>1528.6</c:v>
                </c:pt>
                <c:pt idx="1287">
                  <c:v>1528.7</c:v>
                </c:pt>
                <c:pt idx="1288">
                  <c:v>1528.8</c:v>
                </c:pt>
                <c:pt idx="1289">
                  <c:v>1528.9</c:v>
                </c:pt>
                <c:pt idx="1290">
                  <c:v>1529</c:v>
                </c:pt>
                <c:pt idx="1291">
                  <c:v>1529.1</c:v>
                </c:pt>
                <c:pt idx="1292">
                  <c:v>1529.2</c:v>
                </c:pt>
                <c:pt idx="1293">
                  <c:v>1529.3</c:v>
                </c:pt>
                <c:pt idx="1294">
                  <c:v>1529.4</c:v>
                </c:pt>
                <c:pt idx="1295">
                  <c:v>1529.5</c:v>
                </c:pt>
                <c:pt idx="1296">
                  <c:v>1529.6</c:v>
                </c:pt>
                <c:pt idx="1297">
                  <c:v>1529.7</c:v>
                </c:pt>
                <c:pt idx="1298">
                  <c:v>1529.8</c:v>
                </c:pt>
                <c:pt idx="1299">
                  <c:v>1529.9</c:v>
                </c:pt>
                <c:pt idx="1300">
                  <c:v>1530</c:v>
                </c:pt>
                <c:pt idx="1301">
                  <c:v>1530.1</c:v>
                </c:pt>
                <c:pt idx="1302">
                  <c:v>1530.2</c:v>
                </c:pt>
                <c:pt idx="1303">
                  <c:v>1530.3</c:v>
                </c:pt>
                <c:pt idx="1304">
                  <c:v>1530.4</c:v>
                </c:pt>
                <c:pt idx="1305">
                  <c:v>1530.5</c:v>
                </c:pt>
                <c:pt idx="1306">
                  <c:v>1530.6</c:v>
                </c:pt>
                <c:pt idx="1307">
                  <c:v>1530.7</c:v>
                </c:pt>
                <c:pt idx="1308">
                  <c:v>1530.8</c:v>
                </c:pt>
                <c:pt idx="1309">
                  <c:v>1530.9</c:v>
                </c:pt>
                <c:pt idx="1310">
                  <c:v>1531</c:v>
                </c:pt>
                <c:pt idx="1311">
                  <c:v>1531.1</c:v>
                </c:pt>
                <c:pt idx="1312">
                  <c:v>1531.2</c:v>
                </c:pt>
                <c:pt idx="1313">
                  <c:v>1531.3</c:v>
                </c:pt>
                <c:pt idx="1314">
                  <c:v>1531.4</c:v>
                </c:pt>
                <c:pt idx="1315">
                  <c:v>1531.5</c:v>
                </c:pt>
                <c:pt idx="1316">
                  <c:v>1531.6</c:v>
                </c:pt>
                <c:pt idx="1317">
                  <c:v>1531.7</c:v>
                </c:pt>
                <c:pt idx="1318">
                  <c:v>1531.8</c:v>
                </c:pt>
                <c:pt idx="1319">
                  <c:v>1531.9</c:v>
                </c:pt>
                <c:pt idx="1320">
                  <c:v>1532</c:v>
                </c:pt>
                <c:pt idx="1321">
                  <c:v>1532.1</c:v>
                </c:pt>
                <c:pt idx="1322">
                  <c:v>1532.2</c:v>
                </c:pt>
                <c:pt idx="1323">
                  <c:v>1532.3</c:v>
                </c:pt>
                <c:pt idx="1324">
                  <c:v>1532.4</c:v>
                </c:pt>
                <c:pt idx="1325">
                  <c:v>1532.5</c:v>
                </c:pt>
                <c:pt idx="1326">
                  <c:v>1532.6</c:v>
                </c:pt>
                <c:pt idx="1327">
                  <c:v>1532.7</c:v>
                </c:pt>
                <c:pt idx="1328">
                  <c:v>1532.8</c:v>
                </c:pt>
                <c:pt idx="1329">
                  <c:v>1532.9</c:v>
                </c:pt>
                <c:pt idx="1330">
                  <c:v>1533</c:v>
                </c:pt>
                <c:pt idx="1331">
                  <c:v>1533.1</c:v>
                </c:pt>
                <c:pt idx="1332">
                  <c:v>1533.2</c:v>
                </c:pt>
                <c:pt idx="1333">
                  <c:v>1533.3</c:v>
                </c:pt>
                <c:pt idx="1334">
                  <c:v>1533.4</c:v>
                </c:pt>
                <c:pt idx="1335">
                  <c:v>1533.5</c:v>
                </c:pt>
                <c:pt idx="1336">
                  <c:v>1533.6</c:v>
                </c:pt>
                <c:pt idx="1337">
                  <c:v>1533.7</c:v>
                </c:pt>
                <c:pt idx="1338">
                  <c:v>1533.8</c:v>
                </c:pt>
                <c:pt idx="1339">
                  <c:v>1533.9</c:v>
                </c:pt>
                <c:pt idx="1340">
                  <c:v>1534</c:v>
                </c:pt>
                <c:pt idx="1341">
                  <c:v>1534.1</c:v>
                </c:pt>
                <c:pt idx="1342">
                  <c:v>1534.2</c:v>
                </c:pt>
                <c:pt idx="1343">
                  <c:v>1534.3</c:v>
                </c:pt>
                <c:pt idx="1344">
                  <c:v>1534.4</c:v>
                </c:pt>
                <c:pt idx="1345">
                  <c:v>1534.5</c:v>
                </c:pt>
                <c:pt idx="1346">
                  <c:v>1534.6</c:v>
                </c:pt>
                <c:pt idx="1347">
                  <c:v>1534.7</c:v>
                </c:pt>
                <c:pt idx="1348">
                  <c:v>1534.8</c:v>
                </c:pt>
                <c:pt idx="1349">
                  <c:v>1534.9</c:v>
                </c:pt>
                <c:pt idx="1350">
                  <c:v>1535</c:v>
                </c:pt>
                <c:pt idx="1351">
                  <c:v>1535.1</c:v>
                </c:pt>
                <c:pt idx="1352">
                  <c:v>1535.2</c:v>
                </c:pt>
                <c:pt idx="1353">
                  <c:v>1535.3</c:v>
                </c:pt>
                <c:pt idx="1354">
                  <c:v>1535.4</c:v>
                </c:pt>
                <c:pt idx="1355">
                  <c:v>1535.5</c:v>
                </c:pt>
                <c:pt idx="1356">
                  <c:v>1535.6</c:v>
                </c:pt>
                <c:pt idx="1357">
                  <c:v>1535.7</c:v>
                </c:pt>
                <c:pt idx="1358">
                  <c:v>1535.8</c:v>
                </c:pt>
                <c:pt idx="1359">
                  <c:v>1535.9</c:v>
                </c:pt>
                <c:pt idx="1360">
                  <c:v>1536</c:v>
                </c:pt>
                <c:pt idx="1361">
                  <c:v>1536.1</c:v>
                </c:pt>
                <c:pt idx="1362">
                  <c:v>1536.2</c:v>
                </c:pt>
                <c:pt idx="1363">
                  <c:v>1536.3</c:v>
                </c:pt>
                <c:pt idx="1364">
                  <c:v>1536.4</c:v>
                </c:pt>
                <c:pt idx="1365">
                  <c:v>1536.5</c:v>
                </c:pt>
                <c:pt idx="1366">
                  <c:v>1536.6</c:v>
                </c:pt>
                <c:pt idx="1367">
                  <c:v>1536.7</c:v>
                </c:pt>
                <c:pt idx="1368">
                  <c:v>1536.8</c:v>
                </c:pt>
                <c:pt idx="1369">
                  <c:v>1536.9</c:v>
                </c:pt>
                <c:pt idx="1370">
                  <c:v>1537</c:v>
                </c:pt>
                <c:pt idx="1371">
                  <c:v>1537.1</c:v>
                </c:pt>
                <c:pt idx="1372">
                  <c:v>1537.2</c:v>
                </c:pt>
                <c:pt idx="1373">
                  <c:v>1537.3</c:v>
                </c:pt>
                <c:pt idx="1374">
                  <c:v>1537.4</c:v>
                </c:pt>
                <c:pt idx="1375">
                  <c:v>1537.5</c:v>
                </c:pt>
                <c:pt idx="1376">
                  <c:v>1537.6</c:v>
                </c:pt>
                <c:pt idx="1377">
                  <c:v>1537.7</c:v>
                </c:pt>
                <c:pt idx="1378">
                  <c:v>1537.8</c:v>
                </c:pt>
                <c:pt idx="1379">
                  <c:v>1537.9</c:v>
                </c:pt>
                <c:pt idx="1380">
                  <c:v>1538</c:v>
                </c:pt>
                <c:pt idx="1381">
                  <c:v>1538.1</c:v>
                </c:pt>
                <c:pt idx="1382">
                  <c:v>1538.2</c:v>
                </c:pt>
                <c:pt idx="1383">
                  <c:v>1538.3</c:v>
                </c:pt>
                <c:pt idx="1384">
                  <c:v>1538.4</c:v>
                </c:pt>
                <c:pt idx="1385">
                  <c:v>1538.5</c:v>
                </c:pt>
                <c:pt idx="1386">
                  <c:v>1538.6</c:v>
                </c:pt>
                <c:pt idx="1387">
                  <c:v>1538.7</c:v>
                </c:pt>
                <c:pt idx="1388">
                  <c:v>1538.8</c:v>
                </c:pt>
                <c:pt idx="1389">
                  <c:v>1538.9</c:v>
                </c:pt>
                <c:pt idx="1390">
                  <c:v>1539</c:v>
                </c:pt>
                <c:pt idx="1391">
                  <c:v>1539.1</c:v>
                </c:pt>
                <c:pt idx="1392">
                  <c:v>1539.2</c:v>
                </c:pt>
                <c:pt idx="1393">
                  <c:v>1539.3</c:v>
                </c:pt>
                <c:pt idx="1394">
                  <c:v>1539.4</c:v>
                </c:pt>
                <c:pt idx="1395">
                  <c:v>1539.5</c:v>
                </c:pt>
                <c:pt idx="1396">
                  <c:v>1539.6</c:v>
                </c:pt>
                <c:pt idx="1397">
                  <c:v>1539.7</c:v>
                </c:pt>
                <c:pt idx="1398">
                  <c:v>1539.8</c:v>
                </c:pt>
                <c:pt idx="1399">
                  <c:v>1539.9</c:v>
                </c:pt>
                <c:pt idx="1400">
                  <c:v>1540</c:v>
                </c:pt>
                <c:pt idx="1401">
                  <c:v>1540.1</c:v>
                </c:pt>
                <c:pt idx="1402">
                  <c:v>1540.2</c:v>
                </c:pt>
                <c:pt idx="1403">
                  <c:v>1540.3</c:v>
                </c:pt>
                <c:pt idx="1404">
                  <c:v>1540.4</c:v>
                </c:pt>
                <c:pt idx="1405">
                  <c:v>1540.5</c:v>
                </c:pt>
                <c:pt idx="1406">
                  <c:v>1540.6</c:v>
                </c:pt>
                <c:pt idx="1407">
                  <c:v>1540.7</c:v>
                </c:pt>
                <c:pt idx="1408">
                  <c:v>1540.8</c:v>
                </c:pt>
                <c:pt idx="1409">
                  <c:v>1540.9</c:v>
                </c:pt>
                <c:pt idx="1410">
                  <c:v>1541</c:v>
                </c:pt>
                <c:pt idx="1411">
                  <c:v>1541.1</c:v>
                </c:pt>
                <c:pt idx="1412">
                  <c:v>1541.2</c:v>
                </c:pt>
                <c:pt idx="1413">
                  <c:v>1541.3</c:v>
                </c:pt>
                <c:pt idx="1414">
                  <c:v>1541.4</c:v>
                </c:pt>
                <c:pt idx="1415">
                  <c:v>1541.5</c:v>
                </c:pt>
                <c:pt idx="1416">
                  <c:v>1541.6</c:v>
                </c:pt>
                <c:pt idx="1417">
                  <c:v>1541.7</c:v>
                </c:pt>
                <c:pt idx="1418">
                  <c:v>1541.8</c:v>
                </c:pt>
                <c:pt idx="1419">
                  <c:v>1541.9</c:v>
                </c:pt>
                <c:pt idx="1420">
                  <c:v>1542</c:v>
                </c:pt>
                <c:pt idx="1421">
                  <c:v>1542.1</c:v>
                </c:pt>
                <c:pt idx="1422">
                  <c:v>1542.2</c:v>
                </c:pt>
                <c:pt idx="1423">
                  <c:v>1542.3</c:v>
                </c:pt>
                <c:pt idx="1424">
                  <c:v>1542.4</c:v>
                </c:pt>
                <c:pt idx="1425">
                  <c:v>1542.5</c:v>
                </c:pt>
                <c:pt idx="1426">
                  <c:v>1542.6</c:v>
                </c:pt>
                <c:pt idx="1427">
                  <c:v>1542.7</c:v>
                </c:pt>
                <c:pt idx="1428">
                  <c:v>1542.8</c:v>
                </c:pt>
                <c:pt idx="1429">
                  <c:v>1542.9</c:v>
                </c:pt>
                <c:pt idx="1430">
                  <c:v>1543</c:v>
                </c:pt>
                <c:pt idx="1431">
                  <c:v>1543.1</c:v>
                </c:pt>
                <c:pt idx="1432">
                  <c:v>1543.2</c:v>
                </c:pt>
                <c:pt idx="1433">
                  <c:v>1543.3</c:v>
                </c:pt>
                <c:pt idx="1434">
                  <c:v>1543.4</c:v>
                </c:pt>
                <c:pt idx="1435">
                  <c:v>1543.5</c:v>
                </c:pt>
                <c:pt idx="1436">
                  <c:v>1543.6</c:v>
                </c:pt>
                <c:pt idx="1437">
                  <c:v>1543.7</c:v>
                </c:pt>
                <c:pt idx="1438">
                  <c:v>1543.8</c:v>
                </c:pt>
                <c:pt idx="1439">
                  <c:v>1543.9</c:v>
                </c:pt>
                <c:pt idx="1440">
                  <c:v>1544</c:v>
                </c:pt>
                <c:pt idx="1441">
                  <c:v>1544.1</c:v>
                </c:pt>
                <c:pt idx="1442">
                  <c:v>1544.2</c:v>
                </c:pt>
                <c:pt idx="1443">
                  <c:v>1544.3</c:v>
                </c:pt>
                <c:pt idx="1444">
                  <c:v>1544.4</c:v>
                </c:pt>
                <c:pt idx="1445">
                  <c:v>1544.5</c:v>
                </c:pt>
                <c:pt idx="1446">
                  <c:v>1544.6</c:v>
                </c:pt>
                <c:pt idx="1447">
                  <c:v>1544.7</c:v>
                </c:pt>
                <c:pt idx="1448">
                  <c:v>1544.8</c:v>
                </c:pt>
                <c:pt idx="1449">
                  <c:v>1544.9</c:v>
                </c:pt>
                <c:pt idx="1450">
                  <c:v>1545</c:v>
                </c:pt>
                <c:pt idx="1451">
                  <c:v>1545.1</c:v>
                </c:pt>
                <c:pt idx="1452">
                  <c:v>1545.2</c:v>
                </c:pt>
                <c:pt idx="1453">
                  <c:v>1545.3</c:v>
                </c:pt>
                <c:pt idx="1454">
                  <c:v>1545.4</c:v>
                </c:pt>
                <c:pt idx="1455">
                  <c:v>1545.5</c:v>
                </c:pt>
                <c:pt idx="1456">
                  <c:v>1545.6</c:v>
                </c:pt>
                <c:pt idx="1457">
                  <c:v>1545.7</c:v>
                </c:pt>
                <c:pt idx="1458">
                  <c:v>1545.8</c:v>
                </c:pt>
                <c:pt idx="1459">
                  <c:v>1545.9</c:v>
                </c:pt>
                <c:pt idx="1460">
                  <c:v>1546</c:v>
                </c:pt>
                <c:pt idx="1461">
                  <c:v>1546.1</c:v>
                </c:pt>
                <c:pt idx="1462">
                  <c:v>1546.2</c:v>
                </c:pt>
                <c:pt idx="1463">
                  <c:v>1546.3</c:v>
                </c:pt>
                <c:pt idx="1464">
                  <c:v>1546.4</c:v>
                </c:pt>
                <c:pt idx="1465">
                  <c:v>1546.5</c:v>
                </c:pt>
                <c:pt idx="1466">
                  <c:v>1546.6</c:v>
                </c:pt>
                <c:pt idx="1467">
                  <c:v>1546.7</c:v>
                </c:pt>
                <c:pt idx="1468">
                  <c:v>1546.8</c:v>
                </c:pt>
                <c:pt idx="1469">
                  <c:v>1546.9</c:v>
                </c:pt>
                <c:pt idx="1470">
                  <c:v>1547</c:v>
                </c:pt>
                <c:pt idx="1471">
                  <c:v>1547.1</c:v>
                </c:pt>
                <c:pt idx="1472">
                  <c:v>1547.2</c:v>
                </c:pt>
                <c:pt idx="1473">
                  <c:v>1547.3</c:v>
                </c:pt>
                <c:pt idx="1474">
                  <c:v>1547.4</c:v>
                </c:pt>
                <c:pt idx="1475">
                  <c:v>1547.5</c:v>
                </c:pt>
                <c:pt idx="1476">
                  <c:v>1547.6</c:v>
                </c:pt>
                <c:pt idx="1477">
                  <c:v>1547.7</c:v>
                </c:pt>
                <c:pt idx="1478">
                  <c:v>1547.8</c:v>
                </c:pt>
                <c:pt idx="1479">
                  <c:v>1547.9</c:v>
                </c:pt>
                <c:pt idx="1480">
                  <c:v>1548</c:v>
                </c:pt>
                <c:pt idx="1481">
                  <c:v>1548.1</c:v>
                </c:pt>
                <c:pt idx="1482">
                  <c:v>1548.2</c:v>
                </c:pt>
                <c:pt idx="1483">
                  <c:v>1548.3</c:v>
                </c:pt>
                <c:pt idx="1484">
                  <c:v>1548.4</c:v>
                </c:pt>
                <c:pt idx="1485">
                  <c:v>1548.5</c:v>
                </c:pt>
                <c:pt idx="1486">
                  <c:v>1548.6</c:v>
                </c:pt>
                <c:pt idx="1487">
                  <c:v>1548.7</c:v>
                </c:pt>
                <c:pt idx="1488">
                  <c:v>1548.8</c:v>
                </c:pt>
                <c:pt idx="1489">
                  <c:v>1548.9</c:v>
                </c:pt>
                <c:pt idx="1490">
                  <c:v>1549</c:v>
                </c:pt>
                <c:pt idx="1491">
                  <c:v>1549.1</c:v>
                </c:pt>
                <c:pt idx="1492">
                  <c:v>1549.2</c:v>
                </c:pt>
                <c:pt idx="1493">
                  <c:v>1549.3</c:v>
                </c:pt>
                <c:pt idx="1494">
                  <c:v>1549.4</c:v>
                </c:pt>
                <c:pt idx="1495">
                  <c:v>1549.5</c:v>
                </c:pt>
                <c:pt idx="1496">
                  <c:v>1549.6</c:v>
                </c:pt>
                <c:pt idx="1497">
                  <c:v>1549.7</c:v>
                </c:pt>
                <c:pt idx="1498">
                  <c:v>1549.8</c:v>
                </c:pt>
                <c:pt idx="1499">
                  <c:v>1549.9</c:v>
                </c:pt>
                <c:pt idx="1500">
                  <c:v>1550</c:v>
                </c:pt>
                <c:pt idx="1501">
                  <c:v>1550.1</c:v>
                </c:pt>
                <c:pt idx="1502">
                  <c:v>1550.2</c:v>
                </c:pt>
                <c:pt idx="1503">
                  <c:v>1550.3</c:v>
                </c:pt>
                <c:pt idx="1504">
                  <c:v>1550.4</c:v>
                </c:pt>
                <c:pt idx="1505">
                  <c:v>1550.5</c:v>
                </c:pt>
                <c:pt idx="1506">
                  <c:v>1550.6</c:v>
                </c:pt>
                <c:pt idx="1507">
                  <c:v>1550.7</c:v>
                </c:pt>
                <c:pt idx="1508">
                  <c:v>1550.8</c:v>
                </c:pt>
                <c:pt idx="1509">
                  <c:v>1550.9</c:v>
                </c:pt>
                <c:pt idx="1510">
                  <c:v>1551</c:v>
                </c:pt>
                <c:pt idx="1511">
                  <c:v>1551.1</c:v>
                </c:pt>
                <c:pt idx="1512">
                  <c:v>1551.2</c:v>
                </c:pt>
                <c:pt idx="1513">
                  <c:v>1551.3</c:v>
                </c:pt>
                <c:pt idx="1514">
                  <c:v>1551.4</c:v>
                </c:pt>
                <c:pt idx="1515">
                  <c:v>1551.5</c:v>
                </c:pt>
                <c:pt idx="1516">
                  <c:v>1551.6</c:v>
                </c:pt>
                <c:pt idx="1517">
                  <c:v>1551.7</c:v>
                </c:pt>
                <c:pt idx="1518">
                  <c:v>1551.8</c:v>
                </c:pt>
                <c:pt idx="1519">
                  <c:v>1551.9</c:v>
                </c:pt>
                <c:pt idx="1520">
                  <c:v>1552</c:v>
                </c:pt>
                <c:pt idx="1521">
                  <c:v>1552.1</c:v>
                </c:pt>
                <c:pt idx="1522">
                  <c:v>1552.2</c:v>
                </c:pt>
                <c:pt idx="1523">
                  <c:v>1552.3</c:v>
                </c:pt>
                <c:pt idx="1524">
                  <c:v>1552.4</c:v>
                </c:pt>
                <c:pt idx="1525">
                  <c:v>1552.5</c:v>
                </c:pt>
                <c:pt idx="1526">
                  <c:v>1552.6</c:v>
                </c:pt>
                <c:pt idx="1527">
                  <c:v>1552.7</c:v>
                </c:pt>
                <c:pt idx="1528">
                  <c:v>1552.8</c:v>
                </c:pt>
                <c:pt idx="1529">
                  <c:v>1552.9</c:v>
                </c:pt>
                <c:pt idx="1530">
                  <c:v>1553</c:v>
                </c:pt>
                <c:pt idx="1531">
                  <c:v>1553.1</c:v>
                </c:pt>
                <c:pt idx="1532">
                  <c:v>1553.2</c:v>
                </c:pt>
                <c:pt idx="1533">
                  <c:v>1553.3</c:v>
                </c:pt>
                <c:pt idx="1534">
                  <c:v>1553.4</c:v>
                </c:pt>
                <c:pt idx="1535">
                  <c:v>1553.5</c:v>
                </c:pt>
                <c:pt idx="1536">
                  <c:v>1553.6</c:v>
                </c:pt>
                <c:pt idx="1537">
                  <c:v>1553.7</c:v>
                </c:pt>
                <c:pt idx="1538">
                  <c:v>1553.8</c:v>
                </c:pt>
                <c:pt idx="1539">
                  <c:v>1553.9</c:v>
                </c:pt>
                <c:pt idx="1540">
                  <c:v>1554</c:v>
                </c:pt>
                <c:pt idx="1541">
                  <c:v>1554.1</c:v>
                </c:pt>
                <c:pt idx="1542">
                  <c:v>1554.2</c:v>
                </c:pt>
                <c:pt idx="1543">
                  <c:v>1554.3</c:v>
                </c:pt>
                <c:pt idx="1544">
                  <c:v>1554.4</c:v>
                </c:pt>
                <c:pt idx="1545">
                  <c:v>1554.5</c:v>
                </c:pt>
                <c:pt idx="1546">
                  <c:v>1554.6</c:v>
                </c:pt>
                <c:pt idx="1547">
                  <c:v>1554.7</c:v>
                </c:pt>
                <c:pt idx="1548">
                  <c:v>1554.8</c:v>
                </c:pt>
                <c:pt idx="1549">
                  <c:v>1554.9</c:v>
                </c:pt>
                <c:pt idx="1550">
                  <c:v>1555</c:v>
                </c:pt>
                <c:pt idx="1551">
                  <c:v>1555.1</c:v>
                </c:pt>
                <c:pt idx="1552">
                  <c:v>1555.2</c:v>
                </c:pt>
                <c:pt idx="1553">
                  <c:v>1555.3</c:v>
                </c:pt>
                <c:pt idx="1554">
                  <c:v>1555.4</c:v>
                </c:pt>
                <c:pt idx="1555">
                  <c:v>1555.5</c:v>
                </c:pt>
                <c:pt idx="1556">
                  <c:v>1555.6</c:v>
                </c:pt>
                <c:pt idx="1557">
                  <c:v>1555.7</c:v>
                </c:pt>
                <c:pt idx="1558">
                  <c:v>1555.8</c:v>
                </c:pt>
                <c:pt idx="1559">
                  <c:v>1555.9</c:v>
                </c:pt>
                <c:pt idx="1560">
                  <c:v>1556</c:v>
                </c:pt>
                <c:pt idx="1561">
                  <c:v>1556.1</c:v>
                </c:pt>
                <c:pt idx="1562">
                  <c:v>1556.2</c:v>
                </c:pt>
                <c:pt idx="1563">
                  <c:v>1556.3</c:v>
                </c:pt>
                <c:pt idx="1564">
                  <c:v>1556.4</c:v>
                </c:pt>
                <c:pt idx="1565">
                  <c:v>1556.5</c:v>
                </c:pt>
                <c:pt idx="1566">
                  <c:v>1556.6</c:v>
                </c:pt>
                <c:pt idx="1567">
                  <c:v>1556.7</c:v>
                </c:pt>
                <c:pt idx="1568">
                  <c:v>1556.8</c:v>
                </c:pt>
                <c:pt idx="1569">
                  <c:v>1556.9</c:v>
                </c:pt>
                <c:pt idx="1570">
                  <c:v>1557</c:v>
                </c:pt>
                <c:pt idx="1571">
                  <c:v>1557.1</c:v>
                </c:pt>
                <c:pt idx="1572">
                  <c:v>1557.2</c:v>
                </c:pt>
                <c:pt idx="1573">
                  <c:v>1557.3</c:v>
                </c:pt>
                <c:pt idx="1574">
                  <c:v>1557.4</c:v>
                </c:pt>
                <c:pt idx="1575">
                  <c:v>1557.5</c:v>
                </c:pt>
                <c:pt idx="1576">
                  <c:v>1557.6</c:v>
                </c:pt>
                <c:pt idx="1577">
                  <c:v>1557.7</c:v>
                </c:pt>
                <c:pt idx="1578">
                  <c:v>1557.8</c:v>
                </c:pt>
                <c:pt idx="1579">
                  <c:v>1557.9</c:v>
                </c:pt>
                <c:pt idx="1580">
                  <c:v>1558</c:v>
                </c:pt>
                <c:pt idx="1581">
                  <c:v>1558.1</c:v>
                </c:pt>
                <c:pt idx="1582">
                  <c:v>1558.2</c:v>
                </c:pt>
                <c:pt idx="1583">
                  <c:v>1558.3</c:v>
                </c:pt>
                <c:pt idx="1584">
                  <c:v>1558.4</c:v>
                </c:pt>
                <c:pt idx="1585">
                  <c:v>1558.5</c:v>
                </c:pt>
                <c:pt idx="1586">
                  <c:v>1558.6</c:v>
                </c:pt>
                <c:pt idx="1587">
                  <c:v>1558.7</c:v>
                </c:pt>
                <c:pt idx="1588">
                  <c:v>1558.8</c:v>
                </c:pt>
                <c:pt idx="1589">
                  <c:v>1558.9</c:v>
                </c:pt>
                <c:pt idx="1590">
                  <c:v>1559</c:v>
                </c:pt>
                <c:pt idx="1591">
                  <c:v>1559.1</c:v>
                </c:pt>
                <c:pt idx="1592">
                  <c:v>1559.2</c:v>
                </c:pt>
                <c:pt idx="1593">
                  <c:v>1559.3</c:v>
                </c:pt>
                <c:pt idx="1594">
                  <c:v>1559.4</c:v>
                </c:pt>
                <c:pt idx="1595">
                  <c:v>1559.5</c:v>
                </c:pt>
                <c:pt idx="1596">
                  <c:v>1559.6</c:v>
                </c:pt>
                <c:pt idx="1597">
                  <c:v>1559.7</c:v>
                </c:pt>
                <c:pt idx="1598">
                  <c:v>1559.8</c:v>
                </c:pt>
                <c:pt idx="1599">
                  <c:v>1559.9</c:v>
                </c:pt>
                <c:pt idx="1600">
                  <c:v>1560</c:v>
                </c:pt>
                <c:pt idx="1601">
                  <c:v>1560.1</c:v>
                </c:pt>
                <c:pt idx="1602">
                  <c:v>1560.2</c:v>
                </c:pt>
                <c:pt idx="1603">
                  <c:v>1560.3</c:v>
                </c:pt>
                <c:pt idx="1604">
                  <c:v>1560.4</c:v>
                </c:pt>
                <c:pt idx="1605">
                  <c:v>1560.5</c:v>
                </c:pt>
                <c:pt idx="1606">
                  <c:v>1560.6</c:v>
                </c:pt>
                <c:pt idx="1607">
                  <c:v>1560.7</c:v>
                </c:pt>
                <c:pt idx="1608">
                  <c:v>1560.8</c:v>
                </c:pt>
                <c:pt idx="1609">
                  <c:v>1560.9</c:v>
                </c:pt>
                <c:pt idx="1610">
                  <c:v>1561</c:v>
                </c:pt>
                <c:pt idx="1611">
                  <c:v>1561.1</c:v>
                </c:pt>
                <c:pt idx="1612">
                  <c:v>1561.2</c:v>
                </c:pt>
                <c:pt idx="1613">
                  <c:v>1561.3</c:v>
                </c:pt>
                <c:pt idx="1614">
                  <c:v>1561.4</c:v>
                </c:pt>
                <c:pt idx="1615">
                  <c:v>1561.5</c:v>
                </c:pt>
                <c:pt idx="1616">
                  <c:v>1561.6</c:v>
                </c:pt>
                <c:pt idx="1617">
                  <c:v>1561.7</c:v>
                </c:pt>
                <c:pt idx="1618">
                  <c:v>1561.8</c:v>
                </c:pt>
                <c:pt idx="1619">
                  <c:v>1561.9</c:v>
                </c:pt>
                <c:pt idx="1620">
                  <c:v>1562</c:v>
                </c:pt>
                <c:pt idx="1621">
                  <c:v>1562.1</c:v>
                </c:pt>
                <c:pt idx="1622">
                  <c:v>1562.2</c:v>
                </c:pt>
                <c:pt idx="1623">
                  <c:v>1562.3</c:v>
                </c:pt>
                <c:pt idx="1624">
                  <c:v>1562.4</c:v>
                </c:pt>
                <c:pt idx="1625">
                  <c:v>1562.5</c:v>
                </c:pt>
                <c:pt idx="1626">
                  <c:v>1562.6</c:v>
                </c:pt>
                <c:pt idx="1627">
                  <c:v>1562.7</c:v>
                </c:pt>
                <c:pt idx="1628">
                  <c:v>1562.8</c:v>
                </c:pt>
                <c:pt idx="1629">
                  <c:v>1562.9</c:v>
                </c:pt>
                <c:pt idx="1630">
                  <c:v>1563</c:v>
                </c:pt>
                <c:pt idx="1631">
                  <c:v>1563.1</c:v>
                </c:pt>
                <c:pt idx="1632">
                  <c:v>1563.2</c:v>
                </c:pt>
                <c:pt idx="1633">
                  <c:v>1563.3</c:v>
                </c:pt>
                <c:pt idx="1634">
                  <c:v>1563.4</c:v>
                </c:pt>
                <c:pt idx="1635">
                  <c:v>1563.5</c:v>
                </c:pt>
                <c:pt idx="1636">
                  <c:v>1563.6</c:v>
                </c:pt>
                <c:pt idx="1637">
                  <c:v>1563.7</c:v>
                </c:pt>
                <c:pt idx="1638">
                  <c:v>1563.8</c:v>
                </c:pt>
                <c:pt idx="1639">
                  <c:v>1563.9</c:v>
                </c:pt>
                <c:pt idx="1640">
                  <c:v>1564</c:v>
                </c:pt>
                <c:pt idx="1641">
                  <c:v>1564.1</c:v>
                </c:pt>
                <c:pt idx="1642">
                  <c:v>1564.2</c:v>
                </c:pt>
                <c:pt idx="1643">
                  <c:v>1564.3</c:v>
                </c:pt>
                <c:pt idx="1644">
                  <c:v>1564.4</c:v>
                </c:pt>
                <c:pt idx="1645">
                  <c:v>1564.5</c:v>
                </c:pt>
                <c:pt idx="1646">
                  <c:v>1564.6</c:v>
                </c:pt>
                <c:pt idx="1647">
                  <c:v>1564.7</c:v>
                </c:pt>
                <c:pt idx="1648">
                  <c:v>1564.8</c:v>
                </c:pt>
                <c:pt idx="1649">
                  <c:v>1564.9</c:v>
                </c:pt>
                <c:pt idx="1650">
                  <c:v>1565</c:v>
                </c:pt>
                <c:pt idx="1651">
                  <c:v>1565.1</c:v>
                </c:pt>
                <c:pt idx="1652">
                  <c:v>1565.2</c:v>
                </c:pt>
                <c:pt idx="1653">
                  <c:v>1565.3</c:v>
                </c:pt>
                <c:pt idx="1654">
                  <c:v>1565.4</c:v>
                </c:pt>
                <c:pt idx="1655">
                  <c:v>1565.5</c:v>
                </c:pt>
                <c:pt idx="1656">
                  <c:v>1565.6</c:v>
                </c:pt>
                <c:pt idx="1657">
                  <c:v>1565.7</c:v>
                </c:pt>
                <c:pt idx="1658">
                  <c:v>1565.8</c:v>
                </c:pt>
                <c:pt idx="1659">
                  <c:v>1565.9</c:v>
                </c:pt>
                <c:pt idx="1660">
                  <c:v>1566</c:v>
                </c:pt>
                <c:pt idx="1661">
                  <c:v>1566.1</c:v>
                </c:pt>
                <c:pt idx="1662">
                  <c:v>1566.2</c:v>
                </c:pt>
                <c:pt idx="1663">
                  <c:v>1566.3</c:v>
                </c:pt>
                <c:pt idx="1664">
                  <c:v>1566.4</c:v>
                </c:pt>
                <c:pt idx="1665">
                  <c:v>1566.5</c:v>
                </c:pt>
                <c:pt idx="1666">
                  <c:v>1566.6</c:v>
                </c:pt>
                <c:pt idx="1667">
                  <c:v>1566.7</c:v>
                </c:pt>
                <c:pt idx="1668">
                  <c:v>1566.8</c:v>
                </c:pt>
                <c:pt idx="1669">
                  <c:v>1566.9</c:v>
                </c:pt>
                <c:pt idx="1670">
                  <c:v>1567</c:v>
                </c:pt>
                <c:pt idx="1671">
                  <c:v>1567.1</c:v>
                </c:pt>
                <c:pt idx="1672">
                  <c:v>1567.2</c:v>
                </c:pt>
                <c:pt idx="1673">
                  <c:v>1567.3</c:v>
                </c:pt>
                <c:pt idx="1674">
                  <c:v>1567.4</c:v>
                </c:pt>
                <c:pt idx="1675">
                  <c:v>1567.5</c:v>
                </c:pt>
                <c:pt idx="1676">
                  <c:v>1567.6</c:v>
                </c:pt>
                <c:pt idx="1677">
                  <c:v>1567.7</c:v>
                </c:pt>
                <c:pt idx="1678">
                  <c:v>1567.8</c:v>
                </c:pt>
                <c:pt idx="1679">
                  <c:v>1567.9</c:v>
                </c:pt>
                <c:pt idx="1680">
                  <c:v>1568</c:v>
                </c:pt>
                <c:pt idx="1681">
                  <c:v>1568.1</c:v>
                </c:pt>
                <c:pt idx="1682">
                  <c:v>1568.2</c:v>
                </c:pt>
                <c:pt idx="1683">
                  <c:v>1568.3</c:v>
                </c:pt>
                <c:pt idx="1684">
                  <c:v>1568.4</c:v>
                </c:pt>
                <c:pt idx="1685">
                  <c:v>1568.5</c:v>
                </c:pt>
                <c:pt idx="1686">
                  <c:v>1568.6</c:v>
                </c:pt>
                <c:pt idx="1687">
                  <c:v>1568.7</c:v>
                </c:pt>
                <c:pt idx="1688">
                  <c:v>1568.8</c:v>
                </c:pt>
                <c:pt idx="1689">
                  <c:v>1568.9</c:v>
                </c:pt>
                <c:pt idx="1690">
                  <c:v>1569</c:v>
                </c:pt>
                <c:pt idx="1691">
                  <c:v>1569.1</c:v>
                </c:pt>
                <c:pt idx="1692">
                  <c:v>1569.2</c:v>
                </c:pt>
                <c:pt idx="1693">
                  <c:v>1569.3</c:v>
                </c:pt>
                <c:pt idx="1694">
                  <c:v>1569.4</c:v>
                </c:pt>
                <c:pt idx="1695">
                  <c:v>1569.5</c:v>
                </c:pt>
                <c:pt idx="1696">
                  <c:v>1569.6</c:v>
                </c:pt>
                <c:pt idx="1697">
                  <c:v>1569.7</c:v>
                </c:pt>
                <c:pt idx="1698">
                  <c:v>1569.8</c:v>
                </c:pt>
                <c:pt idx="1699">
                  <c:v>1569.9</c:v>
                </c:pt>
                <c:pt idx="1700">
                  <c:v>1570</c:v>
                </c:pt>
                <c:pt idx="1701">
                  <c:v>1570.1</c:v>
                </c:pt>
                <c:pt idx="1702">
                  <c:v>1570.2</c:v>
                </c:pt>
                <c:pt idx="1703">
                  <c:v>1570.3</c:v>
                </c:pt>
                <c:pt idx="1704">
                  <c:v>1570.4</c:v>
                </c:pt>
                <c:pt idx="1705">
                  <c:v>1570.5</c:v>
                </c:pt>
                <c:pt idx="1706">
                  <c:v>1570.6</c:v>
                </c:pt>
                <c:pt idx="1707">
                  <c:v>1570.7</c:v>
                </c:pt>
                <c:pt idx="1708">
                  <c:v>1570.8</c:v>
                </c:pt>
                <c:pt idx="1709">
                  <c:v>1570.9</c:v>
                </c:pt>
                <c:pt idx="1710">
                  <c:v>1571</c:v>
                </c:pt>
                <c:pt idx="1711">
                  <c:v>1571.1</c:v>
                </c:pt>
                <c:pt idx="1712">
                  <c:v>1571.2</c:v>
                </c:pt>
                <c:pt idx="1713">
                  <c:v>1571.3</c:v>
                </c:pt>
                <c:pt idx="1714">
                  <c:v>1571.4</c:v>
                </c:pt>
                <c:pt idx="1715">
                  <c:v>1571.5</c:v>
                </c:pt>
                <c:pt idx="1716">
                  <c:v>1571.6</c:v>
                </c:pt>
                <c:pt idx="1717">
                  <c:v>1571.7</c:v>
                </c:pt>
                <c:pt idx="1718">
                  <c:v>1571.8</c:v>
                </c:pt>
                <c:pt idx="1719">
                  <c:v>1571.9</c:v>
                </c:pt>
                <c:pt idx="1720">
                  <c:v>1572</c:v>
                </c:pt>
                <c:pt idx="1721">
                  <c:v>1572.1</c:v>
                </c:pt>
                <c:pt idx="1722">
                  <c:v>1572.2</c:v>
                </c:pt>
                <c:pt idx="1723">
                  <c:v>1572.3</c:v>
                </c:pt>
                <c:pt idx="1724">
                  <c:v>1572.4</c:v>
                </c:pt>
                <c:pt idx="1725">
                  <c:v>1572.5</c:v>
                </c:pt>
                <c:pt idx="1726">
                  <c:v>1572.6</c:v>
                </c:pt>
                <c:pt idx="1727">
                  <c:v>1572.7</c:v>
                </c:pt>
                <c:pt idx="1728">
                  <c:v>1572.8</c:v>
                </c:pt>
                <c:pt idx="1729">
                  <c:v>1572.9</c:v>
                </c:pt>
                <c:pt idx="1730">
                  <c:v>1573</c:v>
                </c:pt>
                <c:pt idx="1731">
                  <c:v>1573.1</c:v>
                </c:pt>
                <c:pt idx="1732">
                  <c:v>1573.2</c:v>
                </c:pt>
                <c:pt idx="1733">
                  <c:v>1573.3</c:v>
                </c:pt>
                <c:pt idx="1734">
                  <c:v>1573.4</c:v>
                </c:pt>
                <c:pt idx="1735">
                  <c:v>1573.5</c:v>
                </c:pt>
                <c:pt idx="1736">
                  <c:v>1573.6</c:v>
                </c:pt>
                <c:pt idx="1737">
                  <c:v>1573.7</c:v>
                </c:pt>
                <c:pt idx="1738">
                  <c:v>1573.8</c:v>
                </c:pt>
                <c:pt idx="1739">
                  <c:v>1573.9</c:v>
                </c:pt>
                <c:pt idx="1740">
                  <c:v>1574</c:v>
                </c:pt>
                <c:pt idx="1741">
                  <c:v>1574.1</c:v>
                </c:pt>
                <c:pt idx="1742">
                  <c:v>1574.2</c:v>
                </c:pt>
                <c:pt idx="1743">
                  <c:v>1574.3</c:v>
                </c:pt>
                <c:pt idx="1744">
                  <c:v>1574.4</c:v>
                </c:pt>
                <c:pt idx="1745">
                  <c:v>1574.5</c:v>
                </c:pt>
                <c:pt idx="1746">
                  <c:v>1574.6</c:v>
                </c:pt>
                <c:pt idx="1747">
                  <c:v>1574.7</c:v>
                </c:pt>
                <c:pt idx="1748">
                  <c:v>1574.8</c:v>
                </c:pt>
                <c:pt idx="1749">
                  <c:v>1574.9</c:v>
                </c:pt>
                <c:pt idx="1750">
                  <c:v>1575</c:v>
                </c:pt>
                <c:pt idx="1751">
                  <c:v>1575.1</c:v>
                </c:pt>
                <c:pt idx="1752">
                  <c:v>1575.2</c:v>
                </c:pt>
                <c:pt idx="1753">
                  <c:v>1575.3</c:v>
                </c:pt>
                <c:pt idx="1754">
                  <c:v>1575.4</c:v>
                </c:pt>
                <c:pt idx="1755">
                  <c:v>1575.5</c:v>
                </c:pt>
                <c:pt idx="1756">
                  <c:v>1575.6</c:v>
                </c:pt>
                <c:pt idx="1757">
                  <c:v>1575.7</c:v>
                </c:pt>
                <c:pt idx="1758">
                  <c:v>1575.8</c:v>
                </c:pt>
                <c:pt idx="1759">
                  <c:v>1575.9</c:v>
                </c:pt>
                <c:pt idx="1760">
                  <c:v>1576</c:v>
                </c:pt>
                <c:pt idx="1761">
                  <c:v>1576.1</c:v>
                </c:pt>
                <c:pt idx="1762">
                  <c:v>1576.2</c:v>
                </c:pt>
                <c:pt idx="1763">
                  <c:v>1576.3</c:v>
                </c:pt>
                <c:pt idx="1764">
                  <c:v>1576.4</c:v>
                </c:pt>
                <c:pt idx="1765">
                  <c:v>1576.5</c:v>
                </c:pt>
                <c:pt idx="1766">
                  <c:v>1576.6</c:v>
                </c:pt>
                <c:pt idx="1767">
                  <c:v>1576.7</c:v>
                </c:pt>
                <c:pt idx="1768">
                  <c:v>1576.8</c:v>
                </c:pt>
                <c:pt idx="1769">
                  <c:v>1576.9</c:v>
                </c:pt>
                <c:pt idx="1770">
                  <c:v>1577</c:v>
                </c:pt>
                <c:pt idx="1771">
                  <c:v>1577.1</c:v>
                </c:pt>
                <c:pt idx="1772">
                  <c:v>1577.2</c:v>
                </c:pt>
                <c:pt idx="1773">
                  <c:v>1577.3</c:v>
                </c:pt>
                <c:pt idx="1774">
                  <c:v>1577.4</c:v>
                </c:pt>
                <c:pt idx="1775">
                  <c:v>1577.5</c:v>
                </c:pt>
                <c:pt idx="1776">
                  <c:v>1577.6</c:v>
                </c:pt>
                <c:pt idx="1777">
                  <c:v>1577.7</c:v>
                </c:pt>
                <c:pt idx="1778">
                  <c:v>1577.8</c:v>
                </c:pt>
                <c:pt idx="1779">
                  <c:v>1577.9</c:v>
                </c:pt>
                <c:pt idx="1780">
                  <c:v>1578</c:v>
                </c:pt>
                <c:pt idx="1781">
                  <c:v>1578.1</c:v>
                </c:pt>
                <c:pt idx="1782">
                  <c:v>1578.2</c:v>
                </c:pt>
                <c:pt idx="1783">
                  <c:v>1578.3</c:v>
                </c:pt>
                <c:pt idx="1784">
                  <c:v>1578.4</c:v>
                </c:pt>
                <c:pt idx="1785">
                  <c:v>1578.5</c:v>
                </c:pt>
                <c:pt idx="1786">
                  <c:v>1578.6</c:v>
                </c:pt>
                <c:pt idx="1787">
                  <c:v>1578.7</c:v>
                </c:pt>
                <c:pt idx="1788">
                  <c:v>1578.8</c:v>
                </c:pt>
                <c:pt idx="1789">
                  <c:v>1578.9</c:v>
                </c:pt>
                <c:pt idx="1790">
                  <c:v>1579</c:v>
                </c:pt>
                <c:pt idx="1791">
                  <c:v>1579.1</c:v>
                </c:pt>
                <c:pt idx="1792">
                  <c:v>1579.2</c:v>
                </c:pt>
                <c:pt idx="1793">
                  <c:v>1579.3</c:v>
                </c:pt>
                <c:pt idx="1794">
                  <c:v>1579.4</c:v>
                </c:pt>
                <c:pt idx="1795">
                  <c:v>1579.5</c:v>
                </c:pt>
                <c:pt idx="1796">
                  <c:v>1579.6</c:v>
                </c:pt>
                <c:pt idx="1797">
                  <c:v>1579.7</c:v>
                </c:pt>
                <c:pt idx="1798">
                  <c:v>1579.8</c:v>
                </c:pt>
                <c:pt idx="1799">
                  <c:v>1579.9</c:v>
                </c:pt>
                <c:pt idx="1800">
                  <c:v>1580</c:v>
                </c:pt>
                <c:pt idx="1801">
                  <c:v>1580.1</c:v>
                </c:pt>
                <c:pt idx="1802">
                  <c:v>1580.2</c:v>
                </c:pt>
                <c:pt idx="1803">
                  <c:v>1580.3</c:v>
                </c:pt>
                <c:pt idx="1804">
                  <c:v>1580.4</c:v>
                </c:pt>
                <c:pt idx="1805">
                  <c:v>1580.5</c:v>
                </c:pt>
                <c:pt idx="1806">
                  <c:v>1580.6</c:v>
                </c:pt>
                <c:pt idx="1807">
                  <c:v>1580.7</c:v>
                </c:pt>
                <c:pt idx="1808">
                  <c:v>1580.8</c:v>
                </c:pt>
                <c:pt idx="1809">
                  <c:v>1580.9</c:v>
                </c:pt>
                <c:pt idx="1810">
                  <c:v>1581</c:v>
                </c:pt>
                <c:pt idx="1811">
                  <c:v>1581.1</c:v>
                </c:pt>
                <c:pt idx="1812">
                  <c:v>1581.2</c:v>
                </c:pt>
                <c:pt idx="1813">
                  <c:v>1581.3</c:v>
                </c:pt>
                <c:pt idx="1814">
                  <c:v>1581.4</c:v>
                </c:pt>
                <c:pt idx="1815">
                  <c:v>1581.5</c:v>
                </c:pt>
                <c:pt idx="1816">
                  <c:v>1581.6</c:v>
                </c:pt>
                <c:pt idx="1817">
                  <c:v>1581.7</c:v>
                </c:pt>
                <c:pt idx="1818">
                  <c:v>1581.8</c:v>
                </c:pt>
                <c:pt idx="1819">
                  <c:v>1581.9</c:v>
                </c:pt>
                <c:pt idx="1820">
                  <c:v>1582</c:v>
                </c:pt>
                <c:pt idx="1821">
                  <c:v>1582.1</c:v>
                </c:pt>
                <c:pt idx="1822">
                  <c:v>1582.2</c:v>
                </c:pt>
                <c:pt idx="1823">
                  <c:v>1582.3</c:v>
                </c:pt>
                <c:pt idx="1824">
                  <c:v>1582.4</c:v>
                </c:pt>
                <c:pt idx="1825">
                  <c:v>1582.5</c:v>
                </c:pt>
                <c:pt idx="1826">
                  <c:v>1582.6</c:v>
                </c:pt>
                <c:pt idx="1827">
                  <c:v>1582.7</c:v>
                </c:pt>
                <c:pt idx="1828">
                  <c:v>1582.8</c:v>
                </c:pt>
                <c:pt idx="1829">
                  <c:v>1582.9</c:v>
                </c:pt>
                <c:pt idx="1830">
                  <c:v>1583</c:v>
                </c:pt>
                <c:pt idx="1831">
                  <c:v>1583.1</c:v>
                </c:pt>
                <c:pt idx="1832">
                  <c:v>1583.2</c:v>
                </c:pt>
                <c:pt idx="1833">
                  <c:v>1583.3</c:v>
                </c:pt>
                <c:pt idx="1834">
                  <c:v>1583.4</c:v>
                </c:pt>
                <c:pt idx="1835">
                  <c:v>1583.5</c:v>
                </c:pt>
                <c:pt idx="1836">
                  <c:v>1583.6</c:v>
                </c:pt>
                <c:pt idx="1837">
                  <c:v>1583.7</c:v>
                </c:pt>
                <c:pt idx="1838">
                  <c:v>1583.8</c:v>
                </c:pt>
                <c:pt idx="1839">
                  <c:v>1583.9</c:v>
                </c:pt>
                <c:pt idx="1840">
                  <c:v>1584</c:v>
                </c:pt>
                <c:pt idx="1841">
                  <c:v>1584.1</c:v>
                </c:pt>
                <c:pt idx="1842">
                  <c:v>1584.2</c:v>
                </c:pt>
                <c:pt idx="1843">
                  <c:v>1584.3</c:v>
                </c:pt>
                <c:pt idx="1844">
                  <c:v>1584.4</c:v>
                </c:pt>
                <c:pt idx="1845">
                  <c:v>1584.5</c:v>
                </c:pt>
                <c:pt idx="1846">
                  <c:v>1584.6</c:v>
                </c:pt>
                <c:pt idx="1847">
                  <c:v>1584.7</c:v>
                </c:pt>
                <c:pt idx="1848">
                  <c:v>1584.8</c:v>
                </c:pt>
                <c:pt idx="1849">
                  <c:v>1584.9</c:v>
                </c:pt>
                <c:pt idx="1850">
                  <c:v>1585</c:v>
                </c:pt>
                <c:pt idx="1851">
                  <c:v>1585.1</c:v>
                </c:pt>
                <c:pt idx="1852">
                  <c:v>1585.2</c:v>
                </c:pt>
                <c:pt idx="1853">
                  <c:v>1585.3</c:v>
                </c:pt>
                <c:pt idx="1854">
                  <c:v>1585.4</c:v>
                </c:pt>
                <c:pt idx="1855">
                  <c:v>1585.5</c:v>
                </c:pt>
                <c:pt idx="1856">
                  <c:v>1585.6</c:v>
                </c:pt>
                <c:pt idx="1857">
                  <c:v>1585.7</c:v>
                </c:pt>
                <c:pt idx="1858">
                  <c:v>1585.8</c:v>
                </c:pt>
                <c:pt idx="1859">
                  <c:v>1585.9</c:v>
                </c:pt>
                <c:pt idx="1860">
                  <c:v>1586</c:v>
                </c:pt>
                <c:pt idx="1861">
                  <c:v>1586.1</c:v>
                </c:pt>
                <c:pt idx="1862">
                  <c:v>1586.2</c:v>
                </c:pt>
                <c:pt idx="1863">
                  <c:v>1586.3</c:v>
                </c:pt>
                <c:pt idx="1864">
                  <c:v>1586.4</c:v>
                </c:pt>
                <c:pt idx="1865">
                  <c:v>1586.5</c:v>
                </c:pt>
                <c:pt idx="1866">
                  <c:v>1586.6</c:v>
                </c:pt>
                <c:pt idx="1867">
                  <c:v>1586.7</c:v>
                </c:pt>
                <c:pt idx="1868">
                  <c:v>1586.8</c:v>
                </c:pt>
                <c:pt idx="1869">
                  <c:v>1586.9</c:v>
                </c:pt>
                <c:pt idx="1870">
                  <c:v>1587</c:v>
                </c:pt>
                <c:pt idx="1871">
                  <c:v>1587.1</c:v>
                </c:pt>
                <c:pt idx="1872">
                  <c:v>1587.2</c:v>
                </c:pt>
                <c:pt idx="1873">
                  <c:v>1587.3</c:v>
                </c:pt>
                <c:pt idx="1874">
                  <c:v>1587.4</c:v>
                </c:pt>
                <c:pt idx="1875">
                  <c:v>1587.5</c:v>
                </c:pt>
                <c:pt idx="1876">
                  <c:v>1587.6</c:v>
                </c:pt>
                <c:pt idx="1877">
                  <c:v>1587.7</c:v>
                </c:pt>
                <c:pt idx="1878">
                  <c:v>1587.8</c:v>
                </c:pt>
                <c:pt idx="1879">
                  <c:v>1587.9</c:v>
                </c:pt>
                <c:pt idx="1880">
                  <c:v>1588</c:v>
                </c:pt>
                <c:pt idx="1881">
                  <c:v>1588.1</c:v>
                </c:pt>
                <c:pt idx="1882">
                  <c:v>1588.2</c:v>
                </c:pt>
                <c:pt idx="1883">
                  <c:v>1588.3</c:v>
                </c:pt>
                <c:pt idx="1884">
                  <c:v>1588.4</c:v>
                </c:pt>
                <c:pt idx="1885">
                  <c:v>1588.5</c:v>
                </c:pt>
                <c:pt idx="1886">
                  <c:v>1588.6</c:v>
                </c:pt>
                <c:pt idx="1887">
                  <c:v>1588.7</c:v>
                </c:pt>
                <c:pt idx="1888">
                  <c:v>1588.8</c:v>
                </c:pt>
                <c:pt idx="1889">
                  <c:v>1588.9</c:v>
                </c:pt>
                <c:pt idx="1890">
                  <c:v>1589</c:v>
                </c:pt>
                <c:pt idx="1891">
                  <c:v>1589.1</c:v>
                </c:pt>
                <c:pt idx="1892">
                  <c:v>1589.2</c:v>
                </c:pt>
                <c:pt idx="1893">
                  <c:v>1589.3</c:v>
                </c:pt>
                <c:pt idx="1894">
                  <c:v>1589.4</c:v>
                </c:pt>
                <c:pt idx="1895">
                  <c:v>1589.5</c:v>
                </c:pt>
                <c:pt idx="1896">
                  <c:v>1589.6</c:v>
                </c:pt>
                <c:pt idx="1897">
                  <c:v>1589.7</c:v>
                </c:pt>
                <c:pt idx="1898">
                  <c:v>1589.8</c:v>
                </c:pt>
                <c:pt idx="1899">
                  <c:v>1589.9</c:v>
                </c:pt>
                <c:pt idx="1900">
                  <c:v>1590</c:v>
                </c:pt>
                <c:pt idx="1901">
                  <c:v>1590.1</c:v>
                </c:pt>
                <c:pt idx="1902">
                  <c:v>1590.2</c:v>
                </c:pt>
                <c:pt idx="1903">
                  <c:v>1590.3</c:v>
                </c:pt>
                <c:pt idx="1904">
                  <c:v>1590.4</c:v>
                </c:pt>
                <c:pt idx="1905">
                  <c:v>1590.5</c:v>
                </c:pt>
                <c:pt idx="1906">
                  <c:v>1590.6</c:v>
                </c:pt>
                <c:pt idx="1907">
                  <c:v>1590.7</c:v>
                </c:pt>
                <c:pt idx="1908">
                  <c:v>1590.8</c:v>
                </c:pt>
                <c:pt idx="1909">
                  <c:v>1590.9</c:v>
                </c:pt>
                <c:pt idx="1910">
                  <c:v>1591</c:v>
                </c:pt>
                <c:pt idx="1911">
                  <c:v>1591.1</c:v>
                </c:pt>
                <c:pt idx="1912">
                  <c:v>1591.2</c:v>
                </c:pt>
                <c:pt idx="1913">
                  <c:v>1591.3</c:v>
                </c:pt>
                <c:pt idx="1914">
                  <c:v>1591.4</c:v>
                </c:pt>
                <c:pt idx="1915">
                  <c:v>1591.5</c:v>
                </c:pt>
                <c:pt idx="1916">
                  <c:v>1591.6</c:v>
                </c:pt>
                <c:pt idx="1917">
                  <c:v>1591.7</c:v>
                </c:pt>
                <c:pt idx="1918">
                  <c:v>1591.8</c:v>
                </c:pt>
                <c:pt idx="1919">
                  <c:v>1591.9</c:v>
                </c:pt>
                <c:pt idx="1920">
                  <c:v>1592</c:v>
                </c:pt>
                <c:pt idx="1921">
                  <c:v>1592.1</c:v>
                </c:pt>
                <c:pt idx="1922">
                  <c:v>1592.2</c:v>
                </c:pt>
                <c:pt idx="1923">
                  <c:v>1592.3</c:v>
                </c:pt>
                <c:pt idx="1924">
                  <c:v>1592.4</c:v>
                </c:pt>
                <c:pt idx="1925">
                  <c:v>1592.5</c:v>
                </c:pt>
                <c:pt idx="1926">
                  <c:v>1592.6</c:v>
                </c:pt>
                <c:pt idx="1927">
                  <c:v>1592.7</c:v>
                </c:pt>
                <c:pt idx="1928">
                  <c:v>1592.8</c:v>
                </c:pt>
                <c:pt idx="1929">
                  <c:v>1592.9</c:v>
                </c:pt>
                <c:pt idx="1930">
                  <c:v>1593</c:v>
                </c:pt>
                <c:pt idx="1931">
                  <c:v>1593.1</c:v>
                </c:pt>
                <c:pt idx="1932">
                  <c:v>1593.2</c:v>
                </c:pt>
                <c:pt idx="1933">
                  <c:v>1593.3</c:v>
                </c:pt>
                <c:pt idx="1934">
                  <c:v>1593.4</c:v>
                </c:pt>
                <c:pt idx="1935">
                  <c:v>1593.5</c:v>
                </c:pt>
                <c:pt idx="1936">
                  <c:v>1593.6</c:v>
                </c:pt>
                <c:pt idx="1937">
                  <c:v>1593.7</c:v>
                </c:pt>
                <c:pt idx="1938">
                  <c:v>1593.8</c:v>
                </c:pt>
                <c:pt idx="1939">
                  <c:v>1593.9</c:v>
                </c:pt>
                <c:pt idx="1940">
                  <c:v>1594</c:v>
                </c:pt>
                <c:pt idx="1941">
                  <c:v>1594.1</c:v>
                </c:pt>
                <c:pt idx="1942">
                  <c:v>1594.2</c:v>
                </c:pt>
                <c:pt idx="1943">
                  <c:v>1594.3</c:v>
                </c:pt>
                <c:pt idx="1944">
                  <c:v>1594.4</c:v>
                </c:pt>
                <c:pt idx="1945">
                  <c:v>1594.5</c:v>
                </c:pt>
                <c:pt idx="1946">
                  <c:v>1594.6</c:v>
                </c:pt>
                <c:pt idx="1947">
                  <c:v>1594.7</c:v>
                </c:pt>
                <c:pt idx="1948">
                  <c:v>1594.8</c:v>
                </c:pt>
                <c:pt idx="1949">
                  <c:v>1594.9</c:v>
                </c:pt>
                <c:pt idx="1950">
                  <c:v>1595</c:v>
                </c:pt>
                <c:pt idx="1951">
                  <c:v>1595.1</c:v>
                </c:pt>
                <c:pt idx="1952">
                  <c:v>1595.2</c:v>
                </c:pt>
                <c:pt idx="1953">
                  <c:v>1595.3</c:v>
                </c:pt>
                <c:pt idx="1954">
                  <c:v>1595.4</c:v>
                </c:pt>
                <c:pt idx="1955">
                  <c:v>1595.5</c:v>
                </c:pt>
                <c:pt idx="1956">
                  <c:v>1595.6</c:v>
                </c:pt>
                <c:pt idx="1957">
                  <c:v>1595.7</c:v>
                </c:pt>
                <c:pt idx="1958">
                  <c:v>1595.8</c:v>
                </c:pt>
                <c:pt idx="1959">
                  <c:v>1595.9</c:v>
                </c:pt>
                <c:pt idx="1960">
                  <c:v>1596</c:v>
                </c:pt>
                <c:pt idx="1961">
                  <c:v>1596.1</c:v>
                </c:pt>
                <c:pt idx="1962">
                  <c:v>1596.2</c:v>
                </c:pt>
                <c:pt idx="1963">
                  <c:v>1596.3</c:v>
                </c:pt>
                <c:pt idx="1964">
                  <c:v>1596.4</c:v>
                </c:pt>
                <c:pt idx="1965">
                  <c:v>1596.5</c:v>
                </c:pt>
                <c:pt idx="1966">
                  <c:v>1596.6</c:v>
                </c:pt>
                <c:pt idx="1967">
                  <c:v>1596.7</c:v>
                </c:pt>
                <c:pt idx="1968">
                  <c:v>1596.8</c:v>
                </c:pt>
                <c:pt idx="1969">
                  <c:v>1596.9</c:v>
                </c:pt>
                <c:pt idx="1970">
                  <c:v>1597</c:v>
                </c:pt>
                <c:pt idx="1971">
                  <c:v>1597.1</c:v>
                </c:pt>
                <c:pt idx="1972">
                  <c:v>1597.2</c:v>
                </c:pt>
                <c:pt idx="1973">
                  <c:v>1597.3</c:v>
                </c:pt>
                <c:pt idx="1974">
                  <c:v>1597.4</c:v>
                </c:pt>
                <c:pt idx="1975">
                  <c:v>1597.5</c:v>
                </c:pt>
                <c:pt idx="1976">
                  <c:v>1597.6</c:v>
                </c:pt>
                <c:pt idx="1977">
                  <c:v>1597.7</c:v>
                </c:pt>
                <c:pt idx="1978">
                  <c:v>1597.8</c:v>
                </c:pt>
                <c:pt idx="1979">
                  <c:v>1597.9</c:v>
                </c:pt>
                <c:pt idx="1980">
                  <c:v>1598</c:v>
                </c:pt>
                <c:pt idx="1981">
                  <c:v>1598.1</c:v>
                </c:pt>
                <c:pt idx="1982">
                  <c:v>1598.2</c:v>
                </c:pt>
                <c:pt idx="1983">
                  <c:v>1598.3</c:v>
                </c:pt>
                <c:pt idx="1984">
                  <c:v>1598.4</c:v>
                </c:pt>
                <c:pt idx="1985">
                  <c:v>1598.5</c:v>
                </c:pt>
                <c:pt idx="1986">
                  <c:v>1598.6</c:v>
                </c:pt>
                <c:pt idx="1987">
                  <c:v>1598.7</c:v>
                </c:pt>
                <c:pt idx="1988">
                  <c:v>1598.8</c:v>
                </c:pt>
                <c:pt idx="1989">
                  <c:v>1598.9</c:v>
                </c:pt>
                <c:pt idx="1990">
                  <c:v>1599</c:v>
                </c:pt>
                <c:pt idx="1991">
                  <c:v>1599.1</c:v>
                </c:pt>
                <c:pt idx="1992">
                  <c:v>1599.2</c:v>
                </c:pt>
                <c:pt idx="1993">
                  <c:v>1599.3</c:v>
                </c:pt>
                <c:pt idx="1994">
                  <c:v>1599.4</c:v>
                </c:pt>
                <c:pt idx="1995">
                  <c:v>1599.5</c:v>
                </c:pt>
                <c:pt idx="1996">
                  <c:v>1599.6</c:v>
                </c:pt>
                <c:pt idx="1997">
                  <c:v>1599.7</c:v>
                </c:pt>
                <c:pt idx="1998">
                  <c:v>1599.8</c:v>
                </c:pt>
                <c:pt idx="1999">
                  <c:v>1599.9</c:v>
                </c:pt>
                <c:pt idx="2000">
                  <c:v>1600</c:v>
                </c:pt>
              </c:numCache>
            </c:numRef>
          </c:yVal>
          <c:smooth val="1"/>
        </c:ser>
        <c:ser>
          <c:idx val="3"/>
          <c:order val="3"/>
          <c:tx>
            <c:v>송수범2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'GeSi (1)'!$K:$K</c:f>
              <c:numCache>
                <c:formatCode>General</c:formatCode>
                <c:ptCount val="1048576"/>
                <c:pt idx="0">
                  <c:v>0.55140299999999998</c:v>
                </c:pt>
                <c:pt idx="1">
                  <c:v>0.55161700000000002</c:v>
                </c:pt>
                <c:pt idx="2">
                  <c:v>0.55183099999999996</c:v>
                </c:pt>
                <c:pt idx="3">
                  <c:v>0.55204500000000001</c:v>
                </c:pt>
                <c:pt idx="4">
                  <c:v>0.55225900000000006</c:v>
                </c:pt>
                <c:pt idx="5">
                  <c:v>0.55247299999999999</c:v>
                </c:pt>
                <c:pt idx="6">
                  <c:v>0.55268700000000004</c:v>
                </c:pt>
                <c:pt idx="7">
                  <c:v>0.55290099999999998</c:v>
                </c:pt>
                <c:pt idx="8">
                  <c:v>0.55311399999999999</c:v>
                </c:pt>
                <c:pt idx="9">
                  <c:v>0.55332800000000004</c:v>
                </c:pt>
                <c:pt idx="10">
                  <c:v>0.55354199999999998</c:v>
                </c:pt>
                <c:pt idx="11">
                  <c:v>0.553755</c:v>
                </c:pt>
                <c:pt idx="12">
                  <c:v>0.55396900000000004</c:v>
                </c:pt>
                <c:pt idx="13">
                  <c:v>0.55418199999999995</c:v>
                </c:pt>
                <c:pt idx="14">
                  <c:v>0.554396</c:v>
                </c:pt>
                <c:pt idx="15">
                  <c:v>0.55460900000000002</c:v>
                </c:pt>
                <c:pt idx="16">
                  <c:v>0.55482200000000004</c:v>
                </c:pt>
                <c:pt idx="17">
                  <c:v>0.55503599999999997</c:v>
                </c:pt>
                <c:pt idx="18">
                  <c:v>0.55524899999999999</c:v>
                </c:pt>
                <c:pt idx="19">
                  <c:v>0.55546200000000001</c:v>
                </c:pt>
                <c:pt idx="20">
                  <c:v>0.55567500000000003</c:v>
                </c:pt>
                <c:pt idx="21">
                  <c:v>0.55588800000000005</c:v>
                </c:pt>
                <c:pt idx="22">
                  <c:v>0.55610099999999996</c:v>
                </c:pt>
                <c:pt idx="23">
                  <c:v>0.55631399999999998</c:v>
                </c:pt>
                <c:pt idx="24">
                  <c:v>0.55652699999999999</c:v>
                </c:pt>
                <c:pt idx="25">
                  <c:v>0.55673899999999998</c:v>
                </c:pt>
                <c:pt idx="26">
                  <c:v>0.556952</c:v>
                </c:pt>
                <c:pt idx="27">
                  <c:v>0.55716500000000002</c:v>
                </c:pt>
                <c:pt idx="28">
                  <c:v>0.55737700000000001</c:v>
                </c:pt>
                <c:pt idx="29">
                  <c:v>0.55759000000000003</c:v>
                </c:pt>
                <c:pt idx="30">
                  <c:v>0.55780200000000002</c:v>
                </c:pt>
                <c:pt idx="31">
                  <c:v>0.55801500000000004</c:v>
                </c:pt>
                <c:pt idx="32">
                  <c:v>0.55822700000000003</c:v>
                </c:pt>
                <c:pt idx="33">
                  <c:v>0.55843900000000002</c:v>
                </c:pt>
                <c:pt idx="34">
                  <c:v>0.55865200000000004</c:v>
                </c:pt>
                <c:pt idx="35">
                  <c:v>0.55886400000000003</c:v>
                </c:pt>
                <c:pt idx="36">
                  <c:v>0.55907600000000002</c:v>
                </c:pt>
                <c:pt idx="37">
                  <c:v>0.55928800000000001</c:v>
                </c:pt>
                <c:pt idx="38">
                  <c:v>0.5595</c:v>
                </c:pt>
                <c:pt idx="39">
                  <c:v>0.55971199999999999</c:v>
                </c:pt>
                <c:pt idx="40">
                  <c:v>0.55992399999999998</c:v>
                </c:pt>
                <c:pt idx="41">
                  <c:v>0.56013599999999997</c:v>
                </c:pt>
                <c:pt idx="42">
                  <c:v>0.56034700000000004</c:v>
                </c:pt>
                <c:pt idx="43">
                  <c:v>0.56055900000000003</c:v>
                </c:pt>
                <c:pt idx="44">
                  <c:v>0.56077100000000002</c:v>
                </c:pt>
                <c:pt idx="45">
                  <c:v>0.56098199999999998</c:v>
                </c:pt>
                <c:pt idx="46">
                  <c:v>0.56119399999999997</c:v>
                </c:pt>
                <c:pt idx="47">
                  <c:v>0.56140500000000004</c:v>
                </c:pt>
                <c:pt idx="48">
                  <c:v>0.56161700000000003</c:v>
                </c:pt>
                <c:pt idx="49">
                  <c:v>0.56182799999999999</c:v>
                </c:pt>
                <c:pt idx="50">
                  <c:v>0.56203899999999996</c:v>
                </c:pt>
                <c:pt idx="51">
                  <c:v>0.56225099999999995</c:v>
                </c:pt>
                <c:pt idx="52">
                  <c:v>0.56246200000000002</c:v>
                </c:pt>
                <c:pt idx="53">
                  <c:v>0.56267299999999998</c:v>
                </c:pt>
                <c:pt idx="54">
                  <c:v>0.56288400000000005</c:v>
                </c:pt>
                <c:pt idx="55">
                  <c:v>0.56309500000000001</c:v>
                </c:pt>
                <c:pt idx="56">
                  <c:v>0.56330599999999997</c:v>
                </c:pt>
                <c:pt idx="57">
                  <c:v>0.56351700000000005</c:v>
                </c:pt>
                <c:pt idx="58">
                  <c:v>0.56372800000000001</c:v>
                </c:pt>
                <c:pt idx="59">
                  <c:v>0.56393899999999997</c:v>
                </c:pt>
                <c:pt idx="60">
                  <c:v>0.56414900000000001</c:v>
                </c:pt>
                <c:pt idx="61">
                  <c:v>0.56435999999999997</c:v>
                </c:pt>
                <c:pt idx="62">
                  <c:v>0.56457100000000005</c:v>
                </c:pt>
                <c:pt idx="63">
                  <c:v>0.56478099999999998</c:v>
                </c:pt>
                <c:pt idx="64">
                  <c:v>0.56499200000000005</c:v>
                </c:pt>
                <c:pt idx="65">
                  <c:v>0.56520199999999998</c:v>
                </c:pt>
                <c:pt idx="66">
                  <c:v>0.56541300000000005</c:v>
                </c:pt>
                <c:pt idx="67">
                  <c:v>0.56562299999999999</c:v>
                </c:pt>
                <c:pt idx="68">
                  <c:v>0.56583300000000003</c:v>
                </c:pt>
                <c:pt idx="69">
                  <c:v>0.56604299999999996</c:v>
                </c:pt>
                <c:pt idx="70">
                  <c:v>0.56625400000000004</c:v>
                </c:pt>
                <c:pt idx="71">
                  <c:v>0.56646399999999997</c:v>
                </c:pt>
                <c:pt idx="72">
                  <c:v>0.56667400000000001</c:v>
                </c:pt>
                <c:pt idx="73">
                  <c:v>0.56688400000000005</c:v>
                </c:pt>
                <c:pt idx="74">
                  <c:v>0.56709399999999999</c:v>
                </c:pt>
                <c:pt idx="75">
                  <c:v>0.56730400000000003</c:v>
                </c:pt>
                <c:pt idx="76">
                  <c:v>0.56751300000000005</c:v>
                </c:pt>
                <c:pt idx="77">
                  <c:v>0.56772299999999998</c:v>
                </c:pt>
                <c:pt idx="78">
                  <c:v>0.56793300000000002</c:v>
                </c:pt>
                <c:pt idx="79">
                  <c:v>0.56814200000000004</c:v>
                </c:pt>
                <c:pt idx="80">
                  <c:v>0.56835199999999997</c:v>
                </c:pt>
                <c:pt idx="81">
                  <c:v>0.56856200000000001</c:v>
                </c:pt>
                <c:pt idx="82">
                  <c:v>0.56877100000000003</c:v>
                </c:pt>
                <c:pt idx="83">
                  <c:v>0.56898000000000004</c:v>
                </c:pt>
                <c:pt idx="84">
                  <c:v>0.56918999999999997</c:v>
                </c:pt>
                <c:pt idx="85">
                  <c:v>0.56939899999999999</c:v>
                </c:pt>
                <c:pt idx="86">
                  <c:v>0.569608</c:v>
                </c:pt>
                <c:pt idx="87">
                  <c:v>0.56981800000000005</c:v>
                </c:pt>
                <c:pt idx="88">
                  <c:v>0.57002699999999995</c:v>
                </c:pt>
                <c:pt idx="89">
                  <c:v>0.57023599999999997</c:v>
                </c:pt>
                <c:pt idx="90">
                  <c:v>0.57044499999999998</c:v>
                </c:pt>
                <c:pt idx="91">
                  <c:v>0.57065399999999999</c:v>
                </c:pt>
                <c:pt idx="92">
                  <c:v>0.57086300000000001</c:v>
                </c:pt>
                <c:pt idx="93">
                  <c:v>0.57107200000000002</c:v>
                </c:pt>
                <c:pt idx="94">
                  <c:v>0.57128000000000001</c:v>
                </c:pt>
                <c:pt idx="95">
                  <c:v>0.57148900000000002</c:v>
                </c:pt>
                <c:pt idx="96">
                  <c:v>0.57169800000000004</c:v>
                </c:pt>
                <c:pt idx="97">
                  <c:v>0.57190600000000003</c:v>
                </c:pt>
                <c:pt idx="98">
                  <c:v>0.57211500000000004</c:v>
                </c:pt>
                <c:pt idx="99">
                  <c:v>0.57232400000000005</c:v>
                </c:pt>
                <c:pt idx="100">
                  <c:v>0.57253200000000004</c:v>
                </c:pt>
                <c:pt idx="101">
                  <c:v>0.57274000000000003</c:v>
                </c:pt>
                <c:pt idx="102">
                  <c:v>0.57294900000000004</c:v>
                </c:pt>
                <c:pt idx="103">
                  <c:v>0.57315700000000003</c:v>
                </c:pt>
                <c:pt idx="104">
                  <c:v>0.57336500000000001</c:v>
                </c:pt>
                <c:pt idx="105">
                  <c:v>0.573573</c:v>
                </c:pt>
                <c:pt idx="106">
                  <c:v>0.57378200000000001</c:v>
                </c:pt>
                <c:pt idx="107">
                  <c:v>0.57399</c:v>
                </c:pt>
                <c:pt idx="108">
                  <c:v>0.57419799999999999</c:v>
                </c:pt>
                <c:pt idx="109">
                  <c:v>0.57440599999999997</c:v>
                </c:pt>
                <c:pt idx="110">
                  <c:v>0.57461399999999996</c:v>
                </c:pt>
                <c:pt idx="111">
                  <c:v>0.57482100000000003</c:v>
                </c:pt>
                <c:pt idx="112">
                  <c:v>0.57502900000000001</c:v>
                </c:pt>
                <c:pt idx="113">
                  <c:v>0.575237</c:v>
                </c:pt>
                <c:pt idx="114">
                  <c:v>0.57544499999999998</c:v>
                </c:pt>
                <c:pt idx="115">
                  <c:v>0.57565200000000005</c:v>
                </c:pt>
                <c:pt idx="116">
                  <c:v>0.57586000000000004</c:v>
                </c:pt>
                <c:pt idx="117">
                  <c:v>0.576067</c:v>
                </c:pt>
                <c:pt idx="118">
                  <c:v>0.57627499999999998</c:v>
                </c:pt>
                <c:pt idx="119">
                  <c:v>0.57648200000000005</c:v>
                </c:pt>
                <c:pt idx="120">
                  <c:v>0.57668900000000001</c:v>
                </c:pt>
                <c:pt idx="121">
                  <c:v>0.57689699999999999</c:v>
                </c:pt>
                <c:pt idx="122">
                  <c:v>0.57710399999999995</c:v>
                </c:pt>
                <c:pt idx="123">
                  <c:v>0.57731100000000002</c:v>
                </c:pt>
                <c:pt idx="124">
                  <c:v>0.57751799999999998</c:v>
                </c:pt>
                <c:pt idx="125">
                  <c:v>0.57772500000000004</c:v>
                </c:pt>
                <c:pt idx="126">
                  <c:v>0.577932</c:v>
                </c:pt>
                <c:pt idx="127">
                  <c:v>0.57813899999999996</c:v>
                </c:pt>
                <c:pt idx="128">
                  <c:v>0.57834600000000003</c:v>
                </c:pt>
                <c:pt idx="129">
                  <c:v>0.57855299999999998</c:v>
                </c:pt>
                <c:pt idx="130">
                  <c:v>0.57876000000000005</c:v>
                </c:pt>
                <c:pt idx="131">
                  <c:v>0.57896700000000001</c:v>
                </c:pt>
                <c:pt idx="132">
                  <c:v>0.57917300000000005</c:v>
                </c:pt>
                <c:pt idx="133">
                  <c:v>0.57938000000000001</c:v>
                </c:pt>
                <c:pt idx="134">
                  <c:v>0.57958600000000005</c:v>
                </c:pt>
                <c:pt idx="135">
                  <c:v>0.579793</c:v>
                </c:pt>
                <c:pt idx="136">
                  <c:v>0.57999900000000004</c:v>
                </c:pt>
                <c:pt idx="137">
                  <c:v>0.580206</c:v>
                </c:pt>
                <c:pt idx="138">
                  <c:v>0.58041200000000004</c:v>
                </c:pt>
                <c:pt idx="139">
                  <c:v>0.58061799999999997</c:v>
                </c:pt>
                <c:pt idx="140">
                  <c:v>0.58082500000000004</c:v>
                </c:pt>
                <c:pt idx="141">
                  <c:v>0.58103099999999996</c:v>
                </c:pt>
                <c:pt idx="142">
                  <c:v>0.581237</c:v>
                </c:pt>
                <c:pt idx="143">
                  <c:v>0.58144300000000004</c:v>
                </c:pt>
                <c:pt idx="144">
                  <c:v>0.58164899999999997</c:v>
                </c:pt>
                <c:pt idx="145">
                  <c:v>0.58185500000000001</c:v>
                </c:pt>
                <c:pt idx="146">
                  <c:v>0.58206100000000005</c:v>
                </c:pt>
                <c:pt idx="147">
                  <c:v>0.58226699999999998</c:v>
                </c:pt>
                <c:pt idx="148">
                  <c:v>0.58247199999999999</c:v>
                </c:pt>
                <c:pt idx="149">
                  <c:v>0.58267800000000003</c:v>
                </c:pt>
                <c:pt idx="150">
                  <c:v>0.58288399999999996</c:v>
                </c:pt>
                <c:pt idx="151">
                  <c:v>0.58308899999999997</c:v>
                </c:pt>
                <c:pt idx="152">
                  <c:v>0.58329500000000001</c:v>
                </c:pt>
                <c:pt idx="153">
                  <c:v>0.58350100000000005</c:v>
                </c:pt>
                <c:pt idx="154">
                  <c:v>0.58370599999999995</c:v>
                </c:pt>
                <c:pt idx="155">
                  <c:v>0.58391099999999996</c:v>
                </c:pt>
                <c:pt idx="156">
                  <c:v>0.584117</c:v>
                </c:pt>
                <c:pt idx="157">
                  <c:v>0.58432200000000001</c:v>
                </c:pt>
                <c:pt idx="158">
                  <c:v>0.58452700000000002</c:v>
                </c:pt>
                <c:pt idx="159">
                  <c:v>0.58473200000000003</c:v>
                </c:pt>
                <c:pt idx="160">
                  <c:v>0.58493799999999996</c:v>
                </c:pt>
                <c:pt idx="161">
                  <c:v>0.58514299999999997</c:v>
                </c:pt>
                <c:pt idx="162">
                  <c:v>0.58534799999999998</c:v>
                </c:pt>
                <c:pt idx="163">
                  <c:v>0.58555299999999999</c:v>
                </c:pt>
                <c:pt idx="164">
                  <c:v>0.585758</c:v>
                </c:pt>
                <c:pt idx="165">
                  <c:v>0.58596199999999998</c:v>
                </c:pt>
                <c:pt idx="166">
                  <c:v>0.58616699999999999</c:v>
                </c:pt>
                <c:pt idx="167">
                  <c:v>0.586372</c:v>
                </c:pt>
                <c:pt idx="168">
                  <c:v>0.58657700000000002</c:v>
                </c:pt>
                <c:pt idx="169">
                  <c:v>0.586781</c:v>
                </c:pt>
                <c:pt idx="170">
                  <c:v>0.58698600000000001</c:v>
                </c:pt>
                <c:pt idx="171">
                  <c:v>0.58718999999999999</c:v>
                </c:pt>
                <c:pt idx="172">
                  <c:v>0.587395</c:v>
                </c:pt>
                <c:pt idx="173">
                  <c:v>0.58759899999999998</c:v>
                </c:pt>
                <c:pt idx="174">
                  <c:v>0.58780399999999999</c:v>
                </c:pt>
                <c:pt idx="175">
                  <c:v>0.58800799999999998</c:v>
                </c:pt>
                <c:pt idx="176">
                  <c:v>0.58821199999999996</c:v>
                </c:pt>
                <c:pt idx="177">
                  <c:v>0.58841600000000005</c:v>
                </c:pt>
                <c:pt idx="178">
                  <c:v>0.58862099999999995</c:v>
                </c:pt>
                <c:pt idx="179">
                  <c:v>0.58882500000000004</c:v>
                </c:pt>
                <c:pt idx="180">
                  <c:v>0.58902900000000002</c:v>
                </c:pt>
                <c:pt idx="181">
                  <c:v>0.58923300000000001</c:v>
                </c:pt>
                <c:pt idx="182">
                  <c:v>0.58943699999999999</c:v>
                </c:pt>
                <c:pt idx="183">
                  <c:v>0.58964099999999997</c:v>
                </c:pt>
                <c:pt idx="184">
                  <c:v>0.58984400000000003</c:v>
                </c:pt>
                <c:pt idx="185">
                  <c:v>0.59004800000000002</c:v>
                </c:pt>
                <c:pt idx="186">
                  <c:v>0.590252</c:v>
                </c:pt>
                <c:pt idx="187">
                  <c:v>0.59045499999999995</c:v>
                </c:pt>
                <c:pt idx="188">
                  <c:v>0.59065900000000005</c:v>
                </c:pt>
                <c:pt idx="189">
                  <c:v>0.59086300000000003</c:v>
                </c:pt>
                <c:pt idx="190">
                  <c:v>0.59106599999999998</c:v>
                </c:pt>
                <c:pt idx="191">
                  <c:v>0.59126999999999996</c:v>
                </c:pt>
                <c:pt idx="192">
                  <c:v>0.59147300000000003</c:v>
                </c:pt>
                <c:pt idx="193">
                  <c:v>0.59167599999999998</c:v>
                </c:pt>
                <c:pt idx="194">
                  <c:v>0.59187999999999996</c:v>
                </c:pt>
                <c:pt idx="195">
                  <c:v>0.59208300000000003</c:v>
                </c:pt>
                <c:pt idx="196">
                  <c:v>0.59228599999999998</c:v>
                </c:pt>
                <c:pt idx="197">
                  <c:v>0.59248900000000004</c:v>
                </c:pt>
                <c:pt idx="198">
                  <c:v>0.592692</c:v>
                </c:pt>
                <c:pt idx="199">
                  <c:v>0.59289499999999995</c:v>
                </c:pt>
                <c:pt idx="200">
                  <c:v>0.59309800000000001</c:v>
                </c:pt>
                <c:pt idx="201">
                  <c:v>0.59330099999999997</c:v>
                </c:pt>
                <c:pt idx="202">
                  <c:v>0.59350400000000003</c:v>
                </c:pt>
                <c:pt idx="203">
                  <c:v>0.59370699999999998</c:v>
                </c:pt>
                <c:pt idx="204">
                  <c:v>0.59390900000000002</c:v>
                </c:pt>
                <c:pt idx="205">
                  <c:v>0.59411199999999997</c:v>
                </c:pt>
                <c:pt idx="206">
                  <c:v>0.59431500000000004</c:v>
                </c:pt>
                <c:pt idx="207">
                  <c:v>0.59451699999999996</c:v>
                </c:pt>
                <c:pt idx="208">
                  <c:v>0.59472000000000003</c:v>
                </c:pt>
                <c:pt idx="209">
                  <c:v>0.59492199999999995</c:v>
                </c:pt>
                <c:pt idx="210">
                  <c:v>0.59512500000000002</c:v>
                </c:pt>
                <c:pt idx="211">
                  <c:v>0.59532700000000005</c:v>
                </c:pt>
                <c:pt idx="212">
                  <c:v>0.59553</c:v>
                </c:pt>
                <c:pt idx="213">
                  <c:v>0.59573200000000004</c:v>
                </c:pt>
                <c:pt idx="214">
                  <c:v>0.59593399999999996</c:v>
                </c:pt>
                <c:pt idx="215">
                  <c:v>0.596136</c:v>
                </c:pt>
                <c:pt idx="216">
                  <c:v>0.59633800000000003</c:v>
                </c:pt>
                <c:pt idx="217">
                  <c:v>0.59653999999999996</c:v>
                </c:pt>
                <c:pt idx="218">
                  <c:v>0.59674199999999999</c:v>
                </c:pt>
                <c:pt idx="219">
                  <c:v>0.59694400000000003</c:v>
                </c:pt>
                <c:pt idx="220">
                  <c:v>0.59714599999999995</c:v>
                </c:pt>
                <c:pt idx="221">
                  <c:v>0.59734799999999999</c:v>
                </c:pt>
                <c:pt idx="222">
                  <c:v>0.59755000000000003</c:v>
                </c:pt>
                <c:pt idx="223">
                  <c:v>0.59775100000000003</c:v>
                </c:pt>
                <c:pt idx="224">
                  <c:v>0.59795299999999996</c:v>
                </c:pt>
                <c:pt idx="225">
                  <c:v>0.59815499999999999</c:v>
                </c:pt>
                <c:pt idx="226">
                  <c:v>0.598356</c:v>
                </c:pt>
                <c:pt idx="227">
                  <c:v>0.59855800000000003</c:v>
                </c:pt>
                <c:pt idx="228">
                  <c:v>0.59875900000000004</c:v>
                </c:pt>
                <c:pt idx="229">
                  <c:v>0.59896099999999997</c:v>
                </c:pt>
                <c:pt idx="230">
                  <c:v>0.59916199999999997</c:v>
                </c:pt>
                <c:pt idx="231">
                  <c:v>0.59936299999999998</c:v>
                </c:pt>
                <c:pt idx="232">
                  <c:v>0.59956500000000001</c:v>
                </c:pt>
                <c:pt idx="233">
                  <c:v>0.59976600000000002</c:v>
                </c:pt>
                <c:pt idx="234">
                  <c:v>0.59996700000000003</c:v>
                </c:pt>
                <c:pt idx="235">
                  <c:v>0.60016800000000003</c:v>
                </c:pt>
                <c:pt idx="236">
                  <c:v>0.60036900000000004</c:v>
                </c:pt>
                <c:pt idx="237">
                  <c:v>0.60057000000000005</c:v>
                </c:pt>
                <c:pt idx="238">
                  <c:v>0.60077100000000005</c:v>
                </c:pt>
                <c:pt idx="239">
                  <c:v>0.60097199999999995</c:v>
                </c:pt>
                <c:pt idx="240">
                  <c:v>0.60117299999999996</c:v>
                </c:pt>
                <c:pt idx="241">
                  <c:v>0.60137399999999996</c:v>
                </c:pt>
                <c:pt idx="242">
                  <c:v>0.60157400000000005</c:v>
                </c:pt>
                <c:pt idx="243">
                  <c:v>0.60177499999999995</c:v>
                </c:pt>
                <c:pt idx="244">
                  <c:v>0.60197599999999996</c:v>
                </c:pt>
                <c:pt idx="245">
                  <c:v>0.60217600000000004</c:v>
                </c:pt>
                <c:pt idx="246">
                  <c:v>0.60237700000000005</c:v>
                </c:pt>
                <c:pt idx="247">
                  <c:v>0.60257700000000003</c:v>
                </c:pt>
                <c:pt idx="248">
                  <c:v>0.60277700000000001</c:v>
                </c:pt>
                <c:pt idx="249">
                  <c:v>0.60297800000000001</c:v>
                </c:pt>
                <c:pt idx="250">
                  <c:v>0.60317799999999999</c:v>
                </c:pt>
                <c:pt idx="251">
                  <c:v>0.60337799999999997</c:v>
                </c:pt>
                <c:pt idx="252">
                  <c:v>0.60357899999999998</c:v>
                </c:pt>
                <c:pt idx="253">
                  <c:v>0.60377899999999995</c:v>
                </c:pt>
                <c:pt idx="254">
                  <c:v>0.60397900000000004</c:v>
                </c:pt>
                <c:pt idx="255">
                  <c:v>0.60417900000000002</c:v>
                </c:pt>
                <c:pt idx="256">
                  <c:v>0.604379</c:v>
                </c:pt>
                <c:pt idx="257">
                  <c:v>0.60457899999999998</c:v>
                </c:pt>
                <c:pt idx="258">
                  <c:v>0.60477899999999996</c:v>
                </c:pt>
                <c:pt idx="259">
                  <c:v>0.60497900000000004</c:v>
                </c:pt>
                <c:pt idx="260">
                  <c:v>0.60517799999999999</c:v>
                </c:pt>
                <c:pt idx="261">
                  <c:v>0.60537799999999997</c:v>
                </c:pt>
                <c:pt idx="262">
                  <c:v>0.60557799999999995</c:v>
                </c:pt>
                <c:pt idx="263">
                  <c:v>0.60577700000000001</c:v>
                </c:pt>
                <c:pt idx="264">
                  <c:v>0.60597699999999999</c:v>
                </c:pt>
                <c:pt idx="265">
                  <c:v>0.60617600000000005</c:v>
                </c:pt>
                <c:pt idx="266">
                  <c:v>0.60637600000000003</c:v>
                </c:pt>
                <c:pt idx="267">
                  <c:v>0.60657499999999998</c:v>
                </c:pt>
                <c:pt idx="268">
                  <c:v>0.60677499999999995</c:v>
                </c:pt>
                <c:pt idx="269">
                  <c:v>0.60697400000000001</c:v>
                </c:pt>
                <c:pt idx="270">
                  <c:v>0.60717299999999996</c:v>
                </c:pt>
                <c:pt idx="271">
                  <c:v>0.60737200000000002</c:v>
                </c:pt>
                <c:pt idx="272">
                  <c:v>0.607572</c:v>
                </c:pt>
                <c:pt idx="273">
                  <c:v>0.60777099999999995</c:v>
                </c:pt>
                <c:pt idx="274">
                  <c:v>0.60797000000000001</c:v>
                </c:pt>
                <c:pt idx="275">
                  <c:v>0.60816899999999996</c:v>
                </c:pt>
                <c:pt idx="276">
                  <c:v>0.60836800000000002</c:v>
                </c:pt>
                <c:pt idx="277">
                  <c:v>0.60856699999999997</c:v>
                </c:pt>
                <c:pt idx="278">
                  <c:v>0.608765</c:v>
                </c:pt>
                <c:pt idx="279">
                  <c:v>0.60896399999999995</c:v>
                </c:pt>
                <c:pt idx="280">
                  <c:v>0.60916300000000001</c:v>
                </c:pt>
                <c:pt idx="281">
                  <c:v>0.60936199999999996</c:v>
                </c:pt>
                <c:pt idx="282">
                  <c:v>0.60955999999999999</c:v>
                </c:pt>
                <c:pt idx="283">
                  <c:v>0.60975900000000005</c:v>
                </c:pt>
                <c:pt idx="284">
                  <c:v>0.60995699999999997</c:v>
                </c:pt>
                <c:pt idx="285">
                  <c:v>0.61015600000000003</c:v>
                </c:pt>
                <c:pt idx="286">
                  <c:v>0.61035399999999995</c:v>
                </c:pt>
                <c:pt idx="287">
                  <c:v>0.61055300000000001</c:v>
                </c:pt>
                <c:pt idx="288">
                  <c:v>0.61075100000000004</c:v>
                </c:pt>
                <c:pt idx="289">
                  <c:v>0.61094899999999996</c:v>
                </c:pt>
                <c:pt idx="290">
                  <c:v>0.611147</c:v>
                </c:pt>
                <c:pt idx="291">
                  <c:v>0.61134599999999995</c:v>
                </c:pt>
                <c:pt idx="292">
                  <c:v>0.61154399999999998</c:v>
                </c:pt>
                <c:pt idx="293">
                  <c:v>0.61174200000000001</c:v>
                </c:pt>
                <c:pt idx="294">
                  <c:v>0.61194000000000004</c:v>
                </c:pt>
                <c:pt idx="295">
                  <c:v>0.61213799999999996</c:v>
                </c:pt>
                <c:pt idx="296">
                  <c:v>0.61233599999999999</c:v>
                </c:pt>
                <c:pt idx="297">
                  <c:v>0.61253400000000002</c:v>
                </c:pt>
                <c:pt idx="298">
                  <c:v>0.61273100000000003</c:v>
                </c:pt>
                <c:pt idx="299">
                  <c:v>0.61292899999999995</c:v>
                </c:pt>
                <c:pt idx="300">
                  <c:v>0.61312699999999998</c:v>
                </c:pt>
                <c:pt idx="301">
                  <c:v>0.61332399999999998</c:v>
                </c:pt>
                <c:pt idx="302">
                  <c:v>0.61352200000000001</c:v>
                </c:pt>
                <c:pt idx="303">
                  <c:v>0.61372000000000004</c:v>
                </c:pt>
                <c:pt idx="304">
                  <c:v>0.61391700000000005</c:v>
                </c:pt>
                <c:pt idx="305">
                  <c:v>0.61411499999999997</c:v>
                </c:pt>
                <c:pt idx="306">
                  <c:v>0.61431199999999997</c:v>
                </c:pt>
                <c:pt idx="307">
                  <c:v>0.61450899999999997</c:v>
                </c:pt>
                <c:pt idx="308">
                  <c:v>0.614707</c:v>
                </c:pt>
                <c:pt idx="309">
                  <c:v>0.61490400000000001</c:v>
                </c:pt>
                <c:pt idx="310">
                  <c:v>0.61510100000000001</c:v>
                </c:pt>
                <c:pt idx="311">
                  <c:v>0.61529800000000001</c:v>
                </c:pt>
                <c:pt idx="312">
                  <c:v>0.61549500000000001</c:v>
                </c:pt>
                <c:pt idx="313">
                  <c:v>0.61569200000000002</c:v>
                </c:pt>
                <c:pt idx="314">
                  <c:v>0.61588900000000002</c:v>
                </c:pt>
                <c:pt idx="315">
                  <c:v>0.61608600000000002</c:v>
                </c:pt>
                <c:pt idx="316">
                  <c:v>0.61628300000000003</c:v>
                </c:pt>
                <c:pt idx="317">
                  <c:v>0.61648000000000003</c:v>
                </c:pt>
                <c:pt idx="318">
                  <c:v>0.61667700000000003</c:v>
                </c:pt>
                <c:pt idx="319">
                  <c:v>0.61687400000000003</c:v>
                </c:pt>
                <c:pt idx="320">
                  <c:v>0.61707000000000001</c:v>
                </c:pt>
                <c:pt idx="321">
                  <c:v>0.61726700000000001</c:v>
                </c:pt>
                <c:pt idx="322">
                  <c:v>0.61746299999999998</c:v>
                </c:pt>
                <c:pt idx="323">
                  <c:v>0.61765999999999999</c:v>
                </c:pt>
                <c:pt idx="324">
                  <c:v>0.61785599999999996</c:v>
                </c:pt>
                <c:pt idx="325">
                  <c:v>0.61805299999999996</c:v>
                </c:pt>
                <c:pt idx="326">
                  <c:v>0.61824900000000005</c:v>
                </c:pt>
                <c:pt idx="327">
                  <c:v>0.61844600000000005</c:v>
                </c:pt>
                <c:pt idx="328">
                  <c:v>0.61864200000000003</c:v>
                </c:pt>
                <c:pt idx="329">
                  <c:v>0.618838</c:v>
                </c:pt>
                <c:pt idx="330">
                  <c:v>0.61903399999999997</c:v>
                </c:pt>
                <c:pt idx="331">
                  <c:v>0.61922999999999995</c:v>
                </c:pt>
                <c:pt idx="332">
                  <c:v>0.61942600000000003</c:v>
                </c:pt>
                <c:pt idx="333">
                  <c:v>0.61962200000000001</c:v>
                </c:pt>
                <c:pt idx="334">
                  <c:v>0.61981799999999998</c:v>
                </c:pt>
                <c:pt idx="335">
                  <c:v>0.62001399999999995</c:v>
                </c:pt>
                <c:pt idx="336">
                  <c:v>0.62021000000000004</c:v>
                </c:pt>
                <c:pt idx="337">
                  <c:v>0.62040600000000001</c:v>
                </c:pt>
                <c:pt idx="338">
                  <c:v>0.62060199999999999</c:v>
                </c:pt>
                <c:pt idx="339">
                  <c:v>0.62079799999999996</c:v>
                </c:pt>
                <c:pt idx="340">
                  <c:v>0.62099300000000002</c:v>
                </c:pt>
                <c:pt idx="341">
                  <c:v>0.62118899999999999</c:v>
                </c:pt>
                <c:pt idx="342">
                  <c:v>0.62138400000000005</c:v>
                </c:pt>
                <c:pt idx="343">
                  <c:v>0.62158000000000002</c:v>
                </c:pt>
                <c:pt idx="344">
                  <c:v>0.62177499999999997</c:v>
                </c:pt>
                <c:pt idx="345">
                  <c:v>0.62197100000000005</c:v>
                </c:pt>
                <c:pt idx="346">
                  <c:v>0.622166</c:v>
                </c:pt>
                <c:pt idx="347">
                  <c:v>0.62236199999999997</c:v>
                </c:pt>
                <c:pt idx="348">
                  <c:v>0.62255700000000003</c:v>
                </c:pt>
                <c:pt idx="349">
                  <c:v>0.62275199999999997</c:v>
                </c:pt>
                <c:pt idx="350">
                  <c:v>0.62294700000000003</c:v>
                </c:pt>
                <c:pt idx="351">
                  <c:v>0.62314199999999997</c:v>
                </c:pt>
                <c:pt idx="352">
                  <c:v>0.62333700000000003</c:v>
                </c:pt>
                <c:pt idx="353">
                  <c:v>0.62353199999999998</c:v>
                </c:pt>
                <c:pt idx="354">
                  <c:v>0.62372700000000003</c:v>
                </c:pt>
                <c:pt idx="355">
                  <c:v>0.62392199999999998</c:v>
                </c:pt>
                <c:pt idx="356">
                  <c:v>0.62411700000000003</c:v>
                </c:pt>
                <c:pt idx="357">
                  <c:v>0.62431199999999998</c:v>
                </c:pt>
                <c:pt idx="358">
                  <c:v>0.62450700000000003</c:v>
                </c:pt>
                <c:pt idx="359">
                  <c:v>0.62470099999999995</c:v>
                </c:pt>
                <c:pt idx="360">
                  <c:v>0.62489600000000001</c:v>
                </c:pt>
                <c:pt idx="361">
                  <c:v>0.62509099999999995</c:v>
                </c:pt>
                <c:pt idx="362">
                  <c:v>0.62528499999999998</c:v>
                </c:pt>
                <c:pt idx="363">
                  <c:v>0.62548000000000004</c:v>
                </c:pt>
                <c:pt idx="364">
                  <c:v>0.62567399999999995</c:v>
                </c:pt>
                <c:pt idx="365">
                  <c:v>0.62586900000000001</c:v>
                </c:pt>
                <c:pt idx="366">
                  <c:v>0.62606300000000004</c:v>
                </c:pt>
                <c:pt idx="367">
                  <c:v>0.62625699999999995</c:v>
                </c:pt>
                <c:pt idx="368">
                  <c:v>0.62645200000000001</c:v>
                </c:pt>
                <c:pt idx="369">
                  <c:v>0.62664600000000004</c:v>
                </c:pt>
                <c:pt idx="370">
                  <c:v>0.62683999999999995</c:v>
                </c:pt>
                <c:pt idx="371">
                  <c:v>0.62703399999999998</c:v>
                </c:pt>
                <c:pt idx="372">
                  <c:v>0.62722800000000001</c:v>
                </c:pt>
                <c:pt idx="373">
                  <c:v>0.62742200000000004</c:v>
                </c:pt>
                <c:pt idx="374">
                  <c:v>0.62761599999999995</c:v>
                </c:pt>
                <c:pt idx="375">
                  <c:v>0.62780999999999998</c:v>
                </c:pt>
                <c:pt idx="376">
                  <c:v>0.62800400000000001</c:v>
                </c:pt>
                <c:pt idx="377">
                  <c:v>0.62819800000000003</c:v>
                </c:pt>
                <c:pt idx="378">
                  <c:v>0.62839199999999995</c:v>
                </c:pt>
                <c:pt idx="379">
                  <c:v>0.62858499999999995</c:v>
                </c:pt>
                <c:pt idx="380">
                  <c:v>0.62877899999999998</c:v>
                </c:pt>
                <c:pt idx="381">
                  <c:v>0.628973</c:v>
                </c:pt>
                <c:pt idx="382">
                  <c:v>0.629166</c:v>
                </c:pt>
                <c:pt idx="383">
                  <c:v>0.62936000000000003</c:v>
                </c:pt>
                <c:pt idx="384">
                  <c:v>0.62955300000000003</c:v>
                </c:pt>
                <c:pt idx="385">
                  <c:v>0.62974699999999995</c:v>
                </c:pt>
                <c:pt idx="386">
                  <c:v>0.62994000000000006</c:v>
                </c:pt>
                <c:pt idx="387">
                  <c:v>0.63013300000000005</c:v>
                </c:pt>
                <c:pt idx="388">
                  <c:v>0.63032699999999997</c:v>
                </c:pt>
                <c:pt idx="389">
                  <c:v>0.63051999999999997</c:v>
                </c:pt>
                <c:pt idx="390">
                  <c:v>0.63071299999999997</c:v>
                </c:pt>
                <c:pt idx="391">
                  <c:v>0.63090599999999997</c:v>
                </c:pt>
                <c:pt idx="392">
                  <c:v>0.63109899999999997</c:v>
                </c:pt>
                <c:pt idx="393">
                  <c:v>0.63129199999999996</c:v>
                </c:pt>
                <c:pt idx="394">
                  <c:v>0.63148499999999996</c:v>
                </c:pt>
                <c:pt idx="395">
                  <c:v>0.63167799999999996</c:v>
                </c:pt>
                <c:pt idx="396">
                  <c:v>0.63187099999999996</c:v>
                </c:pt>
                <c:pt idx="397">
                  <c:v>0.63206399999999996</c:v>
                </c:pt>
                <c:pt idx="398">
                  <c:v>0.63225699999999996</c:v>
                </c:pt>
                <c:pt idx="399">
                  <c:v>0.63244900000000004</c:v>
                </c:pt>
                <c:pt idx="400">
                  <c:v>0.63264200000000004</c:v>
                </c:pt>
                <c:pt idx="401">
                  <c:v>0.63283500000000004</c:v>
                </c:pt>
                <c:pt idx="402">
                  <c:v>0.63302700000000001</c:v>
                </c:pt>
                <c:pt idx="403">
                  <c:v>0.63322000000000001</c:v>
                </c:pt>
                <c:pt idx="404">
                  <c:v>0.63341199999999998</c:v>
                </c:pt>
                <c:pt idx="405">
                  <c:v>0.63360499999999997</c:v>
                </c:pt>
                <c:pt idx="406">
                  <c:v>0.63379700000000005</c:v>
                </c:pt>
                <c:pt idx="407">
                  <c:v>0.63398900000000002</c:v>
                </c:pt>
                <c:pt idx="408">
                  <c:v>0.63418200000000002</c:v>
                </c:pt>
                <c:pt idx="409">
                  <c:v>0.63437399999999999</c:v>
                </c:pt>
                <c:pt idx="410">
                  <c:v>0.63456599999999996</c:v>
                </c:pt>
                <c:pt idx="411">
                  <c:v>0.63475800000000004</c:v>
                </c:pt>
                <c:pt idx="412">
                  <c:v>0.63495000000000001</c:v>
                </c:pt>
                <c:pt idx="413">
                  <c:v>0.63514300000000001</c:v>
                </c:pt>
                <c:pt idx="414">
                  <c:v>0.63533499999999998</c:v>
                </c:pt>
                <c:pt idx="415">
                  <c:v>0.63552600000000004</c:v>
                </c:pt>
                <c:pt idx="416">
                  <c:v>0.63571800000000001</c:v>
                </c:pt>
                <c:pt idx="417">
                  <c:v>0.63590999999999998</c:v>
                </c:pt>
                <c:pt idx="418">
                  <c:v>0.63610199999999995</c:v>
                </c:pt>
                <c:pt idx="419">
                  <c:v>0.63629400000000003</c:v>
                </c:pt>
                <c:pt idx="420">
                  <c:v>0.636486</c:v>
                </c:pt>
                <c:pt idx="421">
                  <c:v>0.63667700000000005</c:v>
                </c:pt>
                <c:pt idx="422">
                  <c:v>0.63686900000000002</c:v>
                </c:pt>
                <c:pt idx="423">
                  <c:v>0.63705999999999996</c:v>
                </c:pt>
                <c:pt idx="424">
                  <c:v>0.63725200000000004</c:v>
                </c:pt>
                <c:pt idx="425">
                  <c:v>0.63744299999999998</c:v>
                </c:pt>
                <c:pt idx="426">
                  <c:v>0.63763499999999995</c:v>
                </c:pt>
                <c:pt idx="427">
                  <c:v>0.637826</c:v>
                </c:pt>
                <c:pt idx="428">
                  <c:v>0.63801699999999995</c:v>
                </c:pt>
                <c:pt idx="429">
                  <c:v>0.63820900000000003</c:v>
                </c:pt>
                <c:pt idx="430">
                  <c:v>0.63839999999999997</c:v>
                </c:pt>
                <c:pt idx="431">
                  <c:v>0.63859100000000002</c:v>
                </c:pt>
                <c:pt idx="432">
                  <c:v>0.63878199999999996</c:v>
                </c:pt>
                <c:pt idx="433">
                  <c:v>0.63897300000000001</c:v>
                </c:pt>
                <c:pt idx="434">
                  <c:v>0.63916399999999995</c:v>
                </c:pt>
                <c:pt idx="435">
                  <c:v>0.63935500000000001</c:v>
                </c:pt>
                <c:pt idx="436">
                  <c:v>0.63954599999999995</c:v>
                </c:pt>
                <c:pt idx="437">
                  <c:v>0.639737</c:v>
                </c:pt>
                <c:pt idx="438">
                  <c:v>0.63992800000000005</c:v>
                </c:pt>
                <c:pt idx="439">
                  <c:v>0.64011899999999999</c:v>
                </c:pt>
                <c:pt idx="440">
                  <c:v>0.64031000000000005</c:v>
                </c:pt>
                <c:pt idx="441">
                  <c:v>0.64049999999999996</c:v>
                </c:pt>
                <c:pt idx="442">
                  <c:v>0.64069100000000001</c:v>
                </c:pt>
                <c:pt idx="443">
                  <c:v>0.64088100000000003</c:v>
                </c:pt>
                <c:pt idx="444">
                  <c:v>0.64107199999999998</c:v>
                </c:pt>
                <c:pt idx="445">
                  <c:v>0.64126300000000003</c:v>
                </c:pt>
                <c:pt idx="446">
                  <c:v>0.64145300000000005</c:v>
                </c:pt>
                <c:pt idx="447">
                  <c:v>0.64164299999999996</c:v>
                </c:pt>
                <c:pt idx="448">
                  <c:v>0.64183400000000002</c:v>
                </c:pt>
                <c:pt idx="449">
                  <c:v>0.64202400000000004</c:v>
                </c:pt>
                <c:pt idx="450">
                  <c:v>0.64221399999999995</c:v>
                </c:pt>
                <c:pt idx="451">
                  <c:v>0.642405</c:v>
                </c:pt>
                <c:pt idx="452">
                  <c:v>0.64259500000000003</c:v>
                </c:pt>
                <c:pt idx="453">
                  <c:v>0.64278500000000005</c:v>
                </c:pt>
                <c:pt idx="454">
                  <c:v>0.64297499999999996</c:v>
                </c:pt>
                <c:pt idx="455">
                  <c:v>0.64316499999999999</c:v>
                </c:pt>
                <c:pt idx="456">
                  <c:v>0.64335500000000001</c:v>
                </c:pt>
                <c:pt idx="457">
                  <c:v>0.64354500000000003</c:v>
                </c:pt>
                <c:pt idx="458">
                  <c:v>0.64373499999999995</c:v>
                </c:pt>
                <c:pt idx="459">
                  <c:v>0.64392400000000005</c:v>
                </c:pt>
                <c:pt idx="460">
                  <c:v>0.64411399999999996</c:v>
                </c:pt>
                <c:pt idx="461">
                  <c:v>0.64430399999999999</c:v>
                </c:pt>
                <c:pt idx="462">
                  <c:v>0.64449400000000001</c:v>
                </c:pt>
                <c:pt idx="463">
                  <c:v>0.64468300000000001</c:v>
                </c:pt>
                <c:pt idx="464">
                  <c:v>0.64487300000000003</c:v>
                </c:pt>
                <c:pt idx="465">
                  <c:v>0.64506200000000002</c:v>
                </c:pt>
                <c:pt idx="466">
                  <c:v>0.64525200000000005</c:v>
                </c:pt>
                <c:pt idx="467">
                  <c:v>0.64544100000000004</c:v>
                </c:pt>
                <c:pt idx="468">
                  <c:v>0.64563099999999995</c:v>
                </c:pt>
                <c:pt idx="469">
                  <c:v>0.64581999999999995</c:v>
                </c:pt>
                <c:pt idx="470">
                  <c:v>0.64600900000000006</c:v>
                </c:pt>
                <c:pt idx="471">
                  <c:v>0.64619899999999997</c:v>
                </c:pt>
                <c:pt idx="472">
                  <c:v>0.64638799999999996</c:v>
                </c:pt>
                <c:pt idx="473">
                  <c:v>0.64657699999999996</c:v>
                </c:pt>
                <c:pt idx="474">
                  <c:v>0.64676599999999995</c:v>
                </c:pt>
                <c:pt idx="475">
                  <c:v>0.64695499999999995</c:v>
                </c:pt>
                <c:pt idx="476">
                  <c:v>0.64714400000000005</c:v>
                </c:pt>
                <c:pt idx="477">
                  <c:v>0.64733300000000005</c:v>
                </c:pt>
                <c:pt idx="478">
                  <c:v>0.64752200000000004</c:v>
                </c:pt>
                <c:pt idx="479">
                  <c:v>0.64771100000000004</c:v>
                </c:pt>
                <c:pt idx="480">
                  <c:v>0.64790000000000003</c:v>
                </c:pt>
                <c:pt idx="481">
                  <c:v>0.64808900000000003</c:v>
                </c:pt>
                <c:pt idx="482">
                  <c:v>0.64827699999999999</c:v>
                </c:pt>
                <c:pt idx="483">
                  <c:v>0.64846599999999999</c:v>
                </c:pt>
                <c:pt idx="484">
                  <c:v>0.64865499999999998</c:v>
                </c:pt>
                <c:pt idx="485">
                  <c:v>0.64884299999999995</c:v>
                </c:pt>
                <c:pt idx="486">
                  <c:v>0.64903200000000005</c:v>
                </c:pt>
                <c:pt idx="487">
                  <c:v>0.64922000000000002</c:v>
                </c:pt>
                <c:pt idx="488">
                  <c:v>0.64940900000000001</c:v>
                </c:pt>
                <c:pt idx="489">
                  <c:v>0.64959699999999998</c:v>
                </c:pt>
                <c:pt idx="490">
                  <c:v>0.64978599999999997</c:v>
                </c:pt>
                <c:pt idx="491">
                  <c:v>0.64997400000000005</c:v>
                </c:pt>
                <c:pt idx="492">
                  <c:v>0.65016200000000002</c:v>
                </c:pt>
                <c:pt idx="493">
                  <c:v>0.65034999999999998</c:v>
                </c:pt>
                <c:pt idx="494">
                  <c:v>0.65053899999999998</c:v>
                </c:pt>
                <c:pt idx="495">
                  <c:v>0.65072700000000006</c:v>
                </c:pt>
                <c:pt idx="496">
                  <c:v>0.65091500000000002</c:v>
                </c:pt>
                <c:pt idx="497">
                  <c:v>0.65110299999999999</c:v>
                </c:pt>
                <c:pt idx="498">
                  <c:v>0.65129099999999995</c:v>
                </c:pt>
                <c:pt idx="499">
                  <c:v>0.65147900000000003</c:v>
                </c:pt>
                <c:pt idx="500">
                  <c:v>0.651667</c:v>
                </c:pt>
                <c:pt idx="501">
                  <c:v>0.65185400000000004</c:v>
                </c:pt>
                <c:pt idx="502">
                  <c:v>0.65204200000000001</c:v>
                </c:pt>
                <c:pt idx="503">
                  <c:v>0.65222999999999998</c:v>
                </c:pt>
                <c:pt idx="504">
                  <c:v>0.65241800000000005</c:v>
                </c:pt>
                <c:pt idx="505">
                  <c:v>0.65260499999999999</c:v>
                </c:pt>
                <c:pt idx="506">
                  <c:v>0.65279299999999996</c:v>
                </c:pt>
                <c:pt idx="507">
                  <c:v>0.65298100000000003</c:v>
                </c:pt>
                <c:pt idx="508">
                  <c:v>0.65316799999999997</c:v>
                </c:pt>
                <c:pt idx="509">
                  <c:v>0.65335500000000002</c:v>
                </c:pt>
                <c:pt idx="510">
                  <c:v>0.65354299999999999</c:v>
                </c:pt>
                <c:pt idx="511">
                  <c:v>0.65373000000000003</c:v>
                </c:pt>
                <c:pt idx="512">
                  <c:v>0.653918</c:v>
                </c:pt>
                <c:pt idx="513">
                  <c:v>0.65410500000000005</c:v>
                </c:pt>
                <c:pt idx="514">
                  <c:v>0.65429199999999998</c:v>
                </c:pt>
                <c:pt idx="515">
                  <c:v>0.65447900000000003</c:v>
                </c:pt>
                <c:pt idx="516">
                  <c:v>0.65466599999999997</c:v>
                </c:pt>
                <c:pt idx="517">
                  <c:v>0.65485400000000005</c:v>
                </c:pt>
                <c:pt idx="518">
                  <c:v>0.65504099999999998</c:v>
                </c:pt>
                <c:pt idx="519">
                  <c:v>0.65522800000000003</c:v>
                </c:pt>
                <c:pt idx="520">
                  <c:v>0.65541499999999997</c:v>
                </c:pt>
                <c:pt idx="521">
                  <c:v>0.65560099999999999</c:v>
                </c:pt>
                <c:pt idx="522">
                  <c:v>0.65578800000000004</c:v>
                </c:pt>
                <c:pt idx="523">
                  <c:v>0.65597499999999997</c:v>
                </c:pt>
                <c:pt idx="524">
                  <c:v>0.65616200000000002</c:v>
                </c:pt>
                <c:pt idx="525">
                  <c:v>0.65634899999999996</c:v>
                </c:pt>
                <c:pt idx="526">
                  <c:v>0.65653499999999998</c:v>
                </c:pt>
                <c:pt idx="527">
                  <c:v>0.65672200000000003</c:v>
                </c:pt>
                <c:pt idx="528">
                  <c:v>0.65690899999999997</c:v>
                </c:pt>
                <c:pt idx="529">
                  <c:v>0.65709499999999998</c:v>
                </c:pt>
                <c:pt idx="530">
                  <c:v>0.65728200000000003</c:v>
                </c:pt>
                <c:pt idx="531">
                  <c:v>0.65746800000000005</c:v>
                </c:pt>
                <c:pt idx="532">
                  <c:v>0.65765399999999996</c:v>
                </c:pt>
                <c:pt idx="533">
                  <c:v>0.65784100000000001</c:v>
                </c:pt>
                <c:pt idx="534">
                  <c:v>0.65802700000000003</c:v>
                </c:pt>
                <c:pt idx="535">
                  <c:v>0.65821300000000005</c:v>
                </c:pt>
                <c:pt idx="536">
                  <c:v>0.65839999999999999</c:v>
                </c:pt>
                <c:pt idx="537">
                  <c:v>0.658586</c:v>
                </c:pt>
                <c:pt idx="538">
                  <c:v>0.65877200000000002</c:v>
                </c:pt>
                <c:pt idx="539">
                  <c:v>0.65895800000000004</c:v>
                </c:pt>
                <c:pt idx="540">
                  <c:v>0.65914399999999995</c:v>
                </c:pt>
                <c:pt idx="541">
                  <c:v>0.65932999999999997</c:v>
                </c:pt>
                <c:pt idx="542">
                  <c:v>0.65951599999999999</c:v>
                </c:pt>
                <c:pt idx="543">
                  <c:v>0.65970200000000001</c:v>
                </c:pt>
                <c:pt idx="544">
                  <c:v>0.65988800000000003</c:v>
                </c:pt>
                <c:pt idx="545">
                  <c:v>0.66007300000000002</c:v>
                </c:pt>
                <c:pt idx="546">
                  <c:v>0.66025900000000004</c:v>
                </c:pt>
                <c:pt idx="547">
                  <c:v>0.66044499999999995</c:v>
                </c:pt>
                <c:pt idx="548">
                  <c:v>0.66063000000000005</c:v>
                </c:pt>
                <c:pt idx="549">
                  <c:v>0.66081599999999996</c:v>
                </c:pt>
                <c:pt idx="550">
                  <c:v>0.66100199999999998</c:v>
                </c:pt>
                <c:pt idx="551">
                  <c:v>0.66118699999999997</c:v>
                </c:pt>
                <c:pt idx="552">
                  <c:v>0.66137299999999999</c:v>
                </c:pt>
                <c:pt idx="553">
                  <c:v>0.66155799999999998</c:v>
                </c:pt>
                <c:pt idx="554">
                  <c:v>0.66174299999999997</c:v>
                </c:pt>
                <c:pt idx="555">
                  <c:v>0.66192899999999999</c:v>
                </c:pt>
                <c:pt idx="556">
                  <c:v>0.66211399999999998</c:v>
                </c:pt>
                <c:pt idx="557">
                  <c:v>0.66229899999999997</c:v>
                </c:pt>
                <c:pt idx="558">
                  <c:v>0.66248499999999999</c:v>
                </c:pt>
                <c:pt idx="559">
                  <c:v>0.66266999999999998</c:v>
                </c:pt>
                <c:pt idx="560">
                  <c:v>0.66285499999999997</c:v>
                </c:pt>
                <c:pt idx="561">
                  <c:v>0.66303999999999996</c:v>
                </c:pt>
                <c:pt idx="562">
                  <c:v>0.66322499999999995</c:v>
                </c:pt>
                <c:pt idx="563">
                  <c:v>0.66341000000000006</c:v>
                </c:pt>
                <c:pt idx="564">
                  <c:v>0.66359500000000005</c:v>
                </c:pt>
                <c:pt idx="565">
                  <c:v>0.66378000000000004</c:v>
                </c:pt>
                <c:pt idx="566">
                  <c:v>0.66396500000000003</c:v>
                </c:pt>
                <c:pt idx="567">
                  <c:v>0.66414899999999999</c:v>
                </c:pt>
                <c:pt idx="568">
                  <c:v>0.66433399999999998</c:v>
                </c:pt>
                <c:pt idx="569">
                  <c:v>0.66451899999999997</c:v>
                </c:pt>
                <c:pt idx="570">
                  <c:v>0.66470300000000004</c:v>
                </c:pt>
                <c:pt idx="571">
                  <c:v>0.66488800000000003</c:v>
                </c:pt>
                <c:pt idx="572">
                  <c:v>0.66507300000000003</c:v>
                </c:pt>
                <c:pt idx="573">
                  <c:v>0.66525699999999999</c:v>
                </c:pt>
                <c:pt idx="574">
                  <c:v>0.66544199999999998</c:v>
                </c:pt>
                <c:pt idx="575">
                  <c:v>0.66562600000000005</c:v>
                </c:pt>
                <c:pt idx="576">
                  <c:v>0.66581000000000001</c:v>
                </c:pt>
                <c:pt idx="577">
                  <c:v>0.665995</c:v>
                </c:pt>
                <c:pt idx="578">
                  <c:v>0.66617899999999997</c:v>
                </c:pt>
                <c:pt idx="579">
                  <c:v>0.66636300000000004</c:v>
                </c:pt>
                <c:pt idx="580">
                  <c:v>0.666547</c:v>
                </c:pt>
                <c:pt idx="581">
                  <c:v>0.66673199999999999</c:v>
                </c:pt>
                <c:pt idx="582">
                  <c:v>0.66691599999999995</c:v>
                </c:pt>
                <c:pt idx="583">
                  <c:v>0.66710000000000003</c:v>
                </c:pt>
                <c:pt idx="584">
                  <c:v>0.66728399999999999</c:v>
                </c:pt>
                <c:pt idx="585">
                  <c:v>0.66746799999999995</c:v>
                </c:pt>
                <c:pt idx="586">
                  <c:v>0.66765200000000002</c:v>
                </c:pt>
                <c:pt idx="587">
                  <c:v>0.66783599999999999</c:v>
                </c:pt>
                <c:pt idx="588">
                  <c:v>0.66801900000000003</c:v>
                </c:pt>
                <c:pt idx="589">
                  <c:v>0.66820299999999999</c:v>
                </c:pt>
                <c:pt idx="590">
                  <c:v>0.66838699999999995</c:v>
                </c:pt>
                <c:pt idx="591">
                  <c:v>0.66857100000000003</c:v>
                </c:pt>
                <c:pt idx="592">
                  <c:v>0.66875399999999996</c:v>
                </c:pt>
                <c:pt idx="593">
                  <c:v>0.66893800000000003</c:v>
                </c:pt>
                <c:pt idx="594">
                  <c:v>0.66912199999999999</c:v>
                </c:pt>
                <c:pt idx="595">
                  <c:v>0.66930500000000004</c:v>
                </c:pt>
                <c:pt idx="596">
                  <c:v>0.669489</c:v>
                </c:pt>
                <c:pt idx="597">
                  <c:v>0.66967200000000005</c:v>
                </c:pt>
                <c:pt idx="598">
                  <c:v>0.66985499999999998</c:v>
                </c:pt>
                <c:pt idx="599">
                  <c:v>0.67003900000000005</c:v>
                </c:pt>
                <c:pt idx="600">
                  <c:v>0.67022199999999998</c:v>
                </c:pt>
                <c:pt idx="601">
                  <c:v>0.67040500000000003</c:v>
                </c:pt>
                <c:pt idx="602">
                  <c:v>0.67058799999999996</c:v>
                </c:pt>
                <c:pt idx="603">
                  <c:v>0.67077200000000003</c:v>
                </c:pt>
                <c:pt idx="604">
                  <c:v>0.67095499999999997</c:v>
                </c:pt>
                <c:pt idx="605">
                  <c:v>0.67113800000000001</c:v>
                </c:pt>
                <c:pt idx="606">
                  <c:v>0.67132099999999995</c:v>
                </c:pt>
                <c:pt idx="607">
                  <c:v>0.67150399999999999</c:v>
                </c:pt>
                <c:pt idx="608">
                  <c:v>0.67168700000000003</c:v>
                </c:pt>
                <c:pt idx="609">
                  <c:v>0.67186999999999997</c:v>
                </c:pt>
                <c:pt idx="610">
                  <c:v>0.67205300000000001</c:v>
                </c:pt>
                <c:pt idx="611">
                  <c:v>0.67223500000000003</c:v>
                </c:pt>
                <c:pt idx="612">
                  <c:v>0.67241799999999996</c:v>
                </c:pt>
                <c:pt idx="613">
                  <c:v>0.672601</c:v>
                </c:pt>
                <c:pt idx="614">
                  <c:v>0.67278300000000002</c:v>
                </c:pt>
                <c:pt idx="615">
                  <c:v>0.67296599999999995</c:v>
                </c:pt>
                <c:pt idx="616">
                  <c:v>0.673149</c:v>
                </c:pt>
                <c:pt idx="617">
                  <c:v>0.67333100000000001</c:v>
                </c:pt>
                <c:pt idx="618">
                  <c:v>0.67351399999999995</c:v>
                </c:pt>
                <c:pt idx="619">
                  <c:v>0.67369599999999996</c:v>
                </c:pt>
                <c:pt idx="620">
                  <c:v>0.67387900000000001</c:v>
                </c:pt>
                <c:pt idx="621">
                  <c:v>0.67406100000000002</c:v>
                </c:pt>
                <c:pt idx="622">
                  <c:v>0.67424300000000004</c:v>
                </c:pt>
                <c:pt idx="623">
                  <c:v>0.67442599999999997</c:v>
                </c:pt>
                <c:pt idx="624">
                  <c:v>0.67460799999999999</c:v>
                </c:pt>
                <c:pt idx="625">
                  <c:v>0.67479</c:v>
                </c:pt>
                <c:pt idx="626">
                  <c:v>0.67497200000000002</c:v>
                </c:pt>
                <c:pt idx="627">
                  <c:v>0.67515400000000003</c:v>
                </c:pt>
                <c:pt idx="628">
                  <c:v>0.67533600000000005</c:v>
                </c:pt>
                <c:pt idx="629">
                  <c:v>0.67551799999999995</c:v>
                </c:pt>
                <c:pt idx="630">
                  <c:v>0.67569999999999997</c:v>
                </c:pt>
                <c:pt idx="631">
                  <c:v>0.67588199999999998</c:v>
                </c:pt>
                <c:pt idx="632">
                  <c:v>0.676064</c:v>
                </c:pt>
                <c:pt idx="633">
                  <c:v>0.67624600000000001</c:v>
                </c:pt>
                <c:pt idx="634">
                  <c:v>0.67642800000000003</c:v>
                </c:pt>
                <c:pt idx="635">
                  <c:v>0.67660900000000002</c:v>
                </c:pt>
                <c:pt idx="636">
                  <c:v>0.67679100000000003</c:v>
                </c:pt>
                <c:pt idx="637">
                  <c:v>0.67697300000000005</c:v>
                </c:pt>
                <c:pt idx="638">
                  <c:v>0.67715400000000003</c:v>
                </c:pt>
                <c:pt idx="639">
                  <c:v>0.67733600000000005</c:v>
                </c:pt>
                <c:pt idx="640">
                  <c:v>0.67751700000000004</c:v>
                </c:pt>
                <c:pt idx="641">
                  <c:v>0.67769900000000005</c:v>
                </c:pt>
                <c:pt idx="642">
                  <c:v>0.67788000000000004</c:v>
                </c:pt>
                <c:pt idx="643">
                  <c:v>0.67806200000000005</c:v>
                </c:pt>
                <c:pt idx="644">
                  <c:v>0.67824300000000004</c:v>
                </c:pt>
                <c:pt idx="645">
                  <c:v>0.67842400000000003</c:v>
                </c:pt>
                <c:pt idx="646">
                  <c:v>0.67860600000000004</c:v>
                </c:pt>
                <c:pt idx="647">
                  <c:v>0.67878700000000003</c:v>
                </c:pt>
                <c:pt idx="648">
                  <c:v>0.67896800000000002</c:v>
                </c:pt>
                <c:pt idx="649">
                  <c:v>0.679149</c:v>
                </c:pt>
                <c:pt idx="650">
                  <c:v>0.67932999999999999</c:v>
                </c:pt>
                <c:pt idx="651">
                  <c:v>0.67951099999999998</c:v>
                </c:pt>
                <c:pt idx="652">
                  <c:v>0.67969199999999996</c:v>
                </c:pt>
                <c:pt idx="653">
                  <c:v>0.67987299999999995</c:v>
                </c:pt>
                <c:pt idx="654">
                  <c:v>0.68005400000000005</c:v>
                </c:pt>
                <c:pt idx="655">
                  <c:v>0.68023500000000003</c:v>
                </c:pt>
                <c:pt idx="656">
                  <c:v>0.68041600000000002</c:v>
                </c:pt>
                <c:pt idx="657">
                  <c:v>0.68059599999999998</c:v>
                </c:pt>
                <c:pt idx="658">
                  <c:v>0.68077699999999997</c:v>
                </c:pt>
                <c:pt idx="659">
                  <c:v>0.68095799999999995</c:v>
                </c:pt>
                <c:pt idx="660">
                  <c:v>0.68113900000000005</c:v>
                </c:pt>
                <c:pt idx="661">
                  <c:v>0.68131900000000001</c:v>
                </c:pt>
                <c:pt idx="662">
                  <c:v>0.68149999999999999</c:v>
                </c:pt>
                <c:pt idx="663">
                  <c:v>0.68167999999999995</c:v>
                </c:pt>
                <c:pt idx="664">
                  <c:v>0.68186100000000005</c:v>
                </c:pt>
                <c:pt idx="665">
                  <c:v>0.68204100000000001</c:v>
                </c:pt>
                <c:pt idx="666">
                  <c:v>0.68222099999999997</c:v>
                </c:pt>
                <c:pt idx="667">
                  <c:v>0.68240199999999995</c:v>
                </c:pt>
                <c:pt idx="668">
                  <c:v>0.68258200000000002</c:v>
                </c:pt>
                <c:pt idx="669">
                  <c:v>0.68276199999999998</c:v>
                </c:pt>
                <c:pt idx="670">
                  <c:v>0.68294299999999997</c:v>
                </c:pt>
                <c:pt idx="671">
                  <c:v>0.68312300000000004</c:v>
                </c:pt>
                <c:pt idx="672">
                  <c:v>0.68330299999999999</c:v>
                </c:pt>
                <c:pt idx="673">
                  <c:v>0.68348299999999995</c:v>
                </c:pt>
                <c:pt idx="674">
                  <c:v>0.68366300000000002</c:v>
                </c:pt>
                <c:pt idx="675">
                  <c:v>0.68384299999999998</c:v>
                </c:pt>
                <c:pt idx="676">
                  <c:v>0.68402300000000005</c:v>
                </c:pt>
                <c:pt idx="677">
                  <c:v>0.68420300000000001</c:v>
                </c:pt>
                <c:pt idx="678">
                  <c:v>0.68438299999999996</c:v>
                </c:pt>
                <c:pt idx="679">
                  <c:v>0.684562</c:v>
                </c:pt>
                <c:pt idx="680">
                  <c:v>0.68474199999999996</c:v>
                </c:pt>
                <c:pt idx="681">
                  <c:v>0.68492200000000003</c:v>
                </c:pt>
                <c:pt idx="682">
                  <c:v>0.68510199999999999</c:v>
                </c:pt>
                <c:pt idx="683">
                  <c:v>0.68528100000000003</c:v>
                </c:pt>
                <c:pt idx="684">
                  <c:v>0.68546099999999999</c:v>
                </c:pt>
                <c:pt idx="685">
                  <c:v>0.68564000000000003</c:v>
                </c:pt>
                <c:pt idx="686">
                  <c:v>0.68581999999999999</c:v>
                </c:pt>
                <c:pt idx="687">
                  <c:v>0.68599900000000003</c:v>
                </c:pt>
                <c:pt idx="688">
                  <c:v>0.68617899999999998</c:v>
                </c:pt>
                <c:pt idx="689">
                  <c:v>0.68635800000000002</c:v>
                </c:pt>
                <c:pt idx="690">
                  <c:v>0.68653799999999998</c:v>
                </c:pt>
                <c:pt idx="691">
                  <c:v>0.68671700000000002</c:v>
                </c:pt>
                <c:pt idx="692">
                  <c:v>0.68689599999999995</c:v>
                </c:pt>
                <c:pt idx="693">
                  <c:v>0.68707499999999999</c:v>
                </c:pt>
                <c:pt idx="694">
                  <c:v>0.68725499999999995</c:v>
                </c:pt>
                <c:pt idx="695">
                  <c:v>0.68743399999999999</c:v>
                </c:pt>
                <c:pt idx="696">
                  <c:v>0.68761300000000003</c:v>
                </c:pt>
                <c:pt idx="697">
                  <c:v>0.68779199999999996</c:v>
                </c:pt>
                <c:pt idx="698">
                  <c:v>0.687971</c:v>
                </c:pt>
                <c:pt idx="699">
                  <c:v>0.68815000000000004</c:v>
                </c:pt>
                <c:pt idx="700">
                  <c:v>0.68832899999999997</c:v>
                </c:pt>
                <c:pt idx="701">
                  <c:v>0.68850699999999998</c:v>
                </c:pt>
                <c:pt idx="702">
                  <c:v>0.68868600000000002</c:v>
                </c:pt>
                <c:pt idx="703">
                  <c:v>0.68886499999999995</c:v>
                </c:pt>
                <c:pt idx="704">
                  <c:v>0.68904399999999999</c:v>
                </c:pt>
                <c:pt idx="705">
                  <c:v>0.689222</c:v>
                </c:pt>
                <c:pt idx="706">
                  <c:v>0.68940100000000004</c:v>
                </c:pt>
                <c:pt idx="707">
                  <c:v>0.68957999999999997</c:v>
                </c:pt>
                <c:pt idx="708">
                  <c:v>0.68975799999999998</c:v>
                </c:pt>
                <c:pt idx="709">
                  <c:v>0.68993700000000002</c:v>
                </c:pt>
                <c:pt idx="710">
                  <c:v>0.69011500000000003</c:v>
                </c:pt>
                <c:pt idx="711">
                  <c:v>0.69029399999999996</c:v>
                </c:pt>
                <c:pt idx="712">
                  <c:v>0.69047199999999997</c:v>
                </c:pt>
                <c:pt idx="713">
                  <c:v>0.69065100000000001</c:v>
                </c:pt>
                <c:pt idx="714">
                  <c:v>0.69082900000000003</c:v>
                </c:pt>
                <c:pt idx="715">
                  <c:v>0.69100700000000004</c:v>
                </c:pt>
                <c:pt idx="716">
                  <c:v>0.69118500000000005</c:v>
                </c:pt>
                <c:pt idx="717">
                  <c:v>0.69136299999999995</c:v>
                </c:pt>
                <c:pt idx="718">
                  <c:v>0.69154199999999999</c:v>
                </c:pt>
                <c:pt idx="719">
                  <c:v>0.69172</c:v>
                </c:pt>
                <c:pt idx="720">
                  <c:v>0.69189800000000001</c:v>
                </c:pt>
                <c:pt idx="721">
                  <c:v>0.69207600000000002</c:v>
                </c:pt>
                <c:pt idx="722">
                  <c:v>0.69225400000000004</c:v>
                </c:pt>
                <c:pt idx="723">
                  <c:v>0.69243200000000005</c:v>
                </c:pt>
                <c:pt idx="724">
                  <c:v>0.69260999999999995</c:v>
                </c:pt>
                <c:pt idx="725">
                  <c:v>0.69278700000000004</c:v>
                </c:pt>
                <c:pt idx="726">
                  <c:v>0.69296500000000005</c:v>
                </c:pt>
                <c:pt idx="727">
                  <c:v>0.69314299999999995</c:v>
                </c:pt>
                <c:pt idx="728">
                  <c:v>0.69332099999999997</c:v>
                </c:pt>
                <c:pt idx="729">
                  <c:v>0.69349799999999995</c:v>
                </c:pt>
                <c:pt idx="730">
                  <c:v>0.69367599999999996</c:v>
                </c:pt>
                <c:pt idx="731">
                  <c:v>0.69385399999999997</c:v>
                </c:pt>
                <c:pt idx="732">
                  <c:v>0.69403099999999995</c:v>
                </c:pt>
                <c:pt idx="733">
                  <c:v>0.69420899999999996</c:v>
                </c:pt>
                <c:pt idx="734">
                  <c:v>0.69438599999999995</c:v>
                </c:pt>
                <c:pt idx="735">
                  <c:v>0.69456300000000004</c:v>
                </c:pt>
                <c:pt idx="736">
                  <c:v>0.69474100000000005</c:v>
                </c:pt>
                <c:pt idx="737">
                  <c:v>0.69491800000000004</c:v>
                </c:pt>
                <c:pt idx="738">
                  <c:v>0.69509500000000002</c:v>
                </c:pt>
                <c:pt idx="739">
                  <c:v>0.69527300000000003</c:v>
                </c:pt>
                <c:pt idx="740">
                  <c:v>0.69545000000000001</c:v>
                </c:pt>
                <c:pt idx="741">
                  <c:v>0.695627</c:v>
                </c:pt>
                <c:pt idx="742">
                  <c:v>0.69580399999999998</c:v>
                </c:pt>
                <c:pt idx="743">
                  <c:v>0.69598099999999996</c:v>
                </c:pt>
                <c:pt idx="744">
                  <c:v>0.69615800000000005</c:v>
                </c:pt>
                <c:pt idx="745">
                  <c:v>0.69633500000000004</c:v>
                </c:pt>
                <c:pt idx="746">
                  <c:v>0.69651200000000002</c:v>
                </c:pt>
                <c:pt idx="747">
                  <c:v>0.696689</c:v>
                </c:pt>
                <c:pt idx="748">
                  <c:v>0.69686599999999999</c:v>
                </c:pt>
                <c:pt idx="749">
                  <c:v>0.69704299999999997</c:v>
                </c:pt>
                <c:pt idx="750">
                  <c:v>0.69721999999999995</c:v>
                </c:pt>
                <c:pt idx="751">
                  <c:v>0.69739600000000002</c:v>
                </c:pt>
                <c:pt idx="752">
                  <c:v>0.697573</c:v>
                </c:pt>
                <c:pt idx="753">
                  <c:v>0.69774999999999998</c:v>
                </c:pt>
                <c:pt idx="754">
                  <c:v>0.69792600000000005</c:v>
                </c:pt>
                <c:pt idx="755">
                  <c:v>0.69810300000000003</c:v>
                </c:pt>
                <c:pt idx="756">
                  <c:v>0.69827899999999998</c:v>
                </c:pt>
                <c:pt idx="757">
                  <c:v>0.69845599999999997</c:v>
                </c:pt>
                <c:pt idx="758">
                  <c:v>0.69863200000000003</c:v>
                </c:pt>
                <c:pt idx="759">
                  <c:v>0.69880900000000001</c:v>
                </c:pt>
                <c:pt idx="760">
                  <c:v>0.69898499999999997</c:v>
                </c:pt>
                <c:pt idx="761">
                  <c:v>0.69916199999999995</c:v>
                </c:pt>
                <c:pt idx="762">
                  <c:v>0.69933800000000002</c:v>
                </c:pt>
                <c:pt idx="763">
                  <c:v>0.69951399999999997</c:v>
                </c:pt>
                <c:pt idx="764">
                  <c:v>0.69969000000000003</c:v>
                </c:pt>
                <c:pt idx="765">
                  <c:v>0.69986599999999999</c:v>
                </c:pt>
                <c:pt idx="766">
                  <c:v>0.70004299999999997</c:v>
                </c:pt>
                <c:pt idx="767">
                  <c:v>0.70021900000000004</c:v>
                </c:pt>
                <c:pt idx="768">
                  <c:v>0.70039499999999999</c:v>
                </c:pt>
                <c:pt idx="769">
                  <c:v>0.70057100000000005</c:v>
                </c:pt>
                <c:pt idx="770">
                  <c:v>0.70074700000000001</c:v>
                </c:pt>
                <c:pt idx="771">
                  <c:v>0.70092200000000005</c:v>
                </c:pt>
                <c:pt idx="772">
                  <c:v>0.701098</c:v>
                </c:pt>
                <c:pt idx="773">
                  <c:v>0.70127399999999995</c:v>
                </c:pt>
                <c:pt idx="774">
                  <c:v>0.70145000000000002</c:v>
                </c:pt>
                <c:pt idx="775">
                  <c:v>0.70162599999999997</c:v>
                </c:pt>
                <c:pt idx="776">
                  <c:v>0.70180100000000001</c:v>
                </c:pt>
                <c:pt idx="777">
                  <c:v>0.70197699999999996</c:v>
                </c:pt>
                <c:pt idx="778">
                  <c:v>0.70215300000000003</c:v>
                </c:pt>
                <c:pt idx="779">
                  <c:v>0.70232799999999995</c:v>
                </c:pt>
                <c:pt idx="780">
                  <c:v>0.70250400000000002</c:v>
                </c:pt>
                <c:pt idx="781">
                  <c:v>0.70267900000000005</c:v>
                </c:pt>
                <c:pt idx="782">
                  <c:v>0.70285500000000001</c:v>
                </c:pt>
                <c:pt idx="783">
                  <c:v>0.70303000000000004</c:v>
                </c:pt>
                <c:pt idx="784">
                  <c:v>0.70320499999999997</c:v>
                </c:pt>
                <c:pt idx="785">
                  <c:v>0.70338100000000003</c:v>
                </c:pt>
                <c:pt idx="786">
                  <c:v>0.70355599999999996</c:v>
                </c:pt>
                <c:pt idx="787">
                  <c:v>0.703731</c:v>
                </c:pt>
                <c:pt idx="788">
                  <c:v>0.70390699999999995</c:v>
                </c:pt>
                <c:pt idx="789">
                  <c:v>0.70408199999999999</c:v>
                </c:pt>
                <c:pt idx="790">
                  <c:v>0.70425700000000002</c:v>
                </c:pt>
                <c:pt idx="791">
                  <c:v>0.70443199999999995</c:v>
                </c:pt>
                <c:pt idx="792">
                  <c:v>0.70460699999999998</c:v>
                </c:pt>
                <c:pt idx="793">
                  <c:v>0.70478200000000002</c:v>
                </c:pt>
                <c:pt idx="794">
                  <c:v>0.70495699999999994</c:v>
                </c:pt>
                <c:pt idx="795">
                  <c:v>0.70513199999999998</c:v>
                </c:pt>
                <c:pt idx="796">
                  <c:v>0.70530700000000002</c:v>
                </c:pt>
                <c:pt idx="797">
                  <c:v>0.70548100000000002</c:v>
                </c:pt>
                <c:pt idx="798">
                  <c:v>0.70565599999999995</c:v>
                </c:pt>
                <c:pt idx="799">
                  <c:v>0.70583099999999999</c:v>
                </c:pt>
                <c:pt idx="800">
                  <c:v>0.70600600000000002</c:v>
                </c:pt>
                <c:pt idx="801">
                  <c:v>0.70618000000000003</c:v>
                </c:pt>
                <c:pt idx="802">
                  <c:v>0.70635499999999996</c:v>
                </c:pt>
                <c:pt idx="803">
                  <c:v>0.70652999999999999</c:v>
                </c:pt>
                <c:pt idx="804">
                  <c:v>0.706704</c:v>
                </c:pt>
                <c:pt idx="805">
                  <c:v>0.70687900000000004</c:v>
                </c:pt>
                <c:pt idx="806">
                  <c:v>0.70705300000000004</c:v>
                </c:pt>
                <c:pt idx="807">
                  <c:v>0.70722700000000005</c:v>
                </c:pt>
                <c:pt idx="808">
                  <c:v>0.70740199999999998</c:v>
                </c:pt>
                <c:pt idx="809">
                  <c:v>0.70757599999999998</c:v>
                </c:pt>
                <c:pt idx="810">
                  <c:v>0.70774999999999999</c:v>
                </c:pt>
                <c:pt idx="811">
                  <c:v>0.70792500000000003</c:v>
                </c:pt>
                <c:pt idx="812">
                  <c:v>0.70809900000000003</c:v>
                </c:pt>
                <c:pt idx="813">
                  <c:v>0.70827300000000004</c:v>
                </c:pt>
                <c:pt idx="814">
                  <c:v>0.70844700000000005</c:v>
                </c:pt>
                <c:pt idx="815">
                  <c:v>0.70862099999999995</c:v>
                </c:pt>
                <c:pt idx="816">
                  <c:v>0.70879499999999995</c:v>
                </c:pt>
                <c:pt idx="817">
                  <c:v>0.70896899999999996</c:v>
                </c:pt>
                <c:pt idx="818">
                  <c:v>0.70914299999999997</c:v>
                </c:pt>
                <c:pt idx="819">
                  <c:v>0.70931699999999998</c:v>
                </c:pt>
                <c:pt idx="820">
                  <c:v>0.70949099999999998</c:v>
                </c:pt>
                <c:pt idx="821">
                  <c:v>0.70966499999999999</c:v>
                </c:pt>
                <c:pt idx="822">
                  <c:v>0.709839</c:v>
                </c:pt>
                <c:pt idx="823">
                  <c:v>0.71001300000000001</c:v>
                </c:pt>
                <c:pt idx="824">
                  <c:v>0.71018599999999998</c:v>
                </c:pt>
                <c:pt idx="825">
                  <c:v>0.71035999999999999</c:v>
                </c:pt>
                <c:pt idx="826">
                  <c:v>0.710534</c:v>
                </c:pt>
                <c:pt idx="827">
                  <c:v>0.71070699999999998</c:v>
                </c:pt>
                <c:pt idx="828">
                  <c:v>0.71088099999999999</c:v>
                </c:pt>
                <c:pt idx="829">
                  <c:v>0.71105399999999996</c:v>
                </c:pt>
                <c:pt idx="830">
                  <c:v>0.71122799999999997</c:v>
                </c:pt>
                <c:pt idx="831">
                  <c:v>0.71140099999999995</c:v>
                </c:pt>
                <c:pt idx="832">
                  <c:v>0.71157499999999996</c:v>
                </c:pt>
                <c:pt idx="833">
                  <c:v>0.71174800000000005</c:v>
                </c:pt>
                <c:pt idx="834">
                  <c:v>0.71192100000000003</c:v>
                </c:pt>
                <c:pt idx="835">
                  <c:v>0.71209500000000003</c:v>
                </c:pt>
                <c:pt idx="836">
                  <c:v>0.71226800000000001</c:v>
                </c:pt>
                <c:pt idx="837">
                  <c:v>0.71244099999999999</c:v>
                </c:pt>
                <c:pt idx="838">
                  <c:v>0.71261399999999997</c:v>
                </c:pt>
                <c:pt idx="839">
                  <c:v>0.71278699999999995</c:v>
                </c:pt>
                <c:pt idx="840">
                  <c:v>0.71296000000000004</c:v>
                </c:pt>
                <c:pt idx="841">
                  <c:v>0.71313300000000002</c:v>
                </c:pt>
                <c:pt idx="842">
                  <c:v>0.713306</c:v>
                </c:pt>
                <c:pt idx="843">
                  <c:v>0.71347899999999997</c:v>
                </c:pt>
                <c:pt idx="844">
                  <c:v>0.71365199999999995</c:v>
                </c:pt>
                <c:pt idx="845">
                  <c:v>0.71382500000000004</c:v>
                </c:pt>
                <c:pt idx="846">
                  <c:v>0.71399800000000002</c:v>
                </c:pt>
                <c:pt idx="847">
                  <c:v>0.714171</c:v>
                </c:pt>
                <c:pt idx="848">
                  <c:v>0.71434399999999998</c:v>
                </c:pt>
                <c:pt idx="849">
                  <c:v>0.71451600000000004</c:v>
                </c:pt>
                <c:pt idx="850">
                  <c:v>0.71468900000000002</c:v>
                </c:pt>
                <c:pt idx="851">
                  <c:v>0.714862</c:v>
                </c:pt>
                <c:pt idx="852">
                  <c:v>0.71503399999999995</c:v>
                </c:pt>
                <c:pt idx="853">
                  <c:v>0.71520700000000004</c:v>
                </c:pt>
                <c:pt idx="854">
                  <c:v>0.71537899999999999</c:v>
                </c:pt>
                <c:pt idx="855">
                  <c:v>0.71555199999999997</c:v>
                </c:pt>
                <c:pt idx="856">
                  <c:v>0.71572400000000003</c:v>
                </c:pt>
                <c:pt idx="857">
                  <c:v>0.71589599999999998</c:v>
                </c:pt>
                <c:pt idx="858">
                  <c:v>0.71606899999999996</c:v>
                </c:pt>
                <c:pt idx="859">
                  <c:v>0.71624100000000002</c:v>
                </c:pt>
                <c:pt idx="860">
                  <c:v>0.71641299999999997</c:v>
                </c:pt>
                <c:pt idx="861">
                  <c:v>0.71658599999999995</c:v>
                </c:pt>
                <c:pt idx="862">
                  <c:v>0.71675800000000001</c:v>
                </c:pt>
                <c:pt idx="863">
                  <c:v>0.71692999999999996</c:v>
                </c:pt>
                <c:pt idx="864">
                  <c:v>0.71710200000000002</c:v>
                </c:pt>
                <c:pt idx="865">
                  <c:v>0.71727399999999997</c:v>
                </c:pt>
                <c:pt idx="866">
                  <c:v>0.71744600000000003</c:v>
                </c:pt>
                <c:pt idx="867">
                  <c:v>0.71761799999999998</c:v>
                </c:pt>
                <c:pt idx="868">
                  <c:v>0.71779000000000004</c:v>
                </c:pt>
                <c:pt idx="869">
                  <c:v>0.71796199999999999</c:v>
                </c:pt>
                <c:pt idx="870">
                  <c:v>0.71813400000000005</c:v>
                </c:pt>
                <c:pt idx="871">
                  <c:v>0.718306</c:v>
                </c:pt>
                <c:pt idx="872">
                  <c:v>0.71847799999999995</c:v>
                </c:pt>
                <c:pt idx="873">
                  <c:v>0.71864899999999998</c:v>
                </c:pt>
                <c:pt idx="874">
                  <c:v>0.71882100000000004</c:v>
                </c:pt>
                <c:pt idx="875">
                  <c:v>0.71899299999999999</c:v>
                </c:pt>
                <c:pt idx="876">
                  <c:v>0.71916400000000003</c:v>
                </c:pt>
                <c:pt idx="877">
                  <c:v>0.71933599999999998</c:v>
                </c:pt>
                <c:pt idx="878">
                  <c:v>0.71950700000000001</c:v>
                </c:pt>
                <c:pt idx="879">
                  <c:v>0.71967899999999996</c:v>
                </c:pt>
                <c:pt idx="880">
                  <c:v>0.71984999999999999</c:v>
                </c:pt>
                <c:pt idx="881">
                  <c:v>0.72002200000000005</c:v>
                </c:pt>
                <c:pt idx="882">
                  <c:v>0.72019299999999997</c:v>
                </c:pt>
                <c:pt idx="883">
                  <c:v>0.72036500000000003</c:v>
                </c:pt>
                <c:pt idx="884">
                  <c:v>0.72053599999999995</c:v>
                </c:pt>
                <c:pt idx="885">
                  <c:v>0.72070699999999999</c:v>
                </c:pt>
                <c:pt idx="886">
                  <c:v>0.72087800000000002</c:v>
                </c:pt>
                <c:pt idx="887">
                  <c:v>0.72104999999999997</c:v>
                </c:pt>
                <c:pt idx="888">
                  <c:v>0.721221</c:v>
                </c:pt>
                <c:pt idx="889">
                  <c:v>0.72139200000000003</c:v>
                </c:pt>
                <c:pt idx="890">
                  <c:v>0.72156299999999995</c:v>
                </c:pt>
                <c:pt idx="891">
                  <c:v>0.72173399999999999</c:v>
                </c:pt>
                <c:pt idx="892">
                  <c:v>0.72190500000000002</c:v>
                </c:pt>
                <c:pt idx="893">
                  <c:v>0.72207600000000005</c:v>
                </c:pt>
                <c:pt idx="894">
                  <c:v>0.72224699999999997</c:v>
                </c:pt>
                <c:pt idx="895">
                  <c:v>0.722418</c:v>
                </c:pt>
                <c:pt idx="896">
                  <c:v>0.72258900000000004</c:v>
                </c:pt>
                <c:pt idx="897">
                  <c:v>0.72275900000000004</c:v>
                </c:pt>
                <c:pt idx="898">
                  <c:v>0.72292999999999996</c:v>
                </c:pt>
                <c:pt idx="899">
                  <c:v>0.72310099999999999</c:v>
                </c:pt>
                <c:pt idx="900">
                  <c:v>0.72327200000000003</c:v>
                </c:pt>
                <c:pt idx="901">
                  <c:v>0.72344200000000003</c:v>
                </c:pt>
                <c:pt idx="902">
                  <c:v>0.72361299999999995</c:v>
                </c:pt>
                <c:pt idx="903">
                  <c:v>0.72378299999999995</c:v>
                </c:pt>
                <c:pt idx="904">
                  <c:v>0.72395399999999999</c:v>
                </c:pt>
                <c:pt idx="905">
                  <c:v>0.72412399999999999</c:v>
                </c:pt>
                <c:pt idx="906">
                  <c:v>0.72429500000000002</c:v>
                </c:pt>
                <c:pt idx="907">
                  <c:v>0.72446500000000003</c:v>
                </c:pt>
                <c:pt idx="908">
                  <c:v>0.72463599999999995</c:v>
                </c:pt>
                <c:pt idx="909">
                  <c:v>0.72480599999999995</c:v>
                </c:pt>
                <c:pt idx="910">
                  <c:v>0.72497599999999995</c:v>
                </c:pt>
                <c:pt idx="911">
                  <c:v>0.72514599999999996</c:v>
                </c:pt>
                <c:pt idx="912">
                  <c:v>0.72531699999999999</c:v>
                </c:pt>
                <c:pt idx="913">
                  <c:v>0.72548699999999999</c:v>
                </c:pt>
                <c:pt idx="914">
                  <c:v>0.725657</c:v>
                </c:pt>
                <c:pt idx="915">
                  <c:v>0.725827</c:v>
                </c:pt>
                <c:pt idx="916">
                  <c:v>0.725997</c:v>
                </c:pt>
                <c:pt idx="917">
                  <c:v>0.72616700000000001</c:v>
                </c:pt>
                <c:pt idx="918">
                  <c:v>0.72633700000000001</c:v>
                </c:pt>
                <c:pt idx="919">
                  <c:v>0.72650700000000001</c:v>
                </c:pt>
                <c:pt idx="920">
                  <c:v>0.72667700000000002</c:v>
                </c:pt>
                <c:pt idx="921">
                  <c:v>0.72684700000000002</c:v>
                </c:pt>
                <c:pt idx="922">
                  <c:v>0.72701700000000002</c:v>
                </c:pt>
                <c:pt idx="923">
                  <c:v>0.727186</c:v>
                </c:pt>
                <c:pt idx="924">
                  <c:v>0.727356</c:v>
                </c:pt>
                <c:pt idx="925">
                  <c:v>0.72752600000000001</c:v>
                </c:pt>
                <c:pt idx="926">
                  <c:v>0.72769499999999998</c:v>
                </c:pt>
                <c:pt idx="927">
                  <c:v>0.72786499999999998</c:v>
                </c:pt>
                <c:pt idx="928">
                  <c:v>0.72803499999999999</c:v>
                </c:pt>
                <c:pt idx="929">
                  <c:v>0.72820399999999996</c:v>
                </c:pt>
                <c:pt idx="930">
                  <c:v>0.72837399999999997</c:v>
                </c:pt>
                <c:pt idx="931">
                  <c:v>0.72854300000000005</c:v>
                </c:pt>
                <c:pt idx="932">
                  <c:v>0.72871300000000006</c:v>
                </c:pt>
                <c:pt idx="933">
                  <c:v>0.72888200000000003</c:v>
                </c:pt>
                <c:pt idx="934">
                  <c:v>0.729051</c:v>
                </c:pt>
                <c:pt idx="935">
                  <c:v>0.72922100000000001</c:v>
                </c:pt>
                <c:pt idx="936">
                  <c:v>0.72938999999999998</c:v>
                </c:pt>
                <c:pt idx="937">
                  <c:v>0.72955899999999996</c:v>
                </c:pt>
                <c:pt idx="938">
                  <c:v>0.72972800000000004</c:v>
                </c:pt>
                <c:pt idx="939">
                  <c:v>0.72989800000000005</c:v>
                </c:pt>
                <c:pt idx="940">
                  <c:v>0.73006700000000002</c:v>
                </c:pt>
                <c:pt idx="941">
                  <c:v>0.730236</c:v>
                </c:pt>
                <c:pt idx="942">
                  <c:v>0.73040499999999997</c:v>
                </c:pt>
                <c:pt idx="943">
                  <c:v>0.73057399999999995</c:v>
                </c:pt>
                <c:pt idx="944">
                  <c:v>0.73074300000000003</c:v>
                </c:pt>
                <c:pt idx="945">
                  <c:v>0.73091200000000001</c:v>
                </c:pt>
                <c:pt idx="946">
                  <c:v>0.73108099999999998</c:v>
                </c:pt>
                <c:pt idx="947">
                  <c:v>0.73124900000000004</c:v>
                </c:pt>
                <c:pt idx="948">
                  <c:v>0.73141800000000001</c:v>
                </c:pt>
                <c:pt idx="949">
                  <c:v>0.73158699999999999</c:v>
                </c:pt>
                <c:pt idx="950">
                  <c:v>0.73175599999999996</c:v>
                </c:pt>
                <c:pt idx="951">
                  <c:v>0.73192400000000002</c:v>
                </c:pt>
                <c:pt idx="952">
                  <c:v>0.73209299999999999</c:v>
                </c:pt>
                <c:pt idx="953">
                  <c:v>0.73226199999999997</c:v>
                </c:pt>
                <c:pt idx="954">
                  <c:v>0.73243000000000003</c:v>
                </c:pt>
                <c:pt idx="955">
                  <c:v>0.732599</c:v>
                </c:pt>
                <c:pt idx="956">
                  <c:v>0.73276699999999995</c:v>
                </c:pt>
                <c:pt idx="957">
                  <c:v>0.73293600000000003</c:v>
                </c:pt>
                <c:pt idx="958">
                  <c:v>0.73310399999999998</c:v>
                </c:pt>
                <c:pt idx="959">
                  <c:v>0.73327299999999995</c:v>
                </c:pt>
                <c:pt idx="960">
                  <c:v>0.73344100000000001</c:v>
                </c:pt>
                <c:pt idx="961">
                  <c:v>0.73360899999999996</c:v>
                </c:pt>
                <c:pt idx="962">
                  <c:v>0.73377700000000001</c:v>
                </c:pt>
                <c:pt idx="963">
                  <c:v>0.73394599999999999</c:v>
                </c:pt>
                <c:pt idx="964">
                  <c:v>0.73411400000000004</c:v>
                </c:pt>
                <c:pt idx="965">
                  <c:v>0.73428199999999999</c:v>
                </c:pt>
                <c:pt idx="966">
                  <c:v>0.73445000000000005</c:v>
                </c:pt>
                <c:pt idx="967">
                  <c:v>0.73461799999999999</c:v>
                </c:pt>
                <c:pt idx="968">
                  <c:v>0.73478600000000005</c:v>
                </c:pt>
                <c:pt idx="969">
                  <c:v>0.734954</c:v>
                </c:pt>
                <c:pt idx="970">
                  <c:v>0.73512200000000005</c:v>
                </c:pt>
                <c:pt idx="971">
                  <c:v>0.73529</c:v>
                </c:pt>
                <c:pt idx="972">
                  <c:v>0.73545799999999995</c:v>
                </c:pt>
                <c:pt idx="973">
                  <c:v>0.735626</c:v>
                </c:pt>
                <c:pt idx="974">
                  <c:v>0.73579399999999995</c:v>
                </c:pt>
                <c:pt idx="975">
                  <c:v>0.73596099999999998</c:v>
                </c:pt>
                <c:pt idx="976">
                  <c:v>0.73612900000000003</c:v>
                </c:pt>
                <c:pt idx="977">
                  <c:v>0.73629699999999998</c:v>
                </c:pt>
                <c:pt idx="978">
                  <c:v>0.73646500000000004</c:v>
                </c:pt>
                <c:pt idx="979">
                  <c:v>0.73663199999999995</c:v>
                </c:pt>
                <c:pt idx="980">
                  <c:v>0.73680000000000001</c:v>
                </c:pt>
                <c:pt idx="981">
                  <c:v>0.73696700000000004</c:v>
                </c:pt>
                <c:pt idx="982">
                  <c:v>0.73713499999999998</c:v>
                </c:pt>
                <c:pt idx="983">
                  <c:v>0.73730200000000001</c:v>
                </c:pt>
                <c:pt idx="984">
                  <c:v>0.73746999999999996</c:v>
                </c:pt>
                <c:pt idx="985">
                  <c:v>0.73763699999999999</c:v>
                </c:pt>
                <c:pt idx="986">
                  <c:v>0.73780400000000002</c:v>
                </c:pt>
                <c:pt idx="987">
                  <c:v>0.73797199999999996</c:v>
                </c:pt>
                <c:pt idx="988">
                  <c:v>0.73813899999999999</c:v>
                </c:pt>
                <c:pt idx="989">
                  <c:v>0.73830600000000002</c:v>
                </c:pt>
                <c:pt idx="990">
                  <c:v>0.73847300000000005</c:v>
                </c:pt>
                <c:pt idx="991">
                  <c:v>0.73864099999999999</c:v>
                </c:pt>
                <c:pt idx="992">
                  <c:v>0.73880800000000002</c:v>
                </c:pt>
                <c:pt idx="993">
                  <c:v>0.73897500000000005</c:v>
                </c:pt>
                <c:pt idx="994">
                  <c:v>0.73914199999999997</c:v>
                </c:pt>
                <c:pt idx="995">
                  <c:v>0.73930899999999999</c:v>
                </c:pt>
                <c:pt idx="996">
                  <c:v>0.73947600000000002</c:v>
                </c:pt>
                <c:pt idx="997">
                  <c:v>0.73964300000000005</c:v>
                </c:pt>
                <c:pt idx="998">
                  <c:v>0.73980999999999997</c:v>
                </c:pt>
                <c:pt idx="999">
                  <c:v>0.739977</c:v>
                </c:pt>
                <c:pt idx="1000">
                  <c:v>0.740143</c:v>
                </c:pt>
                <c:pt idx="1001">
                  <c:v>0.74031000000000002</c:v>
                </c:pt>
                <c:pt idx="1002">
                  <c:v>0.74047700000000005</c:v>
                </c:pt>
                <c:pt idx="1003">
                  <c:v>0.74064399999999997</c:v>
                </c:pt>
                <c:pt idx="1004">
                  <c:v>0.74080999999999997</c:v>
                </c:pt>
                <c:pt idx="1005">
                  <c:v>0.740977</c:v>
                </c:pt>
                <c:pt idx="1006">
                  <c:v>0.74114400000000002</c:v>
                </c:pt>
                <c:pt idx="1007">
                  <c:v>0.74131000000000002</c:v>
                </c:pt>
                <c:pt idx="1008">
                  <c:v>0.74147700000000005</c:v>
                </c:pt>
                <c:pt idx="1009">
                  <c:v>0.74164300000000005</c:v>
                </c:pt>
                <c:pt idx="1010">
                  <c:v>0.74180999999999997</c:v>
                </c:pt>
                <c:pt idx="1011">
                  <c:v>0.74197599999999997</c:v>
                </c:pt>
                <c:pt idx="1012">
                  <c:v>0.74214199999999997</c:v>
                </c:pt>
                <c:pt idx="1013">
                  <c:v>0.742309</c:v>
                </c:pt>
                <c:pt idx="1014">
                  <c:v>0.742475</c:v>
                </c:pt>
                <c:pt idx="1015">
                  <c:v>0.742641</c:v>
                </c:pt>
                <c:pt idx="1016">
                  <c:v>0.742807</c:v>
                </c:pt>
                <c:pt idx="1017">
                  <c:v>0.74297400000000002</c:v>
                </c:pt>
                <c:pt idx="1018">
                  <c:v>0.74314000000000002</c:v>
                </c:pt>
                <c:pt idx="1019">
                  <c:v>0.74330600000000002</c:v>
                </c:pt>
                <c:pt idx="1020">
                  <c:v>0.74347200000000002</c:v>
                </c:pt>
                <c:pt idx="1021">
                  <c:v>0.74363800000000002</c:v>
                </c:pt>
                <c:pt idx="1022">
                  <c:v>0.74380400000000002</c:v>
                </c:pt>
                <c:pt idx="1023">
                  <c:v>0.74397000000000002</c:v>
                </c:pt>
                <c:pt idx="1024">
                  <c:v>0.74413600000000002</c:v>
                </c:pt>
                <c:pt idx="1025">
                  <c:v>0.74430200000000002</c:v>
                </c:pt>
                <c:pt idx="1026">
                  <c:v>0.74446800000000002</c:v>
                </c:pt>
                <c:pt idx="1027">
                  <c:v>0.74463299999999999</c:v>
                </c:pt>
                <c:pt idx="1028">
                  <c:v>0.74479899999999999</c:v>
                </c:pt>
                <c:pt idx="1029">
                  <c:v>0.74496499999999999</c:v>
                </c:pt>
                <c:pt idx="1030">
                  <c:v>0.74513099999999999</c:v>
                </c:pt>
                <c:pt idx="1031">
                  <c:v>0.74529599999999996</c:v>
                </c:pt>
                <c:pt idx="1032">
                  <c:v>0.74546199999999996</c:v>
                </c:pt>
                <c:pt idx="1033">
                  <c:v>0.74562799999999996</c:v>
                </c:pt>
                <c:pt idx="1034">
                  <c:v>0.74579300000000004</c:v>
                </c:pt>
                <c:pt idx="1035">
                  <c:v>0.74595900000000004</c:v>
                </c:pt>
                <c:pt idx="1036">
                  <c:v>0.74612400000000001</c:v>
                </c:pt>
                <c:pt idx="1037">
                  <c:v>0.74628899999999998</c:v>
                </c:pt>
                <c:pt idx="1038">
                  <c:v>0.74645499999999998</c:v>
                </c:pt>
                <c:pt idx="1039">
                  <c:v>0.74661999999999995</c:v>
                </c:pt>
                <c:pt idx="1040">
                  <c:v>0.74678599999999995</c:v>
                </c:pt>
                <c:pt idx="1041">
                  <c:v>0.74695100000000003</c:v>
                </c:pt>
                <c:pt idx="1042">
                  <c:v>0.747116</c:v>
                </c:pt>
                <c:pt idx="1043">
                  <c:v>0.74728099999999997</c:v>
                </c:pt>
                <c:pt idx="1044">
                  <c:v>0.74744699999999997</c:v>
                </c:pt>
                <c:pt idx="1045">
                  <c:v>0.74761200000000005</c:v>
                </c:pt>
                <c:pt idx="1046">
                  <c:v>0.74777700000000003</c:v>
                </c:pt>
                <c:pt idx="1047">
                  <c:v>0.747942</c:v>
                </c:pt>
                <c:pt idx="1048">
                  <c:v>0.74810699999999997</c:v>
                </c:pt>
                <c:pt idx="1049">
                  <c:v>0.74827200000000005</c:v>
                </c:pt>
                <c:pt idx="1050">
                  <c:v>0.74843700000000002</c:v>
                </c:pt>
                <c:pt idx="1051">
                  <c:v>0.74860199999999999</c:v>
                </c:pt>
                <c:pt idx="1052">
                  <c:v>0.74876699999999996</c:v>
                </c:pt>
                <c:pt idx="1053">
                  <c:v>0.74893100000000001</c:v>
                </c:pt>
                <c:pt idx="1054">
                  <c:v>0.74909599999999998</c:v>
                </c:pt>
                <c:pt idx="1055">
                  <c:v>0.74926099999999995</c:v>
                </c:pt>
                <c:pt idx="1056">
                  <c:v>0.74942600000000004</c:v>
                </c:pt>
                <c:pt idx="1057">
                  <c:v>0.74958999999999998</c:v>
                </c:pt>
                <c:pt idx="1058">
                  <c:v>0.74975499999999995</c:v>
                </c:pt>
                <c:pt idx="1059">
                  <c:v>0.74992000000000003</c:v>
                </c:pt>
                <c:pt idx="1060">
                  <c:v>0.75008399999999997</c:v>
                </c:pt>
                <c:pt idx="1061">
                  <c:v>0.75024900000000005</c:v>
                </c:pt>
                <c:pt idx="1062">
                  <c:v>0.750413</c:v>
                </c:pt>
                <c:pt idx="1063">
                  <c:v>0.75057799999999997</c:v>
                </c:pt>
                <c:pt idx="1064">
                  <c:v>0.75074200000000002</c:v>
                </c:pt>
                <c:pt idx="1065">
                  <c:v>0.75090699999999999</c:v>
                </c:pt>
                <c:pt idx="1066">
                  <c:v>0.75107100000000004</c:v>
                </c:pt>
                <c:pt idx="1067">
                  <c:v>0.75123499999999999</c:v>
                </c:pt>
                <c:pt idx="1068">
                  <c:v>0.75139999999999996</c:v>
                </c:pt>
                <c:pt idx="1069">
                  <c:v>0.75156400000000001</c:v>
                </c:pt>
                <c:pt idx="1070">
                  <c:v>0.75172799999999995</c:v>
                </c:pt>
                <c:pt idx="1071">
                  <c:v>0.751892</c:v>
                </c:pt>
                <c:pt idx="1072">
                  <c:v>0.75205599999999995</c:v>
                </c:pt>
                <c:pt idx="1073">
                  <c:v>0.75222100000000003</c:v>
                </c:pt>
                <c:pt idx="1074">
                  <c:v>0.75238499999999997</c:v>
                </c:pt>
                <c:pt idx="1075">
                  <c:v>0.75254900000000002</c:v>
                </c:pt>
                <c:pt idx="1076">
                  <c:v>0.75271299999999997</c:v>
                </c:pt>
                <c:pt idx="1077">
                  <c:v>0.75287700000000002</c:v>
                </c:pt>
                <c:pt idx="1078">
                  <c:v>0.75304099999999996</c:v>
                </c:pt>
                <c:pt idx="1079">
                  <c:v>0.75320399999999998</c:v>
                </c:pt>
                <c:pt idx="1080">
                  <c:v>0.75336800000000004</c:v>
                </c:pt>
                <c:pt idx="1081">
                  <c:v>0.75353199999999998</c:v>
                </c:pt>
                <c:pt idx="1082">
                  <c:v>0.75369600000000003</c:v>
                </c:pt>
                <c:pt idx="1083">
                  <c:v>0.75385999999999997</c:v>
                </c:pt>
                <c:pt idx="1084">
                  <c:v>0.754023</c:v>
                </c:pt>
                <c:pt idx="1085">
                  <c:v>0.75418700000000005</c:v>
                </c:pt>
                <c:pt idx="1086">
                  <c:v>0.75435099999999999</c:v>
                </c:pt>
                <c:pt idx="1087">
                  <c:v>0.75451400000000002</c:v>
                </c:pt>
                <c:pt idx="1088">
                  <c:v>0.75467799999999996</c:v>
                </c:pt>
                <c:pt idx="1089">
                  <c:v>0.75484099999999998</c:v>
                </c:pt>
                <c:pt idx="1090">
                  <c:v>0.75500500000000004</c:v>
                </c:pt>
                <c:pt idx="1091">
                  <c:v>0.75516799999999995</c:v>
                </c:pt>
                <c:pt idx="1092">
                  <c:v>0.755332</c:v>
                </c:pt>
                <c:pt idx="1093">
                  <c:v>0.75549500000000003</c:v>
                </c:pt>
                <c:pt idx="1094">
                  <c:v>0.75565800000000005</c:v>
                </c:pt>
                <c:pt idx="1095">
                  <c:v>0.75582199999999999</c:v>
                </c:pt>
                <c:pt idx="1096">
                  <c:v>0.75598500000000002</c:v>
                </c:pt>
                <c:pt idx="1097">
                  <c:v>0.75614800000000004</c:v>
                </c:pt>
                <c:pt idx="1098">
                  <c:v>0.75631099999999996</c:v>
                </c:pt>
                <c:pt idx="1099">
                  <c:v>0.75647500000000001</c:v>
                </c:pt>
                <c:pt idx="1100">
                  <c:v>0.75663800000000003</c:v>
                </c:pt>
                <c:pt idx="1101">
                  <c:v>0.75680099999999995</c:v>
                </c:pt>
                <c:pt idx="1102">
                  <c:v>0.75696399999999997</c:v>
                </c:pt>
                <c:pt idx="1103">
                  <c:v>0.75712699999999999</c:v>
                </c:pt>
                <c:pt idx="1104">
                  <c:v>0.75729000000000002</c:v>
                </c:pt>
                <c:pt idx="1105">
                  <c:v>0.75745300000000004</c:v>
                </c:pt>
                <c:pt idx="1106">
                  <c:v>0.75761599999999996</c:v>
                </c:pt>
                <c:pt idx="1107">
                  <c:v>0.75777899999999998</c:v>
                </c:pt>
                <c:pt idx="1108">
                  <c:v>0.75794099999999998</c:v>
                </c:pt>
                <c:pt idx="1109">
                  <c:v>0.758104</c:v>
                </c:pt>
                <c:pt idx="1110">
                  <c:v>0.75826700000000002</c:v>
                </c:pt>
                <c:pt idx="1111">
                  <c:v>0.75843000000000005</c:v>
                </c:pt>
                <c:pt idx="1112">
                  <c:v>0.75859200000000004</c:v>
                </c:pt>
                <c:pt idx="1113">
                  <c:v>0.75875499999999996</c:v>
                </c:pt>
                <c:pt idx="1114">
                  <c:v>0.75891799999999998</c:v>
                </c:pt>
                <c:pt idx="1115">
                  <c:v>0.75907999999999998</c:v>
                </c:pt>
                <c:pt idx="1116">
                  <c:v>0.759243</c:v>
                </c:pt>
                <c:pt idx="1117">
                  <c:v>0.759405</c:v>
                </c:pt>
                <c:pt idx="1118">
                  <c:v>0.75956800000000002</c:v>
                </c:pt>
                <c:pt idx="1119">
                  <c:v>0.75973000000000002</c:v>
                </c:pt>
                <c:pt idx="1120">
                  <c:v>0.75989300000000004</c:v>
                </c:pt>
                <c:pt idx="1121">
                  <c:v>0.76005500000000004</c:v>
                </c:pt>
                <c:pt idx="1122">
                  <c:v>0.76021700000000003</c:v>
                </c:pt>
                <c:pt idx="1123">
                  <c:v>0.76037999999999994</c:v>
                </c:pt>
                <c:pt idx="1124">
                  <c:v>0.76054200000000005</c:v>
                </c:pt>
                <c:pt idx="1125">
                  <c:v>0.76070400000000005</c:v>
                </c:pt>
                <c:pt idx="1126">
                  <c:v>0.76086600000000004</c:v>
                </c:pt>
                <c:pt idx="1127">
                  <c:v>0.76102899999999996</c:v>
                </c:pt>
                <c:pt idx="1128">
                  <c:v>0.76119099999999995</c:v>
                </c:pt>
                <c:pt idx="1129">
                  <c:v>0.76135299999999995</c:v>
                </c:pt>
                <c:pt idx="1130">
                  <c:v>0.76151500000000005</c:v>
                </c:pt>
                <c:pt idx="1131">
                  <c:v>0.76167700000000005</c:v>
                </c:pt>
                <c:pt idx="1132">
                  <c:v>0.76183900000000004</c:v>
                </c:pt>
                <c:pt idx="1133">
                  <c:v>0.76200100000000004</c:v>
                </c:pt>
                <c:pt idx="1134">
                  <c:v>0.76216300000000003</c:v>
                </c:pt>
                <c:pt idx="1135">
                  <c:v>0.762324</c:v>
                </c:pt>
                <c:pt idx="1136">
                  <c:v>0.762486</c:v>
                </c:pt>
                <c:pt idx="1137">
                  <c:v>0.76264799999999999</c:v>
                </c:pt>
                <c:pt idx="1138">
                  <c:v>0.76280999999999999</c:v>
                </c:pt>
                <c:pt idx="1139">
                  <c:v>0.76297199999999998</c:v>
                </c:pt>
                <c:pt idx="1140">
                  <c:v>0.76313299999999995</c:v>
                </c:pt>
                <c:pt idx="1141">
                  <c:v>0.76329499999999995</c:v>
                </c:pt>
                <c:pt idx="1142">
                  <c:v>0.76345700000000005</c:v>
                </c:pt>
                <c:pt idx="1143">
                  <c:v>0.76361800000000002</c:v>
                </c:pt>
                <c:pt idx="1144">
                  <c:v>0.76378000000000001</c:v>
                </c:pt>
                <c:pt idx="1145">
                  <c:v>0.76394099999999998</c:v>
                </c:pt>
                <c:pt idx="1146">
                  <c:v>0.76410299999999998</c:v>
                </c:pt>
                <c:pt idx="1147">
                  <c:v>0.76426400000000005</c:v>
                </c:pt>
                <c:pt idx="1148">
                  <c:v>0.76442600000000005</c:v>
                </c:pt>
                <c:pt idx="1149">
                  <c:v>0.76458700000000002</c:v>
                </c:pt>
                <c:pt idx="1150">
                  <c:v>0.76474799999999998</c:v>
                </c:pt>
                <c:pt idx="1151">
                  <c:v>0.76490999999999998</c:v>
                </c:pt>
                <c:pt idx="1152">
                  <c:v>0.76507099999999995</c:v>
                </c:pt>
                <c:pt idx="1153">
                  <c:v>0.76523200000000002</c:v>
                </c:pt>
                <c:pt idx="1154">
                  <c:v>0.76539299999999999</c:v>
                </c:pt>
                <c:pt idx="1155">
                  <c:v>0.76555399999999996</c:v>
                </c:pt>
                <c:pt idx="1156">
                  <c:v>0.76571599999999995</c:v>
                </c:pt>
                <c:pt idx="1157">
                  <c:v>0.76587700000000003</c:v>
                </c:pt>
                <c:pt idx="1158">
                  <c:v>0.766038</c:v>
                </c:pt>
                <c:pt idx="1159">
                  <c:v>0.76619899999999996</c:v>
                </c:pt>
                <c:pt idx="1160">
                  <c:v>0.76636000000000004</c:v>
                </c:pt>
                <c:pt idx="1161">
                  <c:v>0.76652100000000001</c:v>
                </c:pt>
                <c:pt idx="1162">
                  <c:v>0.76668199999999997</c:v>
                </c:pt>
                <c:pt idx="1163">
                  <c:v>0.76684200000000002</c:v>
                </c:pt>
                <c:pt idx="1164">
                  <c:v>0.76700299999999999</c:v>
                </c:pt>
                <c:pt idx="1165">
                  <c:v>0.76716399999999996</c:v>
                </c:pt>
                <c:pt idx="1166">
                  <c:v>0.76732500000000003</c:v>
                </c:pt>
                <c:pt idx="1167">
                  <c:v>0.767486</c:v>
                </c:pt>
                <c:pt idx="1168">
                  <c:v>0.76764600000000005</c:v>
                </c:pt>
                <c:pt idx="1169">
                  <c:v>0.76780700000000002</c:v>
                </c:pt>
                <c:pt idx="1170">
                  <c:v>0.76796799999999998</c:v>
                </c:pt>
                <c:pt idx="1171">
                  <c:v>0.76812800000000003</c:v>
                </c:pt>
                <c:pt idx="1172">
                  <c:v>0.768289</c:v>
                </c:pt>
                <c:pt idx="1173">
                  <c:v>0.76844900000000005</c:v>
                </c:pt>
                <c:pt idx="1174">
                  <c:v>0.76861000000000002</c:v>
                </c:pt>
                <c:pt idx="1175">
                  <c:v>0.76876999999999995</c:v>
                </c:pt>
                <c:pt idx="1176">
                  <c:v>0.76893100000000003</c:v>
                </c:pt>
                <c:pt idx="1177">
                  <c:v>0.76909099999999997</c:v>
                </c:pt>
                <c:pt idx="1178">
                  <c:v>0.76925100000000002</c:v>
                </c:pt>
                <c:pt idx="1179">
                  <c:v>0.76941199999999998</c:v>
                </c:pt>
                <c:pt idx="1180">
                  <c:v>0.76957200000000003</c:v>
                </c:pt>
                <c:pt idx="1181">
                  <c:v>0.76973199999999997</c:v>
                </c:pt>
                <c:pt idx="1182">
                  <c:v>0.76989200000000002</c:v>
                </c:pt>
                <c:pt idx="1183">
                  <c:v>0.77005299999999999</c:v>
                </c:pt>
                <c:pt idx="1184">
                  <c:v>0.77021300000000004</c:v>
                </c:pt>
                <c:pt idx="1185">
                  <c:v>0.77037299999999997</c:v>
                </c:pt>
                <c:pt idx="1186">
                  <c:v>0.77053300000000002</c:v>
                </c:pt>
                <c:pt idx="1187">
                  <c:v>0.77069299999999996</c:v>
                </c:pt>
                <c:pt idx="1188">
                  <c:v>0.77085300000000001</c:v>
                </c:pt>
                <c:pt idx="1189">
                  <c:v>0.77101299999999995</c:v>
                </c:pt>
                <c:pt idx="1190">
                  <c:v>0.771173</c:v>
                </c:pt>
                <c:pt idx="1191">
                  <c:v>0.77133300000000005</c:v>
                </c:pt>
                <c:pt idx="1192">
                  <c:v>0.77149199999999996</c:v>
                </c:pt>
                <c:pt idx="1193">
                  <c:v>0.771652</c:v>
                </c:pt>
                <c:pt idx="1194">
                  <c:v>0.77181200000000005</c:v>
                </c:pt>
                <c:pt idx="1195">
                  <c:v>0.77197199999999999</c:v>
                </c:pt>
                <c:pt idx="1196">
                  <c:v>0.77213200000000004</c:v>
                </c:pt>
                <c:pt idx="1197">
                  <c:v>0.77229099999999995</c:v>
                </c:pt>
                <c:pt idx="1198">
                  <c:v>0.772451</c:v>
                </c:pt>
                <c:pt idx="1199">
                  <c:v>0.77261100000000005</c:v>
                </c:pt>
                <c:pt idx="1200">
                  <c:v>0.77276999999999996</c:v>
                </c:pt>
                <c:pt idx="1201">
                  <c:v>0.77293000000000001</c:v>
                </c:pt>
                <c:pt idx="1202">
                  <c:v>0.77308900000000003</c:v>
                </c:pt>
                <c:pt idx="1203">
                  <c:v>0.77324899999999996</c:v>
                </c:pt>
                <c:pt idx="1204">
                  <c:v>0.77340799999999998</c:v>
                </c:pt>
                <c:pt idx="1205">
                  <c:v>0.77356800000000003</c:v>
                </c:pt>
                <c:pt idx="1206">
                  <c:v>0.77372700000000005</c:v>
                </c:pt>
                <c:pt idx="1207">
                  <c:v>0.77388599999999996</c:v>
                </c:pt>
                <c:pt idx="1208">
                  <c:v>0.77404600000000001</c:v>
                </c:pt>
                <c:pt idx="1209">
                  <c:v>0.77420500000000003</c:v>
                </c:pt>
                <c:pt idx="1210">
                  <c:v>0.77436400000000005</c:v>
                </c:pt>
                <c:pt idx="1211">
                  <c:v>0.77452299999999996</c:v>
                </c:pt>
                <c:pt idx="1212">
                  <c:v>0.77468199999999998</c:v>
                </c:pt>
                <c:pt idx="1213">
                  <c:v>0.77484200000000003</c:v>
                </c:pt>
                <c:pt idx="1214">
                  <c:v>0.77500100000000005</c:v>
                </c:pt>
                <c:pt idx="1215">
                  <c:v>0.77515999999999996</c:v>
                </c:pt>
                <c:pt idx="1216">
                  <c:v>0.77531899999999998</c:v>
                </c:pt>
                <c:pt idx="1217">
                  <c:v>0.775478</c:v>
                </c:pt>
                <c:pt idx="1218">
                  <c:v>0.77563700000000002</c:v>
                </c:pt>
                <c:pt idx="1219">
                  <c:v>0.77579600000000004</c:v>
                </c:pt>
                <c:pt idx="1220">
                  <c:v>0.77595400000000003</c:v>
                </c:pt>
                <c:pt idx="1221">
                  <c:v>0.77611300000000005</c:v>
                </c:pt>
                <c:pt idx="1222">
                  <c:v>0.77627199999999996</c:v>
                </c:pt>
                <c:pt idx="1223">
                  <c:v>0.77643099999999998</c:v>
                </c:pt>
                <c:pt idx="1224">
                  <c:v>0.77659</c:v>
                </c:pt>
                <c:pt idx="1225">
                  <c:v>0.77674799999999999</c:v>
                </c:pt>
                <c:pt idx="1226">
                  <c:v>0.77690700000000001</c:v>
                </c:pt>
                <c:pt idx="1227">
                  <c:v>0.77706600000000003</c:v>
                </c:pt>
                <c:pt idx="1228">
                  <c:v>0.77722400000000003</c:v>
                </c:pt>
                <c:pt idx="1229">
                  <c:v>0.77738300000000005</c:v>
                </c:pt>
                <c:pt idx="1230">
                  <c:v>0.77754100000000004</c:v>
                </c:pt>
                <c:pt idx="1231">
                  <c:v>0.77769999999999995</c:v>
                </c:pt>
                <c:pt idx="1232">
                  <c:v>0.77785800000000005</c:v>
                </c:pt>
                <c:pt idx="1233">
                  <c:v>0.77801699999999996</c:v>
                </c:pt>
                <c:pt idx="1234">
                  <c:v>0.77817499999999995</c:v>
                </c:pt>
                <c:pt idx="1235">
                  <c:v>0.77833399999999997</c:v>
                </c:pt>
                <c:pt idx="1236">
                  <c:v>0.77849199999999996</c:v>
                </c:pt>
                <c:pt idx="1237">
                  <c:v>0.77864999999999995</c:v>
                </c:pt>
                <c:pt idx="1238">
                  <c:v>0.77880899999999997</c:v>
                </c:pt>
                <c:pt idx="1239">
                  <c:v>0.77896699999999996</c:v>
                </c:pt>
                <c:pt idx="1240">
                  <c:v>0.77912499999999996</c:v>
                </c:pt>
                <c:pt idx="1241">
                  <c:v>0.77928299999999995</c:v>
                </c:pt>
                <c:pt idx="1242">
                  <c:v>0.77944100000000005</c:v>
                </c:pt>
                <c:pt idx="1243">
                  <c:v>0.77959900000000004</c:v>
                </c:pt>
                <c:pt idx="1244">
                  <c:v>0.77975799999999995</c:v>
                </c:pt>
                <c:pt idx="1245">
                  <c:v>0.77991600000000005</c:v>
                </c:pt>
                <c:pt idx="1246">
                  <c:v>0.78007400000000005</c:v>
                </c:pt>
                <c:pt idx="1247">
                  <c:v>0.78023200000000004</c:v>
                </c:pt>
                <c:pt idx="1248">
                  <c:v>0.780389</c:v>
                </c:pt>
                <c:pt idx="1249">
                  <c:v>0.78054699999999999</c:v>
                </c:pt>
                <c:pt idx="1250">
                  <c:v>0.78070499999999998</c:v>
                </c:pt>
                <c:pt idx="1251">
                  <c:v>0.78086299999999997</c:v>
                </c:pt>
                <c:pt idx="1252">
                  <c:v>0.78102099999999997</c:v>
                </c:pt>
                <c:pt idx="1253">
                  <c:v>0.78117899999999996</c:v>
                </c:pt>
                <c:pt idx="1254">
                  <c:v>0.78133600000000003</c:v>
                </c:pt>
                <c:pt idx="1255">
                  <c:v>0.78149400000000002</c:v>
                </c:pt>
                <c:pt idx="1256">
                  <c:v>0.78165200000000001</c:v>
                </c:pt>
                <c:pt idx="1257">
                  <c:v>0.78180899999999998</c:v>
                </c:pt>
                <c:pt idx="1258">
                  <c:v>0.78196699999999997</c:v>
                </c:pt>
                <c:pt idx="1259">
                  <c:v>0.78212400000000004</c:v>
                </c:pt>
                <c:pt idx="1260">
                  <c:v>0.78228200000000003</c:v>
                </c:pt>
                <c:pt idx="1261">
                  <c:v>0.782439</c:v>
                </c:pt>
                <c:pt idx="1262">
                  <c:v>0.78259699999999999</c:v>
                </c:pt>
                <c:pt idx="1263">
                  <c:v>0.78275399999999995</c:v>
                </c:pt>
                <c:pt idx="1264">
                  <c:v>0.78291200000000005</c:v>
                </c:pt>
                <c:pt idx="1265">
                  <c:v>0.78306900000000002</c:v>
                </c:pt>
                <c:pt idx="1266">
                  <c:v>0.78322599999999998</c:v>
                </c:pt>
                <c:pt idx="1267">
                  <c:v>0.78338399999999997</c:v>
                </c:pt>
                <c:pt idx="1268">
                  <c:v>0.78354100000000004</c:v>
                </c:pt>
                <c:pt idx="1269">
                  <c:v>0.78369800000000001</c:v>
                </c:pt>
                <c:pt idx="1270">
                  <c:v>0.78385499999999997</c:v>
                </c:pt>
                <c:pt idx="1271">
                  <c:v>0.78401200000000004</c:v>
                </c:pt>
                <c:pt idx="1272">
                  <c:v>0.78417000000000003</c:v>
                </c:pt>
                <c:pt idx="1273">
                  <c:v>0.784327</c:v>
                </c:pt>
                <c:pt idx="1274">
                  <c:v>0.78448399999999996</c:v>
                </c:pt>
                <c:pt idx="1275">
                  <c:v>0.78464100000000003</c:v>
                </c:pt>
                <c:pt idx="1276">
                  <c:v>0.784798</c:v>
                </c:pt>
                <c:pt idx="1277">
                  <c:v>0.78495499999999996</c:v>
                </c:pt>
                <c:pt idx="1278">
                  <c:v>0.78511200000000003</c:v>
                </c:pt>
                <c:pt idx="1279">
                  <c:v>0.78526799999999997</c:v>
                </c:pt>
                <c:pt idx="1280">
                  <c:v>0.78542500000000004</c:v>
                </c:pt>
                <c:pt idx="1281">
                  <c:v>0.785582</c:v>
                </c:pt>
                <c:pt idx="1282">
                  <c:v>0.78573899999999997</c:v>
                </c:pt>
                <c:pt idx="1283">
                  <c:v>0.78589600000000004</c:v>
                </c:pt>
                <c:pt idx="1284">
                  <c:v>0.78605199999999997</c:v>
                </c:pt>
                <c:pt idx="1285">
                  <c:v>0.78620900000000005</c:v>
                </c:pt>
                <c:pt idx="1286">
                  <c:v>0.78636600000000001</c:v>
                </c:pt>
                <c:pt idx="1287">
                  <c:v>0.78652200000000005</c:v>
                </c:pt>
                <c:pt idx="1288">
                  <c:v>0.78667900000000002</c:v>
                </c:pt>
                <c:pt idx="1289">
                  <c:v>0.78683499999999995</c:v>
                </c:pt>
                <c:pt idx="1290">
                  <c:v>0.78699200000000002</c:v>
                </c:pt>
                <c:pt idx="1291">
                  <c:v>0.78714799999999996</c:v>
                </c:pt>
                <c:pt idx="1292">
                  <c:v>0.78730500000000003</c:v>
                </c:pt>
                <c:pt idx="1293">
                  <c:v>0.78746099999999997</c:v>
                </c:pt>
                <c:pt idx="1294">
                  <c:v>0.78761800000000004</c:v>
                </c:pt>
                <c:pt idx="1295">
                  <c:v>0.78777399999999997</c:v>
                </c:pt>
                <c:pt idx="1296">
                  <c:v>0.78793000000000002</c:v>
                </c:pt>
                <c:pt idx="1297">
                  <c:v>0.78808699999999998</c:v>
                </c:pt>
                <c:pt idx="1298">
                  <c:v>0.78824300000000003</c:v>
                </c:pt>
                <c:pt idx="1299">
                  <c:v>0.78839899999999996</c:v>
                </c:pt>
                <c:pt idx="1300">
                  <c:v>0.78855500000000001</c:v>
                </c:pt>
                <c:pt idx="1301">
                  <c:v>0.78871100000000005</c:v>
                </c:pt>
                <c:pt idx="1302">
                  <c:v>0.78886800000000001</c:v>
                </c:pt>
                <c:pt idx="1303">
                  <c:v>0.78902399999999995</c:v>
                </c:pt>
                <c:pt idx="1304">
                  <c:v>0.78917999999999999</c:v>
                </c:pt>
                <c:pt idx="1305">
                  <c:v>0.78933600000000004</c:v>
                </c:pt>
                <c:pt idx="1306">
                  <c:v>0.78949199999999997</c:v>
                </c:pt>
                <c:pt idx="1307">
                  <c:v>0.78964800000000002</c:v>
                </c:pt>
                <c:pt idx="1308">
                  <c:v>0.78980399999999995</c:v>
                </c:pt>
                <c:pt idx="1309">
                  <c:v>0.78995899999999997</c:v>
                </c:pt>
                <c:pt idx="1310">
                  <c:v>0.79011500000000001</c:v>
                </c:pt>
                <c:pt idx="1311">
                  <c:v>0.79027099999999995</c:v>
                </c:pt>
                <c:pt idx="1312">
                  <c:v>0.79042699999999999</c:v>
                </c:pt>
                <c:pt idx="1313">
                  <c:v>0.79058300000000004</c:v>
                </c:pt>
                <c:pt idx="1314">
                  <c:v>0.79073800000000005</c:v>
                </c:pt>
                <c:pt idx="1315">
                  <c:v>0.79089399999999999</c:v>
                </c:pt>
                <c:pt idx="1316">
                  <c:v>0.79105000000000003</c:v>
                </c:pt>
                <c:pt idx="1317">
                  <c:v>0.79120500000000005</c:v>
                </c:pt>
                <c:pt idx="1318">
                  <c:v>0.79136099999999998</c:v>
                </c:pt>
                <c:pt idx="1319">
                  <c:v>0.791516</c:v>
                </c:pt>
                <c:pt idx="1320">
                  <c:v>0.79167200000000004</c:v>
                </c:pt>
                <c:pt idx="1321">
                  <c:v>0.79182699999999995</c:v>
                </c:pt>
                <c:pt idx="1322">
                  <c:v>0.79198299999999999</c:v>
                </c:pt>
                <c:pt idx="1323">
                  <c:v>0.79213800000000001</c:v>
                </c:pt>
                <c:pt idx="1324">
                  <c:v>0.79229400000000005</c:v>
                </c:pt>
                <c:pt idx="1325">
                  <c:v>0.79244899999999996</c:v>
                </c:pt>
                <c:pt idx="1326">
                  <c:v>0.79260399999999998</c:v>
                </c:pt>
                <c:pt idx="1327">
                  <c:v>0.79276000000000002</c:v>
                </c:pt>
                <c:pt idx="1328">
                  <c:v>0.79291500000000004</c:v>
                </c:pt>
                <c:pt idx="1329">
                  <c:v>0.79307000000000005</c:v>
                </c:pt>
                <c:pt idx="1330">
                  <c:v>0.79322499999999996</c:v>
                </c:pt>
                <c:pt idx="1331">
                  <c:v>0.79337999999999997</c:v>
                </c:pt>
                <c:pt idx="1332">
                  <c:v>0.79353499999999999</c:v>
                </c:pt>
                <c:pt idx="1333">
                  <c:v>0.79369100000000004</c:v>
                </c:pt>
                <c:pt idx="1334">
                  <c:v>0.79384600000000005</c:v>
                </c:pt>
                <c:pt idx="1335">
                  <c:v>0.79400099999999996</c:v>
                </c:pt>
                <c:pt idx="1336">
                  <c:v>0.79415599999999997</c:v>
                </c:pt>
                <c:pt idx="1337">
                  <c:v>0.79431099999999999</c:v>
                </c:pt>
                <c:pt idx="1338">
                  <c:v>0.79446600000000001</c:v>
                </c:pt>
                <c:pt idx="1339">
                  <c:v>0.79461999999999999</c:v>
                </c:pt>
                <c:pt idx="1340">
                  <c:v>0.79477500000000001</c:v>
                </c:pt>
                <c:pt idx="1341">
                  <c:v>0.79493000000000003</c:v>
                </c:pt>
                <c:pt idx="1342">
                  <c:v>0.79508500000000004</c:v>
                </c:pt>
                <c:pt idx="1343">
                  <c:v>0.79523999999999995</c:v>
                </c:pt>
                <c:pt idx="1344">
                  <c:v>0.79539400000000005</c:v>
                </c:pt>
                <c:pt idx="1345">
                  <c:v>0.79554899999999995</c:v>
                </c:pt>
                <c:pt idx="1346">
                  <c:v>0.79570399999999997</c:v>
                </c:pt>
                <c:pt idx="1347">
                  <c:v>0.79585799999999995</c:v>
                </c:pt>
                <c:pt idx="1348">
                  <c:v>0.79601299999999997</c:v>
                </c:pt>
                <c:pt idx="1349">
                  <c:v>0.79616799999999999</c:v>
                </c:pt>
                <c:pt idx="1350">
                  <c:v>0.79632199999999997</c:v>
                </c:pt>
                <c:pt idx="1351">
                  <c:v>0.79647699999999999</c:v>
                </c:pt>
                <c:pt idx="1352">
                  <c:v>0.79663099999999998</c:v>
                </c:pt>
                <c:pt idx="1353">
                  <c:v>0.79678499999999997</c:v>
                </c:pt>
                <c:pt idx="1354">
                  <c:v>0.79693999999999998</c:v>
                </c:pt>
                <c:pt idx="1355">
                  <c:v>0.79709399999999997</c:v>
                </c:pt>
                <c:pt idx="1356">
                  <c:v>0.79724899999999999</c:v>
                </c:pt>
                <c:pt idx="1357">
                  <c:v>0.79740299999999997</c:v>
                </c:pt>
                <c:pt idx="1358">
                  <c:v>0.79755699999999996</c:v>
                </c:pt>
                <c:pt idx="1359">
                  <c:v>0.79771099999999995</c:v>
                </c:pt>
                <c:pt idx="1360">
                  <c:v>0.79786599999999996</c:v>
                </c:pt>
                <c:pt idx="1361">
                  <c:v>0.79801999999999995</c:v>
                </c:pt>
                <c:pt idx="1362">
                  <c:v>0.79817400000000005</c:v>
                </c:pt>
                <c:pt idx="1363">
                  <c:v>0.79832800000000004</c:v>
                </c:pt>
                <c:pt idx="1364">
                  <c:v>0.79848200000000003</c:v>
                </c:pt>
                <c:pt idx="1365">
                  <c:v>0.79863600000000001</c:v>
                </c:pt>
                <c:pt idx="1366">
                  <c:v>0.79879</c:v>
                </c:pt>
                <c:pt idx="1367">
                  <c:v>0.79894399999999999</c:v>
                </c:pt>
                <c:pt idx="1368">
                  <c:v>0.79909799999999997</c:v>
                </c:pt>
                <c:pt idx="1369">
                  <c:v>0.79925199999999996</c:v>
                </c:pt>
                <c:pt idx="1370">
                  <c:v>0.79940599999999995</c:v>
                </c:pt>
                <c:pt idx="1371">
                  <c:v>0.79956000000000005</c:v>
                </c:pt>
                <c:pt idx="1372">
                  <c:v>0.79971300000000001</c:v>
                </c:pt>
                <c:pt idx="1373">
                  <c:v>0.79986699999999999</c:v>
                </c:pt>
                <c:pt idx="1374">
                  <c:v>0.80002099999999998</c:v>
                </c:pt>
                <c:pt idx="1375">
                  <c:v>0.80017499999999997</c:v>
                </c:pt>
                <c:pt idx="1376">
                  <c:v>0.80032800000000004</c:v>
                </c:pt>
                <c:pt idx="1377">
                  <c:v>0.80048200000000003</c:v>
                </c:pt>
                <c:pt idx="1378">
                  <c:v>0.80063600000000001</c:v>
                </c:pt>
                <c:pt idx="1379">
                  <c:v>0.80078899999999997</c:v>
                </c:pt>
                <c:pt idx="1380">
                  <c:v>0.80094299999999996</c:v>
                </c:pt>
                <c:pt idx="1381">
                  <c:v>0.80109600000000003</c:v>
                </c:pt>
                <c:pt idx="1382">
                  <c:v>0.80125000000000002</c:v>
                </c:pt>
                <c:pt idx="1383">
                  <c:v>0.80140299999999998</c:v>
                </c:pt>
                <c:pt idx="1384">
                  <c:v>0.80155699999999996</c:v>
                </c:pt>
                <c:pt idx="1385">
                  <c:v>0.80171000000000003</c:v>
                </c:pt>
                <c:pt idx="1386">
                  <c:v>0.80186400000000002</c:v>
                </c:pt>
                <c:pt idx="1387">
                  <c:v>0.80201699999999998</c:v>
                </c:pt>
                <c:pt idx="1388">
                  <c:v>0.80217000000000005</c:v>
                </c:pt>
                <c:pt idx="1389">
                  <c:v>0.80232300000000001</c:v>
                </c:pt>
                <c:pt idx="1390">
                  <c:v>0.802477</c:v>
                </c:pt>
                <c:pt idx="1391">
                  <c:v>0.80262999999999995</c:v>
                </c:pt>
                <c:pt idx="1392">
                  <c:v>0.80278300000000002</c:v>
                </c:pt>
                <c:pt idx="1393">
                  <c:v>0.80293599999999998</c:v>
                </c:pt>
                <c:pt idx="1394">
                  <c:v>0.80308900000000005</c:v>
                </c:pt>
                <c:pt idx="1395">
                  <c:v>0.80324200000000001</c:v>
                </c:pt>
                <c:pt idx="1396">
                  <c:v>0.80339499999999997</c:v>
                </c:pt>
                <c:pt idx="1397">
                  <c:v>0.80354800000000004</c:v>
                </c:pt>
                <c:pt idx="1398">
                  <c:v>0.803701</c:v>
                </c:pt>
                <c:pt idx="1399">
                  <c:v>0.80385399999999996</c:v>
                </c:pt>
                <c:pt idx="1400">
                  <c:v>0.80400700000000003</c:v>
                </c:pt>
                <c:pt idx="1401">
                  <c:v>0.80415999999999999</c:v>
                </c:pt>
                <c:pt idx="1402">
                  <c:v>0.80431299999999994</c:v>
                </c:pt>
                <c:pt idx="1403">
                  <c:v>0.80446600000000001</c:v>
                </c:pt>
                <c:pt idx="1404">
                  <c:v>0.80461899999999997</c:v>
                </c:pt>
                <c:pt idx="1405">
                  <c:v>0.80477100000000001</c:v>
                </c:pt>
                <c:pt idx="1406">
                  <c:v>0.80492399999999997</c:v>
                </c:pt>
                <c:pt idx="1407">
                  <c:v>0.80507700000000004</c:v>
                </c:pt>
                <c:pt idx="1408">
                  <c:v>0.80522899999999997</c:v>
                </c:pt>
                <c:pt idx="1409">
                  <c:v>0.80538200000000004</c:v>
                </c:pt>
                <c:pt idx="1410">
                  <c:v>0.805535</c:v>
                </c:pt>
                <c:pt idx="1411">
                  <c:v>0.80568700000000004</c:v>
                </c:pt>
                <c:pt idx="1412">
                  <c:v>0.80584</c:v>
                </c:pt>
                <c:pt idx="1413">
                  <c:v>0.80599200000000004</c:v>
                </c:pt>
                <c:pt idx="1414">
                  <c:v>0.806145</c:v>
                </c:pt>
                <c:pt idx="1415">
                  <c:v>0.80629700000000004</c:v>
                </c:pt>
                <c:pt idx="1416">
                  <c:v>0.80645</c:v>
                </c:pt>
                <c:pt idx="1417">
                  <c:v>0.80660200000000004</c:v>
                </c:pt>
                <c:pt idx="1418">
                  <c:v>0.80675399999999997</c:v>
                </c:pt>
                <c:pt idx="1419">
                  <c:v>0.80690700000000004</c:v>
                </c:pt>
                <c:pt idx="1420">
                  <c:v>0.80705899999999997</c:v>
                </c:pt>
                <c:pt idx="1421">
                  <c:v>0.80721100000000001</c:v>
                </c:pt>
                <c:pt idx="1422">
                  <c:v>0.80736300000000005</c:v>
                </c:pt>
                <c:pt idx="1423">
                  <c:v>0.80751499999999998</c:v>
                </c:pt>
                <c:pt idx="1424">
                  <c:v>0.80766800000000005</c:v>
                </c:pt>
                <c:pt idx="1425">
                  <c:v>0.80781999999999998</c:v>
                </c:pt>
                <c:pt idx="1426">
                  <c:v>0.80797200000000002</c:v>
                </c:pt>
                <c:pt idx="1427">
                  <c:v>0.80812399999999995</c:v>
                </c:pt>
                <c:pt idx="1428">
                  <c:v>0.80827599999999999</c:v>
                </c:pt>
                <c:pt idx="1429">
                  <c:v>0.80842800000000004</c:v>
                </c:pt>
                <c:pt idx="1430">
                  <c:v>0.80857999999999997</c:v>
                </c:pt>
                <c:pt idx="1431">
                  <c:v>0.80873200000000001</c:v>
                </c:pt>
                <c:pt idx="1432">
                  <c:v>0.80888400000000005</c:v>
                </c:pt>
                <c:pt idx="1433">
                  <c:v>0.80903599999999998</c:v>
                </c:pt>
                <c:pt idx="1434">
                  <c:v>0.80918699999999999</c:v>
                </c:pt>
                <c:pt idx="1435">
                  <c:v>0.80933900000000003</c:v>
                </c:pt>
                <c:pt idx="1436">
                  <c:v>0.80949099999999996</c:v>
                </c:pt>
                <c:pt idx="1437">
                  <c:v>0.809643</c:v>
                </c:pt>
                <c:pt idx="1438">
                  <c:v>0.80979400000000001</c:v>
                </c:pt>
                <c:pt idx="1439">
                  <c:v>0.80994600000000005</c:v>
                </c:pt>
                <c:pt idx="1440">
                  <c:v>0.81009799999999998</c:v>
                </c:pt>
                <c:pt idx="1441">
                  <c:v>0.810249</c:v>
                </c:pt>
                <c:pt idx="1442">
                  <c:v>0.81040100000000004</c:v>
                </c:pt>
                <c:pt idx="1443">
                  <c:v>0.81055200000000005</c:v>
                </c:pt>
                <c:pt idx="1444">
                  <c:v>0.81070399999999998</c:v>
                </c:pt>
                <c:pt idx="1445">
                  <c:v>0.81085499999999999</c:v>
                </c:pt>
                <c:pt idx="1446">
                  <c:v>0.81100700000000003</c:v>
                </c:pt>
                <c:pt idx="1447">
                  <c:v>0.81115800000000005</c:v>
                </c:pt>
                <c:pt idx="1448">
                  <c:v>0.81130999999999998</c:v>
                </c:pt>
                <c:pt idx="1449">
                  <c:v>0.81146099999999999</c:v>
                </c:pt>
                <c:pt idx="1450">
                  <c:v>0.811612</c:v>
                </c:pt>
                <c:pt idx="1451">
                  <c:v>0.81176400000000004</c:v>
                </c:pt>
                <c:pt idx="1452">
                  <c:v>0.81191500000000005</c:v>
                </c:pt>
                <c:pt idx="1453">
                  <c:v>0.81206599999999995</c:v>
                </c:pt>
                <c:pt idx="1454">
                  <c:v>0.81221699999999997</c:v>
                </c:pt>
                <c:pt idx="1455">
                  <c:v>0.81236900000000001</c:v>
                </c:pt>
                <c:pt idx="1456">
                  <c:v>0.81252000000000002</c:v>
                </c:pt>
                <c:pt idx="1457">
                  <c:v>0.81267100000000003</c:v>
                </c:pt>
                <c:pt idx="1458">
                  <c:v>0.81282200000000004</c:v>
                </c:pt>
                <c:pt idx="1459">
                  <c:v>0.81297299999999995</c:v>
                </c:pt>
                <c:pt idx="1460">
                  <c:v>0.81312399999999996</c:v>
                </c:pt>
                <c:pt idx="1461">
                  <c:v>0.81327499999999997</c:v>
                </c:pt>
                <c:pt idx="1462">
                  <c:v>0.81342599999999998</c:v>
                </c:pt>
                <c:pt idx="1463">
                  <c:v>0.81357699999999999</c:v>
                </c:pt>
                <c:pt idx="1464">
                  <c:v>0.81372800000000001</c:v>
                </c:pt>
                <c:pt idx="1465">
                  <c:v>0.81387900000000002</c:v>
                </c:pt>
                <c:pt idx="1466">
                  <c:v>0.814029</c:v>
                </c:pt>
                <c:pt idx="1467">
                  <c:v>0.81418000000000001</c:v>
                </c:pt>
                <c:pt idx="1468">
                  <c:v>0.81433100000000003</c:v>
                </c:pt>
                <c:pt idx="1469">
                  <c:v>0.81448200000000004</c:v>
                </c:pt>
                <c:pt idx="1470">
                  <c:v>0.81463300000000005</c:v>
                </c:pt>
                <c:pt idx="1471">
                  <c:v>0.81478300000000004</c:v>
                </c:pt>
                <c:pt idx="1472">
                  <c:v>0.81493400000000005</c:v>
                </c:pt>
                <c:pt idx="1473">
                  <c:v>0.81508400000000003</c:v>
                </c:pt>
                <c:pt idx="1474">
                  <c:v>0.81523500000000004</c:v>
                </c:pt>
                <c:pt idx="1475">
                  <c:v>0.81538600000000006</c:v>
                </c:pt>
                <c:pt idx="1476">
                  <c:v>0.81553600000000004</c:v>
                </c:pt>
                <c:pt idx="1477">
                  <c:v>0.81568700000000005</c:v>
                </c:pt>
                <c:pt idx="1478">
                  <c:v>0.81583700000000003</c:v>
                </c:pt>
                <c:pt idx="1479">
                  <c:v>0.81598700000000002</c:v>
                </c:pt>
                <c:pt idx="1480">
                  <c:v>0.81613800000000003</c:v>
                </c:pt>
                <c:pt idx="1481">
                  <c:v>0.81628800000000001</c:v>
                </c:pt>
                <c:pt idx="1482">
                  <c:v>0.81643900000000003</c:v>
                </c:pt>
                <c:pt idx="1483">
                  <c:v>0.81658900000000001</c:v>
                </c:pt>
                <c:pt idx="1484">
                  <c:v>0.81673899999999999</c:v>
                </c:pt>
                <c:pt idx="1485">
                  <c:v>0.81688899999999998</c:v>
                </c:pt>
                <c:pt idx="1486">
                  <c:v>0.81703999999999999</c:v>
                </c:pt>
                <c:pt idx="1487">
                  <c:v>0.81718999999999997</c:v>
                </c:pt>
                <c:pt idx="1488">
                  <c:v>0.81733999999999996</c:v>
                </c:pt>
                <c:pt idx="1489">
                  <c:v>0.81749000000000005</c:v>
                </c:pt>
                <c:pt idx="1490">
                  <c:v>0.81764000000000003</c:v>
                </c:pt>
                <c:pt idx="1491">
                  <c:v>0.81779000000000002</c:v>
                </c:pt>
                <c:pt idx="1492">
                  <c:v>0.81794</c:v>
                </c:pt>
                <c:pt idx="1493">
                  <c:v>0.81808999999999998</c:v>
                </c:pt>
                <c:pt idx="1494">
                  <c:v>0.81823999999999997</c:v>
                </c:pt>
                <c:pt idx="1495">
                  <c:v>0.81838999999999995</c:v>
                </c:pt>
                <c:pt idx="1496">
                  <c:v>0.81854000000000005</c:v>
                </c:pt>
                <c:pt idx="1497">
                  <c:v>0.81869000000000003</c:v>
                </c:pt>
                <c:pt idx="1498">
                  <c:v>0.81884000000000001</c:v>
                </c:pt>
                <c:pt idx="1499">
                  <c:v>0.81899</c:v>
                </c:pt>
                <c:pt idx="1500">
                  <c:v>0.81913899999999995</c:v>
                </c:pt>
                <c:pt idx="1501">
                  <c:v>0.81928900000000004</c:v>
                </c:pt>
                <c:pt idx="1502">
                  <c:v>0.81943900000000003</c:v>
                </c:pt>
                <c:pt idx="1503">
                  <c:v>0.81958799999999998</c:v>
                </c:pt>
                <c:pt idx="1504">
                  <c:v>0.81973799999999997</c:v>
                </c:pt>
                <c:pt idx="1505">
                  <c:v>0.81988799999999995</c:v>
                </c:pt>
                <c:pt idx="1506">
                  <c:v>0.82003700000000002</c:v>
                </c:pt>
                <c:pt idx="1507">
                  <c:v>0.820187</c:v>
                </c:pt>
                <c:pt idx="1508">
                  <c:v>0.82033599999999995</c:v>
                </c:pt>
                <c:pt idx="1509">
                  <c:v>0.82048600000000005</c:v>
                </c:pt>
                <c:pt idx="1510">
                  <c:v>0.820635</c:v>
                </c:pt>
                <c:pt idx="1511">
                  <c:v>0.82078499999999999</c:v>
                </c:pt>
                <c:pt idx="1512">
                  <c:v>0.82093400000000005</c:v>
                </c:pt>
                <c:pt idx="1513">
                  <c:v>0.82108400000000004</c:v>
                </c:pt>
                <c:pt idx="1514">
                  <c:v>0.82123299999999999</c:v>
                </c:pt>
                <c:pt idx="1515">
                  <c:v>0.82138199999999995</c:v>
                </c:pt>
                <c:pt idx="1516">
                  <c:v>0.82153200000000004</c:v>
                </c:pt>
                <c:pt idx="1517">
                  <c:v>0.82168099999999999</c:v>
                </c:pt>
                <c:pt idx="1518">
                  <c:v>0.82182999999999995</c:v>
                </c:pt>
                <c:pt idx="1519">
                  <c:v>0.82197900000000002</c:v>
                </c:pt>
                <c:pt idx="1520">
                  <c:v>0.82212799999999997</c:v>
                </c:pt>
                <c:pt idx="1521">
                  <c:v>0.82227799999999995</c:v>
                </c:pt>
                <c:pt idx="1522">
                  <c:v>0.82242700000000002</c:v>
                </c:pt>
                <c:pt idx="1523">
                  <c:v>0.82257599999999997</c:v>
                </c:pt>
                <c:pt idx="1524">
                  <c:v>0.82272500000000004</c:v>
                </c:pt>
                <c:pt idx="1525">
                  <c:v>0.82287399999999999</c:v>
                </c:pt>
                <c:pt idx="1526">
                  <c:v>0.82302299999999995</c:v>
                </c:pt>
                <c:pt idx="1527">
                  <c:v>0.82317200000000001</c:v>
                </c:pt>
                <c:pt idx="1528">
                  <c:v>0.82332099999999997</c:v>
                </c:pt>
                <c:pt idx="1529">
                  <c:v>0.82347000000000004</c:v>
                </c:pt>
                <c:pt idx="1530">
                  <c:v>0.82361799999999996</c:v>
                </c:pt>
                <c:pt idx="1531">
                  <c:v>0.82376700000000003</c:v>
                </c:pt>
                <c:pt idx="1532">
                  <c:v>0.82391599999999998</c:v>
                </c:pt>
                <c:pt idx="1533">
                  <c:v>0.82406500000000005</c:v>
                </c:pt>
                <c:pt idx="1534">
                  <c:v>0.824214</c:v>
                </c:pt>
                <c:pt idx="1535">
                  <c:v>0.82436200000000004</c:v>
                </c:pt>
                <c:pt idx="1536">
                  <c:v>0.82451099999999999</c:v>
                </c:pt>
                <c:pt idx="1537">
                  <c:v>0.82465999999999995</c:v>
                </c:pt>
                <c:pt idx="1538">
                  <c:v>0.82480799999999999</c:v>
                </c:pt>
                <c:pt idx="1539">
                  <c:v>0.82495700000000005</c:v>
                </c:pt>
                <c:pt idx="1540">
                  <c:v>0.82510499999999998</c:v>
                </c:pt>
                <c:pt idx="1541">
                  <c:v>0.82525400000000004</c:v>
                </c:pt>
                <c:pt idx="1542">
                  <c:v>0.82540199999999997</c:v>
                </c:pt>
                <c:pt idx="1543">
                  <c:v>0.82555100000000003</c:v>
                </c:pt>
                <c:pt idx="1544">
                  <c:v>0.82569899999999996</c:v>
                </c:pt>
                <c:pt idx="1545">
                  <c:v>0.82584800000000003</c:v>
                </c:pt>
                <c:pt idx="1546">
                  <c:v>0.82599599999999995</c:v>
                </c:pt>
                <c:pt idx="1547">
                  <c:v>0.82614500000000002</c:v>
                </c:pt>
                <c:pt idx="1548">
                  <c:v>0.82629300000000006</c:v>
                </c:pt>
                <c:pt idx="1549">
                  <c:v>0.82644099999999998</c:v>
                </c:pt>
                <c:pt idx="1550">
                  <c:v>0.82658900000000002</c:v>
                </c:pt>
                <c:pt idx="1551">
                  <c:v>0.82673799999999997</c:v>
                </c:pt>
                <c:pt idx="1552">
                  <c:v>0.82688600000000001</c:v>
                </c:pt>
                <c:pt idx="1553">
                  <c:v>0.82703400000000005</c:v>
                </c:pt>
                <c:pt idx="1554">
                  <c:v>0.82718199999999997</c:v>
                </c:pt>
                <c:pt idx="1555">
                  <c:v>0.82733000000000001</c:v>
                </c:pt>
                <c:pt idx="1556">
                  <c:v>0.82747800000000005</c:v>
                </c:pt>
                <c:pt idx="1557">
                  <c:v>0.82762599999999997</c:v>
                </c:pt>
                <c:pt idx="1558">
                  <c:v>0.82777400000000001</c:v>
                </c:pt>
                <c:pt idx="1559">
                  <c:v>0.82792200000000005</c:v>
                </c:pt>
                <c:pt idx="1560">
                  <c:v>0.82806999999999997</c:v>
                </c:pt>
                <c:pt idx="1561">
                  <c:v>0.82821800000000001</c:v>
                </c:pt>
                <c:pt idx="1562">
                  <c:v>0.82836600000000005</c:v>
                </c:pt>
                <c:pt idx="1563">
                  <c:v>0.82851399999999997</c:v>
                </c:pt>
                <c:pt idx="1564">
                  <c:v>0.82866200000000001</c:v>
                </c:pt>
                <c:pt idx="1565">
                  <c:v>0.82881000000000005</c:v>
                </c:pt>
                <c:pt idx="1566">
                  <c:v>0.82895700000000005</c:v>
                </c:pt>
                <c:pt idx="1567">
                  <c:v>0.82910499999999998</c:v>
                </c:pt>
                <c:pt idx="1568">
                  <c:v>0.82925300000000002</c:v>
                </c:pt>
                <c:pt idx="1569">
                  <c:v>0.82940100000000005</c:v>
                </c:pt>
                <c:pt idx="1570">
                  <c:v>0.82954799999999995</c:v>
                </c:pt>
                <c:pt idx="1571">
                  <c:v>0.82969599999999999</c:v>
                </c:pt>
                <c:pt idx="1572">
                  <c:v>0.82984400000000003</c:v>
                </c:pt>
                <c:pt idx="1573">
                  <c:v>0.82999100000000003</c:v>
                </c:pt>
                <c:pt idx="1574">
                  <c:v>0.83013899999999996</c:v>
                </c:pt>
                <c:pt idx="1575">
                  <c:v>0.83028599999999997</c:v>
                </c:pt>
                <c:pt idx="1576">
                  <c:v>0.83043400000000001</c:v>
                </c:pt>
                <c:pt idx="1577">
                  <c:v>0.83058100000000001</c:v>
                </c:pt>
                <c:pt idx="1578">
                  <c:v>0.83072800000000002</c:v>
                </c:pt>
                <c:pt idx="1579">
                  <c:v>0.83087599999999995</c:v>
                </c:pt>
                <c:pt idx="1580">
                  <c:v>0.83102299999999996</c:v>
                </c:pt>
                <c:pt idx="1581">
                  <c:v>0.83117099999999999</c:v>
                </c:pt>
                <c:pt idx="1582">
                  <c:v>0.831318</c:v>
                </c:pt>
                <c:pt idx="1583">
                  <c:v>0.83146500000000001</c:v>
                </c:pt>
                <c:pt idx="1584">
                  <c:v>0.83161200000000002</c:v>
                </c:pt>
                <c:pt idx="1585">
                  <c:v>0.83176000000000005</c:v>
                </c:pt>
                <c:pt idx="1586">
                  <c:v>0.83190699999999995</c:v>
                </c:pt>
                <c:pt idx="1587">
                  <c:v>0.83205399999999996</c:v>
                </c:pt>
                <c:pt idx="1588">
                  <c:v>0.83220099999999997</c:v>
                </c:pt>
                <c:pt idx="1589">
                  <c:v>0.83234799999999998</c:v>
                </c:pt>
                <c:pt idx="1590">
                  <c:v>0.83249499999999999</c:v>
                </c:pt>
                <c:pt idx="1591">
                  <c:v>0.83264199999999999</c:v>
                </c:pt>
                <c:pt idx="1592">
                  <c:v>0.832789</c:v>
                </c:pt>
                <c:pt idx="1593">
                  <c:v>0.83293600000000001</c:v>
                </c:pt>
                <c:pt idx="1594">
                  <c:v>0.83308300000000002</c:v>
                </c:pt>
                <c:pt idx="1595">
                  <c:v>0.83323000000000003</c:v>
                </c:pt>
                <c:pt idx="1596">
                  <c:v>0.83337700000000003</c:v>
                </c:pt>
                <c:pt idx="1597">
                  <c:v>0.83352400000000004</c:v>
                </c:pt>
                <c:pt idx="1598">
                  <c:v>0.83367100000000005</c:v>
                </c:pt>
                <c:pt idx="1599">
                  <c:v>0.83381700000000003</c:v>
                </c:pt>
                <c:pt idx="1600">
                  <c:v>0.83396400000000004</c:v>
                </c:pt>
                <c:pt idx="1601">
                  <c:v>0.83411100000000005</c:v>
                </c:pt>
                <c:pt idx="1602">
                  <c:v>0.83425800000000006</c:v>
                </c:pt>
                <c:pt idx="1603">
                  <c:v>0.83440400000000003</c:v>
                </c:pt>
                <c:pt idx="1604">
                  <c:v>0.83455100000000004</c:v>
                </c:pt>
                <c:pt idx="1605">
                  <c:v>0.83469800000000005</c:v>
                </c:pt>
                <c:pt idx="1606">
                  <c:v>0.83484400000000003</c:v>
                </c:pt>
                <c:pt idx="1607">
                  <c:v>0.83499100000000004</c:v>
                </c:pt>
                <c:pt idx="1608">
                  <c:v>0.83513700000000002</c:v>
                </c:pt>
                <c:pt idx="1609">
                  <c:v>0.83528400000000003</c:v>
                </c:pt>
                <c:pt idx="1610">
                  <c:v>0.83543000000000001</c:v>
                </c:pt>
                <c:pt idx="1611">
                  <c:v>0.83557700000000001</c:v>
                </c:pt>
                <c:pt idx="1612">
                  <c:v>0.83572299999999999</c:v>
                </c:pt>
                <c:pt idx="1613">
                  <c:v>0.83587</c:v>
                </c:pt>
                <c:pt idx="1614">
                  <c:v>0.83601599999999998</c:v>
                </c:pt>
                <c:pt idx="1615">
                  <c:v>0.83616199999999996</c:v>
                </c:pt>
                <c:pt idx="1616">
                  <c:v>0.83630899999999997</c:v>
                </c:pt>
                <c:pt idx="1617">
                  <c:v>0.83645499999999995</c:v>
                </c:pt>
                <c:pt idx="1618">
                  <c:v>0.83660100000000004</c:v>
                </c:pt>
                <c:pt idx="1619">
                  <c:v>0.83674700000000002</c:v>
                </c:pt>
                <c:pt idx="1620">
                  <c:v>0.836893</c:v>
                </c:pt>
                <c:pt idx="1621">
                  <c:v>0.83704000000000001</c:v>
                </c:pt>
                <c:pt idx="1622">
                  <c:v>0.83718599999999999</c:v>
                </c:pt>
                <c:pt idx="1623">
                  <c:v>0.83733199999999997</c:v>
                </c:pt>
                <c:pt idx="1624">
                  <c:v>0.83747799999999994</c:v>
                </c:pt>
                <c:pt idx="1625">
                  <c:v>0.83762400000000004</c:v>
                </c:pt>
                <c:pt idx="1626">
                  <c:v>0.83777000000000001</c:v>
                </c:pt>
                <c:pt idx="1627">
                  <c:v>0.83791599999999999</c:v>
                </c:pt>
                <c:pt idx="1628">
                  <c:v>0.83806199999999997</c:v>
                </c:pt>
                <c:pt idx="1629">
                  <c:v>0.83820799999999995</c:v>
                </c:pt>
                <c:pt idx="1630">
                  <c:v>0.83835400000000004</c:v>
                </c:pt>
                <c:pt idx="1631">
                  <c:v>0.83849899999999999</c:v>
                </c:pt>
                <c:pt idx="1632">
                  <c:v>0.83864499999999997</c:v>
                </c:pt>
                <c:pt idx="1633">
                  <c:v>0.83879099999999995</c:v>
                </c:pt>
                <c:pt idx="1634">
                  <c:v>0.83893700000000004</c:v>
                </c:pt>
                <c:pt idx="1635">
                  <c:v>0.83908300000000002</c:v>
                </c:pt>
                <c:pt idx="1636">
                  <c:v>0.83922799999999997</c:v>
                </c:pt>
                <c:pt idx="1637">
                  <c:v>0.83937399999999995</c:v>
                </c:pt>
                <c:pt idx="1638">
                  <c:v>0.83952000000000004</c:v>
                </c:pt>
                <c:pt idx="1639">
                  <c:v>0.83966499999999999</c:v>
                </c:pt>
                <c:pt idx="1640">
                  <c:v>0.83981099999999997</c:v>
                </c:pt>
                <c:pt idx="1641">
                  <c:v>0.83995600000000004</c:v>
                </c:pt>
                <c:pt idx="1642">
                  <c:v>0.84010200000000002</c:v>
                </c:pt>
                <c:pt idx="1643">
                  <c:v>0.84024699999999997</c:v>
                </c:pt>
                <c:pt idx="1644">
                  <c:v>0.84039299999999995</c:v>
                </c:pt>
                <c:pt idx="1645">
                  <c:v>0.84053800000000001</c:v>
                </c:pt>
                <c:pt idx="1646">
                  <c:v>0.84068399999999999</c:v>
                </c:pt>
                <c:pt idx="1647">
                  <c:v>0.84082900000000005</c:v>
                </c:pt>
                <c:pt idx="1648">
                  <c:v>0.84097500000000003</c:v>
                </c:pt>
                <c:pt idx="1649">
                  <c:v>0.84111999999999998</c:v>
                </c:pt>
                <c:pt idx="1650">
                  <c:v>0.84126500000000004</c:v>
                </c:pt>
                <c:pt idx="1651">
                  <c:v>0.84141100000000002</c:v>
                </c:pt>
                <c:pt idx="1652">
                  <c:v>0.84155599999999997</c:v>
                </c:pt>
                <c:pt idx="1653">
                  <c:v>0.84170100000000003</c:v>
                </c:pt>
                <c:pt idx="1654">
                  <c:v>0.84184599999999998</c:v>
                </c:pt>
                <c:pt idx="1655">
                  <c:v>0.84199100000000004</c:v>
                </c:pt>
                <c:pt idx="1656">
                  <c:v>0.842136</c:v>
                </c:pt>
                <c:pt idx="1657">
                  <c:v>0.84228199999999998</c:v>
                </c:pt>
                <c:pt idx="1658">
                  <c:v>0.84242700000000004</c:v>
                </c:pt>
                <c:pt idx="1659">
                  <c:v>0.84257199999999999</c:v>
                </c:pt>
                <c:pt idx="1660">
                  <c:v>0.84271700000000005</c:v>
                </c:pt>
                <c:pt idx="1661">
                  <c:v>0.842862</c:v>
                </c:pt>
                <c:pt idx="1662">
                  <c:v>0.84300699999999995</c:v>
                </c:pt>
                <c:pt idx="1663">
                  <c:v>0.84315200000000001</c:v>
                </c:pt>
                <c:pt idx="1664">
                  <c:v>0.84329699999999996</c:v>
                </c:pt>
                <c:pt idx="1665">
                  <c:v>0.843441</c:v>
                </c:pt>
                <c:pt idx="1666">
                  <c:v>0.84358599999999995</c:v>
                </c:pt>
                <c:pt idx="1667">
                  <c:v>0.84373100000000001</c:v>
                </c:pt>
                <c:pt idx="1668">
                  <c:v>0.84387599999999996</c:v>
                </c:pt>
                <c:pt idx="1669">
                  <c:v>0.84402100000000002</c:v>
                </c:pt>
                <c:pt idx="1670">
                  <c:v>0.84416500000000005</c:v>
                </c:pt>
                <c:pt idx="1671">
                  <c:v>0.84431</c:v>
                </c:pt>
                <c:pt idx="1672">
                  <c:v>0.84445499999999996</c:v>
                </c:pt>
                <c:pt idx="1673">
                  <c:v>0.84459899999999999</c:v>
                </c:pt>
                <c:pt idx="1674">
                  <c:v>0.84474400000000005</c:v>
                </c:pt>
                <c:pt idx="1675">
                  <c:v>0.844889</c:v>
                </c:pt>
                <c:pt idx="1676">
                  <c:v>0.84503300000000003</c:v>
                </c:pt>
                <c:pt idx="1677">
                  <c:v>0.84517799999999998</c:v>
                </c:pt>
                <c:pt idx="1678">
                  <c:v>0.84532200000000002</c:v>
                </c:pt>
                <c:pt idx="1679">
                  <c:v>0.84546699999999997</c:v>
                </c:pt>
                <c:pt idx="1680">
                  <c:v>0.845611</c:v>
                </c:pt>
                <c:pt idx="1681">
                  <c:v>0.84575500000000003</c:v>
                </c:pt>
                <c:pt idx="1682">
                  <c:v>0.84589999999999999</c:v>
                </c:pt>
                <c:pt idx="1683">
                  <c:v>0.84604400000000002</c:v>
                </c:pt>
                <c:pt idx="1684">
                  <c:v>0.84618899999999997</c:v>
                </c:pt>
                <c:pt idx="1685">
                  <c:v>0.846333</c:v>
                </c:pt>
                <c:pt idx="1686">
                  <c:v>0.84647700000000003</c:v>
                </c:pt>
                <c:pt idx="1687">
                  <c:v>0.84662099999999996</c:v>
                </c:pt>
                <c:pt idx="1688">
                  <c:v>0.84676600000000002</c:v>
                </c:pt>
                <c:pt idx="1689">
                  <c:v>0.84691000000000005</c:v>
                </c:pt>
                <c:pt idx="1690">
                  <c:v>0.84705399999999997</c:v>
                </c:pt>
                <c:pt idx="1691">
                  <c:v>0.84719800000000001</c:v>
                </c:pt>
                <c:pt idx="1692">
                  <c:v>0.84734200000000004</c:v>
                </c:pt>
                <c:pt idx="1693">
                  <c:v>0.84748599999999996</c:v>
                </c:pt>
                <c:pt idx="1694">
                  <c:v>0.84762999999999999</c:v>
                </c:pt>
                <c:pt idx="1695">
                  <c:v>0.84777400000000003</c:v>
                </c:pt>
                <c:pt idx="1696">
                  <c:v>0.84791799999999995</c:v>
                </c:pt>
                <c:pt idx="1697">
                  <c:v>0.84806199999999998</c:v>
                </c:pt>
                <c:pt idx="1698">
                  <c:v>0.84820600000000002</c:v>
                </c:pt>
                <c:pt idx="1699">
                  <c:v>0.84835000000000005</c:v>
                </c:pt>
                <c:pt idx="1700">
                  <c:v>0.84849399999999997</c:v>
                </c:pt>
                <c:pt idx="1701">
                  <c:v>0.848638</c:v>
                </c:pt>
                <c:pt idx="1702">
                  <c:v>0.84878200000000004</c:v>
                </c:pt>
                <c:pt idx="1703">
                  <c:v>0.84892500000000004</c:v>
                </c:pt>
                <c:pt idx="1704">
                  <c:v>0.84906899999999996</c:v>
                </c:pt>
                <c:pt idx="1705">
                  <c:v>0.849213</c:v>
                </c:pt>
                <c:pt idx="1706">
                  <c:v>0.84935700000000003</c:v>
                </c:pt>
                <c:pt idx="1707">
                  <c:v>0.84950000000000003</c:v>
                </c:pt>
                <c:pt idx="1708">
                  <c:v>0.84964399999999995</c:v>
                </c:pt>
                <c:pt idx="1709">
                  <c:v>0.84978799999999999</c:v>
                </c:pt>
                <c:pt idx="1710">
                  <c:v>0.84993099999999999</c:v>
                </c:pt>
                <c:pt idx="1711">
                  <c:v>0.85007500000000003</c:v>
                </c:pt>
                <c:pt idx="1712">
                  <c:v>0.85021800000000003</c:v>
                </c:pt>
                <c:pt idx="1713">
                  <c:v>0.85036199999999995</c:v>
                </c:pt>
                <c:pt idx="1714">
                  <c:v>0.85050499999999996</c:v>
                </c:pt>
                <c:pt idx="1715">
                  <c:v>0.85064899999999999</c:v>
                </c:pt>
                <c:pt idx="1716">
                  <c:v>0.85079199999999999</c:v>
                </c:pt>
                <c:pt idx="1717">
                  <c:v>0.85093600000000003</c:v>
                </c:pt>
                <c:pt idx="1718">
                  <c:v>0.85107900000000003</c:v>
                </c:pt>
                <c:pt idx="1719">
                  <c:v>0.85122200000000003</c:v>
                </c:pt>
                <c:pt idx="1720">
                  <c:v>0.85136599999999996</c:v>
                </c:pt>
                <c:pt idx="1721">
                  <c:v>0.85150899999999996</c:v>
                </c:pt>
                <c:pt idx="1722">
                  <c:v>0.85165199999999996</c:v>
                </c:pt>
                <c:pt idx="1723">
                  <c:v>0.85179499999999997</c:v>
                </c:pt>
                <c:pt idx="1724">
                  <c:v>0.85193799999999997</c:v>
                </c:pt>
                <c:pt idx="1725">
                  <c:v>0.85208200000000001</c:v>
                </c:pt>
                <c:pt idx="1726">
                  <c:v>0.85222500000000001</c:v>
                </c:pt>
                <c:pt idx="1727">
                  <c:v>0.85236800000000001</c:v>
                </c:pt>
                <c:pt idx="1728">
                  <c:v>0.85251100000000002</c:v>
                </c:pt>
                <c:pt idx="1729">
                  <c:v>0.85265400000000002</c:v>
                </c:pt>
                <c:pt idx="1730">
                  <c:v>0.85279700000000003</c:v>
                </c:pt>
                <c:pt idx="1731">
                  <c:v>0.85294000000000003</c:v>
                </c:pt>
                <c:pt idx="1732">
                  <c:v>0.85308300000000004</c:v>
                </c:pt>
                <c:pt idx="1733">
                  <c:v>0.85322600000000004</c:v>
                </c:pt>
                <c:pt idx="1734">
                  <c:v>0.85336900000000004</c:v>
                </c:pt>
                <c:pt idx="1735">
                  <c:v>0.85351200000000005</c:v>
                </c:pt>
                <c:pt idx="1736">
                  <c:v>0.85365500000000005</c:v>
                </c:pt>
                <c:pt idx="1737">
                  <c:v>0.85379700000000003</c:v>
                </c:pt>
                <c:pt idx="1738">
                  <c:v>0.85394000000000003</c:v>
                </c:pt>
                <c:pt idx="1739">
                  <c:v>0.85408300000000004</c:v>
                </c:pt>
                <c:pt idx="1740">
                  <c:v>0.85422600000000004</c:v>
                </c:pt>
                <c:pt idx="1741">
                  <c:v>0.85436900000000005</c:v>
                </c:pt>
                <c:pt idx="1742">
                  <c:v>0.85451100000000002</c:v>
                </c:pt>
                <c:pt idx="1743">
                  <c:v>0.85465400000000002</c:v>
                </c:pt>
                <c:pt idx="1744">
                  <c:v>0.85479700000000003</c:v>
                </c:pt>
                <c:pt idx="1745">
                  <c:v>0.854939</c:v>
                </c:pt>
                <c:pt idx="1746">
                  <c:v>0.85508200000000001</c:v>
                </c:pt>
                <c:pt idx="1747">
                  <c:v>0.85522399999999998</c:v>
                </c:pt>
                <c:pt idx="1748">
                  <c:v>0.85536699999999999</c:v>
                </c:pt>
                <c:pt idx="1749">
                  <c:v>0.85550899999999996</c:v>
                </c:pt>
                <c:pt idx="1750">
                  <c:v>0.85565199999999997</c:v>
                </c:pt>
                <c:pt idx="1751">
                  <c:v>0.85579400000000005</c:v>
                </c:pt>
                <c:pt idx="1752">
                  <c:v>0.85593699999999995</c:v>
                </c:pt>
                <c:pt idx="1753">
                  <c:v>0.85607900000000003</c:v>
                </c:pt>
                <c:pt idx="1754">
                  <c:v>0.85622100000000001</c:v>
                </c:pt>
                <c:pt idx="1755">
                  <c:v>0.85636400000000001</c:v>
                </c:pt>
                <c:pt idx="1756">
                  <c:v>0.85650599999999999</c:v>
                </c:pt>
                <c:pt idx="1757">
                  <c:v>0.85664799999999997</c:v>
                </c:pt>
                <c:pt idx="1758">
                  <c:v>0.85679099999999997</c:v>
                </c:pt>
                <c:pt idx="1759">
                  <c:v>0.85693299999999994</c:v>
                </c:pt>
                <c:pt idx="1760">
                  <c:v>0.85707500000000003</c:v>
                </c:pt>
                <c:pt idx="1761">
                  <c:v>0.85721700000000001</c:v>
                </c:pt>
                <c:pt idx="1762">
                  <c:v>0.85735899999999998</c:v>
                </c:pt>
                <c:pt idx="1763">
                  <c:v>0.85750099999999996</c:v>
                </c:pt>
                <c:pt idx="1764">
                  <c:v>0.85764300000000004</c:v>
                </c:pt>
                <c:pt idx="1765">
                  <c:v>0.85778500000000002</c:v>
                </c:pt>
                <c:pt idx="1766">
                  <c:v>0.857927</c:v>
                </c:pt>
                <c:pt idx="1767">
                  <c:v>0.85806899999999997</c:v>
                </c:pt>
                <c:pt idx="1768">
                  <c:v>0.85821099999999995</c:v>
                </c:pt>
                <c:pt idx="1769">
                  <c:v>0.85835300000000003</c:v>
                </c:pt>
                <c:pt idx="1770">
                  <c:v>0.85849500000000001</c:v>
                </c:pt>
                <c:pt idx="1771">
                  <c:v>0.85863699999999998</c:v>
                </c:pt>
                <c:pt idx="1772">
                  <c:v>0.85877899999999996</c:v>
                </c:pt>
                <c:pt idx="1773">
                  <c:v>0.85892100000000005</c:v>
                </c:pt>
                <c:pt idx="1774">
                  <c:v>0.85906300000000002</c:v>
                </c:pt>
                <c:pt idx="1775">
                  <c:v>0.85920399999999997</c:v>
                </c:pt>
                <c:pt idx="1776">
                  <c:v>0.85934600000000005</c:v>
                </c:pt>
                <c:pt idx="1777">
                  <c:v>0.85948800000000003</c:v>
                </c:pt>
                <c:pt idx="1778">
                  <c:v>0.85963000000000001</c:v>
                </c:pt>
                <c:pt idx="1779">
                  <c:v>0.85977099999999995</c:v>
                </c:pt>
                <c:pt idx="1780">
                  <c:v>0.85991300000000004</c:v>
                </c:pt>
                <c:pt idx="1781">
                  <c:v>0.86005500000000001</c:v>
                </c:pt>
                <c:pt idx="1782">
                  <c:v>0.86019599999999996</c:v>
                </c:pt>
                <c:pt idx="1783">
                  <c:v>0.86033800000000005</c:v>
                </c:pt>
                <c:pt idx="1784">
                  <c:v>0.86047899999999999</c:v>
                </c:pt>
                <c:pt idx="1785">
                  <c:v>0.86062099999999997</c:v>
                </c:pt>
                <c:pt idx="1786">
                  <c:v>0.86076200000000003</c:v>
                </c:pt>
                <c:pt idx="1787">
                  <c:v>0.860904</c:v>
                </c:pt>
                <c:pt idx="1788">
                  <c:v>0.86104499999999995</c:v>
                </c:pt>
                <c:pt idx="1789">
                  <c:v>0.86118600000000001</c:v>
                </c:pt>
                <c:pt idx="1790">
                  <c:v>0.86132799999999998</c:v>
                </c:pt>
                <c:pt idx="1791">
                  <c:v>0.86146900000000004</c:v>
                </c:pt>
                <c:pt idx="1792">
                  <c:v>0.86161100000000002</c:v>
                </c:pt>
                <c:pt idx="1793">
                  <c:v>0.86175199999999996</c:v>
                </c:pt>
                <c:pt idx="1794">
                  <c:v>0.86189300000000002</c:v>
                </c:pt>
                <c:pt idx="1795">
                  <c:v>0.86203399999999997</c:v>
                </c:pt>
                <c:pt idx="1796">
                  <c:v>0.86217500000000002</c:v>
                </c:pt>
                <c:pt idx="1797">
                  <c:v>0.862317</c:v>
                </c:pt>
                <c:pt idx="1798">
                  <c:v>0.86245799999999995</c:v>
                </c:pt>
                <c:pt idx="1799">
                  <c:v>0.862599</c:v>
                </c:pt>
                <c:pt idx="1800">
                  <c:v>0.86273999999999995</c:v>
                </c:pt>
                <c:pt idx="1801">
                  <c:v>0.86288100000000001</c:v>
                </c:pt>
                <c:pt idx="1802">
                  <c:v>0.86302199999999996</c:v>
                </c:pt>
                <c:pt idx="1803">
                  <c:v>0.86316300000000001</c:v>
                </c:pt>
                <c:pt idx="1804">
                  <c:v>0.86330399999999996</c:v>
                </c:pt>
                <c:pt idx="1805">
                  <c:v>0.86344500000000002</c:v>
                </c:pt>
                <c:pt idx="1806">
                  <c:v>0.86358599999999996</c:v>
                </c:pt>
                <c:pt idx="1807">
                  <c:v>0.86372700000000002</c:v>
                </c:pt>
                <c:pt idx="1808">
                  <c:v>0.86386799999999997</c:v>
                </c:pt>
                <c:pt idx="1809">
                  <c:v>0.86400900000000003</c:v>
                </c:pt>
                <c:pt idx="1810">
                  <c:v>0.86414899999999994</c:v>
                </c:pt>
                <c:pt idx="1811">
                  <c:v>0.86429</c:v>
                </c:pt>
                <c:pt idx="1812">
                  <c:v>0.86443099999999995</c:v>
                </c:pt>
                <c:pt idx="1813">
                  <c:v>0.86457200000000001</c:v>
                </c:pt>
                <c:pt idx="1814">
                  <c:v>0.86471200000000004</c:v>
                </c:pt>
                <c:pt idx="1815">
                  <c:v>0.86485299999999998</c:v>
                </c:pt>
                <c:pt idx="1816">
                  <c:v>0.86499400000000004</c:v>
                </c:pt>
                <c:pt idx="1817">
                  <c:v>0.86513399999999996</c:v>
                </c:pt>
                <c:pt idx="1818">
                  <c:v>0.86527500000000002</c:v>
                </c:pt>
                <c:pt idx="1819">
                  <c:v>0.86541599999999996</c:v>
                </c:pt>
                <c:pt idx="1820">
                  <c:v>0.86555599999999999</c:v>
                </c:pt>
                <c:pt idx="1821">
                  <c:v>0.86569700000000005</c:v>
                </c:pt>
                <c:pt idx="1822">
                  <c:v>0.86583699999999997</c:v>
                </c:pt>
                <c:pt idx="1823">
                  <c:v>0.86597800000000003</c:v>
                </c:pt>
                <c:pt idx="1824">
                  <c:v>0.86611800000000005</c:v>
                </c:pt>
                <c:pt idx="1825">
                  <c:v>0.86625799999999997</c:v>
                </c:pt>
                <c:pt idx="1826">
                  <c:v>0.86639900000000003</c:v>
                </c:pt>
                <c:pt idx="1827">
                  <c:v>0.86653899999999995</c:v>
                </c:pt>
                <c:pt idx="1828">
                  <c:v>0.86668000000000001</c:v>
                </c:pt>
                <c:pt idx="1829">
                  <c:v>0.86682000000000003</c:v>
                </c:pt>
                <c:pt idx="1830">
                  <c:v>0.86695999999999995</c:v>
                </c:pt>
                <c:pt idx="1831">
                  <c:v>0.86709999999999998</c:v>
                </c:pt>
                <c:pt idx="1832">
                  <c:v>0.86724100000000004</c:v>
                </c:pt>
                <c:pt idx="1833">
                  <c:v>0.86738099999999996</c:v>
                </c:pt>
                <c:pt idx="1834">
                  <c:v>0.86752099999999999</c:v>
                </c:pt>
                <c:pt idx="1835">
                  <c:v>0.86766100000000002</c:v>
                </c:pt>
                <c:pt idx="1836">
                  <c:v>0.86780100000000004</c:v>
                </c:pt>
                <c:pt idx="1837">
                  <c:v>0.86794099999999996</c:v>
                </c:pt>
                <c:pt idx="1838">
                  <c:v>0.86808099999999999</c:v>
                </c:pt>
                <c:pt idx="1839">
                  <c:v>0.86822100000000002</c:v>
                </c:pt>
                <c:pt idx="1840">
                  <c:v>0.86836100000000005</c:v>
                </c:pt>
                <c:pt idx="1841">
                  <c:v>0.86850099999999997</c:v>
                </c:pt>
                <c:pt idx="1842">
                  <c:v>0.868641</c:v>
                </c:pt>
                <c:pt idx="1843">
                  <c:v>0.86878100000000003</c:v>
                </c:pt>
                <c:pt idx="1844">
                  <c:v>0.86892100000000005</c:v>
                </c:pt>
                <c:pt idx="1845">
                  <c:v>0.86906099999999997</c:v>
                </c:pt>
                <c:pt idx="1846">
                  <c:v>0.869201</c:v>
                </c:pt>
                <c:pt idx="1847">
                  <c:v>0.86934100000000003</c:v>
                </c:pt>
                <c:pt idx="1848">
                  <c:v>0.86948099999999995</c:v>
                </c:pt>
                <c:pt idx="1849">
                  <c:v>0.86961999999999995</c:v>
                </c:pt>
                <c:pt idx="1850">
                  <c:v>0.86975999999999998</c:v>
                </c:pt>
                <c:pt idx="1851">
                  <c:v>0.86990000000000001</c:v>
                </c:pt>
                <c:pt idx="1852">
                  <c:v>0.87003900000000001</c:v>
                </c:pt>
                <c:pt idx="1853">
                  <c:v>0.87017900000000004</c:v>
                </c:pt>
                <c:pt idx="1854">
                  <c:v>0.87031899999999995</c:v>
                </c:pt>
                <c:pt idx="1855">
                  <c:v>0.87045799999999995</c:v>
                </c:pt>
                <c:pt idx="1856">
                  <c:v>0.87059799999999998</c:v>
                </c:pt>
                <c:pt idx="1857">
                  <c:v>0.87073800000000001</c:v>
                </c:pt>
                <c:pt idx="1858">
                  <c:v>0.87087700000000001</c:v>
                </c:pt>
                <c:pt idx="1859">
                  <c:v>0.87101700000000004</c:v>
                </c:pt>
                <c:pt idx="1860">
                  <c:v>0.87115600000000004</c:v>
                </c:pt>
                <c:pt idx="1861">
                  <c:v>0.87129500000000004</c:v>
                </c:pt>
                <c:pt idx="1862">
                  <c:v>0.87143499999999996</c:v>
                </c:pt>
                <c:pt idx="1863">
                  <c:v>0.87157399999999996</c:v>
                </c:pt>
                <c:pt idx="1864">
                  <c:v>0.87171399999999999</c:v>
                </c:pt>
                <c:pt idx="1865">
                  <c:v>0.87185299999999999</c:v>
                </c:pt>
                <c:pt idx="1866">
                  <c:v>0.87199199999999999</c:v>
                </c:pt>
                <c:pt idx="1867">
                  <c:v>0.87213200000000002</c:v>
                </c:pt>
                <c:pt idx="1868">
                  <c:v>0.87227100000000002</c:v>
                </c:pt>
                <c:pt idx="1869">
                  <c:v>0.87241000000000002</c:v>
                </c:pt>
                <c:pt idx="1870">
                  <c:v>0.87254900000000002</c:v>
                </c:pt>
                <c:pt idx="1871">
                  <c:v>0.87268800000000002</c:v>
                </c:pt>
                <c:pt idx="1872">
                  <c:v>0.87282800000000005</c:v>
                </c:pt>
                <c:pt idx="1873">
                  <c:v>0.87296700000000005</c:v>
                </c:pt>
                <c:pt idx="1874">
                  <c:v>0.87310600000000005</c:v>
                </c:pt>
                <c:pt idx="1875">
                  <c:v>0.87324500000000005</c:v>
                </c:pt>
                <c:pt idx="1876">
                  <c:v>0.87338400000000005</c:v>
                </c:pt>
                <c:pt idx="1877">
                  <c:v>0.87352300000000005</c:v>
                </c:pt>
                <c:pt idx="1878">
                  <c:v>0.87366200000000005</c:v>
                </c:pt>
                <c:pt idx="1879">
                  <c:v>0.87380100000000005</c:v>
                </c:pt>
                <c:pt idx="1880">
                  <c:v>0.87394000000000005</c:v>
                </c:pt>
                <c:pt idx="1881">
                  <c:v>0.87407900000000005</c:v>
                </c:pt>
                <c:pt idx="1882">
                  <c:v>0.87421800000000005</c:v>
                </c:pt>
                <c:pt idx="1883">
                  <c:v>0.87435700000000005</c:v>
                </c:pt>
                <c:pt idx="1884">
                  <c:v>0.87449500000000002</c:v>
                </c:pt>
                <c:pt idx="1885">
                  <c:v>0.87463400000000002</c:v>
                </c:pt>
                <c:pt idx="1886">
                  <c:v>0.87477300000000002</c:v>
                </c:pt>
                <c:pt idx="1887">
                  <c:v>0.87491200000000002</c:v>
                </c:pt>
                <c:pt idx="1888">
                  <c:v>0.87505100000000002</c:v>
                </c:pt>
                <c:pt idx="1889">
                  <c:v>0.87518899999999999</c:v>
                </c:pt>
                <c:pt idx="1890">
                  <c:v>0.87532799999999999</c:v>
                </c:pt>
                <c:pt idx="1891">
                  <c:v>0.875467</c:v>
                </c:pt>
                <c:pt idx="1892">
                  <c:v>0.87560499999999997</c:v>
                </c:pt>
                <c:pt idx="1893">
                  <c:v>0.87574399999999997</c:v>
                </c:pt>
                <c:pt idx="1894">
                  <c:v>0.87588200000000005</c:v>
                </c:pt>
                <c:pt idx="1895">
                  <c:v>0.87602100000000005</c:v>
                </c:pt>
                <c:pt idx="1896">
                  <c:v>0.87615900000000002</c:v>
                </c:pt>
                <c:pt idx="1897">
                  <c:v>0.87629800000000002</c:v>
                </c:pt>
                <c:pt idx="1898">
                  <c:v>0.87643599999999999</c:v>
                </c:pt>
                <c:pt idx="1899">
                  <c:v>0.87657499999999999</c:v>
                </c:pt>
                <c:pt idx="1900">
                  <c:v>0.87671299999999996</c:v>
                </c:pt>
                <c:pt idx="1901">
                  <c:v>0.87685199999999996</c:v>
                </c:pt>
                <c:pt idx="1902">
                  <c:v>0.87699000000000005</c:v>
                </c:pt>
                <c:pt idx="1903">
                  <c:v>0.87712800000000002</c:v>
                </c:pt>
                <c:pt idx="1904">
                  <c:v>0.87726700000000002</c:v>
                </c:pt>
                <c:pt idx="1905">
                  <c:v>0.87740499999999999</c:v>
                </c:pt>
                <c:pt idx="1906">
                  <c:v>0.87754299999999996</c:v>
                </c:pt>
                <c:pt idx="1907">
                  <c:v>0.87768100000000004</c:v>
                </c:pt>
                <c:pt idx="1908">
                  <c:v>0.87782000000000004</c:v>
                </c:pt>
                <c:pt idx="1909">
                  <c:v>0.87795800000000002</c:v>
                </c:pt>
                <c:pt idx="1910">
                  <c:v>0.87809599999999999</c:v>
                </c:pt>
                <c:pt idx="1911">
                  <c:v>0.87823399999999996</c:v>
                </c:pt>
                <c:pt idx="1912">
                  <c:v>0.87837200000000004</c:v>
                </c:pt>
                <c:pt idx="1913">
                  <c:v>0.87851000000000001</c:v>
                </c:pt>
                <c:pt idx="1914">
                  <c:v>0.87864799999999998</c:v>
                </c:pt>
                <c:pt idx="1915">
                  <c:v>0.87878599999999996</c:v>
                </c:pt>
                <c:pt idx="1916">
                  <c:v>0.87892400000000004</c:v>
                </c:pt>
                <c:pt idx="1917">
                  <c:v>0.87906200000000001</c:v>
                </c:pt>
                <c:pt idx="1918">
                  <c:v>0.87919999999999998</c:v>
                </c:pt>
                <c:pt idx="1919">
                  <c:v>0.87933799999999995</c:v>
                </c:pt>
                <c:pt idx="1920">
                  <c:v>0.87947600000000004</c:v>
                </c:pt>
                <c:pt idx="1921">
                  <c:v>0.87961400000000001</c:v>
                </c:pt>
                <c:pt idx="1922">
                  <c:v>0.87975199999999998</c:v>
                </c:pt>
                <c:pt idx="1923">
                  <c:v>0.87988999999999995</c:v>
                </c:pt>
                <c:pt idx="1924">
                  <c:v>0.880027</c:v>
                </c:pt>
                <c:pt idx="1925">
                  <c:v>0.88016499999999998</c:v>
                </c:pt>
                <c:pt idx="1926">
                  <c:v>0.88030299999999995</c:v>
                </c:pt>
                <c:pt idx="1927">
                  <c:v>0.88044100000000003</c:v>
                </c:pt>
                <c:pt idx="1928">
                  <c:v>0.88057799999999997</c:v>
                </c:pt>
                <c:pt idx="1929">
                  <c:v>0.88071600000000005</c:v>
                </c:pt>
                <c:pt idx="1930">
                  <c:v>0.88085400000000003</c:v>
                </c:pt>
                <c:pt idx="1931">
                  <c:v>0.88099099999999997</c:v>
                </c:pt>
                <c:pt idx="1932">
                  <c:v>0.88112900000000005</c:v>
                </c:pt>
                <c:pt idx="1933">
                  <c:v>0.88126599999999999</c:v>
                </c:pt>
                <c:pt idx="1934">
                  <c:v>0.88140399999999997</c:v>
                </c:pt>
                <c:pt idx="1935">
                  <c:v>0.88154100000000002</c:v>
                </c:pt>
                <c:pt idx="1936">
                  <c:v>0.88167899999999999</c:v>
                </c:pt>
                <c:pt idx="1937">
                  <c:v>0.88181600000000004</c:v>
                </c:pt>
                <c:pt idx="1938">
                  <c:v>0.88195400000000002</c:v>
                </c:pt>
                <c:pt idx="1939">
                  <c:v>0.88209099999999996</c:v>
                </c:pt>
                <c:pt idx="1940">
                  <c:v>0.88222900000000004</c:v>
                </c:pt>
                <c:pt idx="1941">
                  <c:v>0.88236599999999998</c:v>
                </c:pt>
                <c:pt idx="1942">
                  <c:v>0.88250300000000004</c:v>
                </c:pt>
                <c:pt idx="1943">
                  <c:v>0.88264100000000001</c:v>
                </c:pt>
                <c:pt idx="1944">
                  <c:v>0.88277799999999995</c:v>
                </c:pt>
                <c:pt idx="1945">
                  <c:v>0.88291500000000001</c:v>
                </c:pt>
                <c:pt idx="1946">
                  <c:v>0.88305199999999995</c:v>
                </c:pt>
                <c:pt idx="1947">
                  <c:v>0.883189</c:v>
                </c:pt>
                <c:pt idx="1948">
                  <c:v>0.88332699999999997</c:v>
                </c:pt>
                <c:pt idx="1949">
                  <c:v>0.88346400000000003</c:v>
                </c:pt>
                <c:pt idx="1950">
                  <c:v>0.88360099999999997</c:v>
                </c:pt>
                <c:pt idx="1951">
                  <c:v>0.88373800000000002</c:v>
                </c:pt>
                <c:pt idx="1952">
                  <c:v>0.88387499999999997</c:v>
                </c:pt>
                <c:pt idx="1953">
                  <c:v>0.88401200000000002</c:v>
                </c:pt>
                <c:pt idx="1954">
                  <c:v>0.88414899999999996</c:v>
                </c:pt>
                <c:pt idx="1955">
                  <c:v>0.88428600000000002</c:v>
                </c:pt>
                <c:pt idx="1956">
                  <c:v>0.88442299999999996</c:v>
                </c:pt>
                <c:pt idx="1957">
                  <c:v>0.88456000000000001</c:v>
                </c:pt>
                <c:pt idx="1958">
                  <c:v>0.88469699999999996</c:v>
                </c:pt>
                <c:pt idx="1959">
                  <c:v>0.88483400000000001</c:v>
                </c:pt>
                <c:pt idx="1960">
                  <c:v>0.88497099999999995</c:v>
                </c:pt>
                <c:pt idx="1961">
                  <c:v>0.88510699999999998</c:v>
                </c:pt>
                <c:pt idx="1962">
                  <c:v>0.88524400000000003</c:v>
                </c:pt>
                <c:pt idx="1963">
                  <c:v>0.88538099999999997</c:v>
                </c:pt>
                <c:pt idx="1964">
                  <c:v>0.88551800000000003</c:v>
                </c:pt>
                <c:pt idx="1965">
                  <c:v>0.88565499999999997</c:v>
                </c:pt>
                <c:pt idx="1966">
                  <c:v>0.885791</c:v>
                </c:pt>
                <c:pt idx="1967">
                  <c:v>0.88592800000000005</c:v>
                </c:pt>
                <c:pt idx="1968">
                  <c:v>0.88606499999999999</c:v>
                </c:pt>
                <c:pt idx="1969">
                  <c:v>0.88620100000000002</c:v>
                </c:pt>
                <c:pt idx="1970">
                  <c:v>0.88633799999999996</c:v>
                </c:pt>
                <c:pt idx="1971">
                  <c:v>0.88647399999999998</c:v>
                </c:pt>
                <c:pt idx="1972">
                  <c:v>0.88661100000000004</c:v>
                </c:pt>
                <c:pt idx="1973">
                  <c:v>0.88674699999999995</c:v>
                </c:pt>
                <c:pt idx="1974">
                  <c:v>0.88688400000000001</c:v>
                </c:pt>
                <c:pt idx="1975">
                  <c:v>0.88702000000000003</c:v>
                </c:pt>
                <c:pt idx="1976">
                  <c:v>0.88715699999999997</c:v>
                </c:pt>
                <c:pt idx="1977">
                  <c:v>0.887293</c:v>
                </c:pt>
                <c:pt idx="1978">
                  <c:v>0.88743000000000005</c:v>
                </c:pt>
                <c:pt idx="1979">
                  <c:v>0.88756599999999997</c:v>
                </c:pt>
                <c:pt idx="1980">
                  <c:v>0.88770199999999999</c:v>
                </c:pt>
                <c:pt idx="1981">
                  <c:v>0.88783900000000004</c:v>
                </c:pt>
                <c:pt idx="1982">
                  <c:v>0.88797499999999996</c:v>
                </c:pt>
                <c:pt idx="1983">
                  <c:v>0.88811099999999998</c:v>
                </c:pt>
                <c:pt idx="1984">
                  <c:v>0.88824800000000004</c:v>
                </c:pt>
                <c:pt idx="1985">
                  <c:v>0.88838399999999995</c:v>
                </c:pt>
                <c:pt idx="1986">
                  <c:v>0.88851999999999998</c:v>
                </c:pt>
                <c:pt idx="1987">
                  <c:v>0.888656</c:v>
                </c:pt>
                <c:pt idx="1988">
                  <c:v>0.88879200000000003</c:v>
                </c:pt>
                <c:pt idx="1989">
                  <c:v>0.88892800000000005</c:v>
                </c:pt>
                <c:pt idx="1990">
                  <c:v>0.88906499999999999</c:v>
                </c:pt>
                <c:pt idx="1991">
                  <c:v>0.88920100000000002</c:v>
                </c:pt>
                <c:pt idx="1992">
                  <c:v>0.88933700000000004</c:v>
                </c:pt>
                <c:pt idx="1993">
                  <c:v>0.88947299999999996</c:v>
                </c:pt>
                <c:pt idx="1994">
                  <c:v>0.88960899999999998</c:v>
                </c:pt>
                <c:pt idx="1995">
                  <c:v>0.88974500000000001</c:v>
                </c:pt>
                <c:pt idx="1996">
                  <c:v>0.88988100000000003</c:v>
                </c:pt>
                <c:pt idx="1997">
                  <c:v>0.89001699999999995</c:v>
                </c:pt>
                <c:pt idx="1998">
                  <c:v>0.89015200000000005</c:v>
                </c:pt>
                <c:pt idx="1999">
                  <c:v>0.89028799999999997</c:v>
                </c:pt>
                <c:pt idx="2000">
                  <c:v>0.89042399999999999</c:v>
                </c:pt>
              </c:numCache>
            </c:numRef>
          </c:xVal>
          <c:yVal>
            <c:numRef>
              <c:f>'GeSi (1)'!$J:$J</c:f>
              <c:numCache>
                <c:formatCode>General</c:formatCode>
                <c:ptCount val="1048576"/>
                <c:pt idx="0">
                  <c:v>1400</c:v>
                </c:pt>
                <c:pt idx="1">
                  <c:v>1400.1</c:v>
                </c:pt>
                <c:pt idx="2">
                  <c:v>1400.2</c:v>
                </c:pt>
                <c:pt idx="3">
                  <c:v>1400.3</c:v>
                </c:pt>
                <c:pt idx="4">
                  <c:v>1400.4</c:v>
                </c:pt>
                <c:pt idx="5">
                  <c:v>1400.5</c:v>
                </c:pt>
                <c:pt idx="6">
                  <c:v>1400.6</c:v>
                </c:pt>
                <c:pt idx="7">
                  <c:v>1400.7</c:v>
                </c:pt>
                <c:pt idx="8">
                  <c:v>1400.8</c:v>
                </c:pt>
                <c:pt idx="9">
                  <c:v>1400.9</c:v>
                </c:pt>
                <c:pt idx="10">
                  <c:v>1401</c:v>
                </c:pt>
                <c:pt idx="11">
                  <c:v>1401.1</c:v>
                </c:pt>
                <c:pt idx="12">
                  <c:v>1401.2</c:v>
                </c:pt>
                <c:pt idx="13">
                  <c:v>1401.3</c:v>
                </c:pt>
                <c:pt idx="14">
                  <c:v>1401.4</c:v>
                </c:pt>
                <c:pt idx="15">
                  <c:v>1401.5</c:v>
                </c:pt>
                <c:pt idx="16">
                  <c:v>1401.6</c:v>
                </c:pt>
                <c:pt idx="17">
                  <c:v>1401.7</c:v>
                </c:pt>
                <c:pt idx="18">
                  <c:v>1401.8</c:v>
                </c:pt>
                <c:pt idx="19">
                  <c:v>1401.9</c:v>
                </c:pt>
                <c:pt idx="20">
                  <c:v>1402</c:v>
                </c:pt>
                <c:pt idx="21">
                  <c:v>1402.1</c:v>
                </c:pt>
                <c:pt idx="22">
                  <c:v>1402.2</c:v>
                </c:pt>
                <c:pt idx="23">
                  <c:v>1402.3</c:v>
                </c:pt>
                <c:pt idx="24">
                  <c:v>1402.4</c:v>
                </c:pt>
                <c:pt idx="25">
                  <c:v>1402.5</c:v>
                </c:pt>
                <c:pt idx="26">
                  <c:v>1402.6</c:v>
                </c:pt>
                <c:pt idx="27">
                  <c:v>1402.7</c:v>
                </c:pt>
                <c:pt idx="28">
                  <c:v>1402.8</c:v>
                </c:pt>
                <c:pt idx="29">
                  <c:v>1402.9</c:v>
                </c:pt>
                <c:pt idx="30">
                  <c:v>1403</c:v>
                </c:pt>
                <c:pt idx="31">
                  <c:v>1403.1</c:v>
                </c:pt>
                <c:pt idx="32">
                  <c:v>1403.2</c:v>
                </c:pt>
                <c:pt idx="33">
                  <c:v>1403.3</c:v>
                </c:pt>
                <c:pt idx="34">
                  <c:v>1403.4</c:v>
                </c:pt>
                <c:pt idx="35">
                  <c:v>1403.5</c:v>
                </c:pt>
                <c:pt idx="36">
                  <c:v>1403.6</c:v>
                </c:pt>
                <c:pt idx="37">
                  <c:v>1403.7</c:v>
                </c:pt>
                <c:pt idx="38">
                  <c:v>1403.8</c:v>
                </c:pt>
                <c:pt idx="39">
                  <c:v>1403.9</c:v>
                </c:pt>
                <c:pt idx="40">
                  <c:v>1404</c:v>
                </c:pt>
                <c:pt idx="41">
                  <c:v>1404.1</c:v>
                </c:pt>
                <c:pt idx="42">
                  <c:v>1404.2</c:v>
                </c:pt>
                <c:pt idx="43">
                  <c:v>1404.3</c:v>
                </c:pt>
                <c:pt idx="44">
                  <c:v>1404.4</c:v>
                </c:pt>
                <c:pt idx="45">
                  <c:v>1404.5</c:v>
                </c:pt>
                <c:pt idx="46">
                  <c:v>1404.6</c:v>
                </c:pt>
                <c:pt idx="47">
                  <c:v>1404.7</c:v>
                </c:pt>
                <c:pt idx="48">
                  <c:v>1404.8</c:v>
                </c:pt>
                <c:pt idx="49">
                  <c:v>1404.9</c:v>
                </c:pt>
                <c:pt idx="50">
                  <c:v>1405</c:v>
                </c:pt>
                <c:pt idx="51">
                  <c:v>1405.1</c:v>
                </c:pt>
                <c:pt idx="52">
                  <c:v>1405.2</c:v>
                </c:pt>
                <c:pt idx="53">
                  <c:v>1405.3</c:v>
                </c:pt>
                <c:pt idx="54">
                  <c:v>1405.4</c:v>
                </c:pt>
                <c:pt idx="55">
                  <c:v>1405.5</c:v>
                </c:pt>
                <c:pt idx="56">
                  <c:v>1405.6</c:v>
                </c:pt>
                <c:pt idx="57">
                  <c:v>1405.7</c:v>
                </c:pt>
                <c:pt idx="58">
                  <c:v>1405.8</c:v>
                </c:pt>
                <c:pt idx="59">
                  <c:v>1405.9</c:v>
                </c:pt>
                <c:pt idx="60">
                  <c:v>1406</c:v>
                </c:pt>
                <c:pt idx="61">
                  <c:v>1406.1</c:v>
                </c:pt>
                <c:pt idx="62">
                  <c:v>1406.2</c:v>
                </c:pt>
                <c:pt idx="63">
                  <c:v>1406.3</c:v>
                </c:pt>
                <c:pt idx="64">
                  <c:v>1406.4</c:v>
                </c:pt>
                <c:pt idx="65">
                  <c:v>1406.5</c:v>
                </c:pt>
                <c:pt idx="66">
                  <c:v>1406.6</c:v>
                </c:pt>
                <c:pt idx="67">
                  <c:v>1406.7</c:v>
                </c:pt>
                <c:pt idx="68">
                  <c:v>1406.8</c:v>
                </c:pt>
                <c:pt idx="69">
                  <c:v>1406.9</c:v>
                </c:pt>
                <c:pt idx="70">
                  <c:v>1407</c:v>
                </c:pt>
                <c:pt idx="71">
                  <c:v>1407.1</c:v>
                </c:pt>
                <c:pt idx="72">
                  <c:v>1407.2</c:v>
                </c:pt>
                <c:pt idx="73">
                  <c:v>1407.3</c:v>
                </c:pt>
                <c:pt idx="74">
                  <c:v>1407.4</c:v>
                </c:pt>
                <c:pt idx="75">
                  <c:v>1407.5</c:v>
                </c:pt>
                <c:pt idx="76">
                  <c:v>1407.6</c:v>
                </c:pt>
                <c:pt idx="77">
                  <c:v>1407.7</c:v>
                </c:pt>
                <c:pt idx="78">
                  <c:v>1407.8</c:v>
                </c:pt>
                <c:pt idx="79">
                  <c:v>1407.9</c:v>
                </c:pt>
                <c:pt idx="80">
                  <c:v>1408</c:v>
                </c:pt>
                <c:pt idx="81">
                  <c:v>1408.1</c:v>
                </c:pt>
                <c:pt idx="82">
                  <c:v>1408.2</c:v>
                </c:pt>
                <c:pt idx="83">
                  <c:v>1408.3</c:v>
                </c:pt>
                <c:pt idx="84">
                  <c:v>1408.4</c:v>
                </c:pt>
                <c:pt idx="85">
                  <c:v>1408.5</c:v>
                </c:pt>
                <c:pt idx="86">
                  <c:v>1408.6</c:v>
                </c:pt>
                <c:pt idx="87">
                  <c:v>1408.7</c:v>
                </c:pt>
                <c:pt idx="88">
                  <c:v>1408.8</c:v>
                </c:pt>
                <c:pt idx="89">
                  <c:v>1408.9</c:v>
                </c:pt>
                <c:pt idx="90">
                  <c:v>1409</c:v>
                </c:pt>
                <c:pt idx="91">
                  <c:v>1409.1</c:v>
                </c:pt>
                <c:pt idx="92">
                  <c:v>1409.2</c:v>
                </c:pt>
                <c:pt idx="93">
                  <c:v>1409.3</c:v>
                </c:pt>
                <c:pt idx="94">
                  <c:v>1409.4</c:v>
                </c:pt>
                <c:pt idx="95">
                  <c:v>1409.5</c:v>
                </c:pt>
                <c:pt idx="96">
                  <c:v>1409.6</c:v>
                </c:pt>
                <c:pt idx="97">
                  <c:v>1409.7</c:v>
                </c:pt>
                <c:pt idx="98">
                  <c:v>1409.8</c:v>
                </c:pt>
                <c:pt idx="99">
                  <c:v>1409.9</c:v>
                </c:pt>
                <c:pt idx="100">
                  <c:v>1410</c:v>
                </c:pt>
                <c:pt idx="101">
                  <c:v>1410.1</c:v>
                </c:pt>
                <c:pt idx="102">
                  <c:v>1410.2</c:v>
                </c:pt>
                <c:pt idx="103">
                  <c:v>1410.3</c:v>
                </c:pt>
                <c:pt idx="104">
                  <c:v>1410.4</c:v>
                </c:pt>
                <c:pt idx="105">
                  <c:v>1410.5</c:v>
                </c:pt>
                <c:pt idx="106">
                  <c:v>1410.6</c:v>
                </c:pt>
                <c:pt idx="107">
                  <c:v>1410.7</c:v>
                </c:pt>
                <c:pt idx="108">
                  <c:v>1410.8</c:v>
                </c:pt>
                <c:pt idx="109">
                  <c:v>1410.9</c:v>
                </c:pt>
                <c:pt idx="110">
                  <c:v>1411</c:v>
                </c:pt>
                <c:pt idx="111">
                  <c:v>1411.1</c:v>
                </c:pt>
                <c:pt idx="112">
                  <c:v>1411.2</c:v>
                </c:pt>
                <c:pt idx="113">
                  <c:v>1411.3</c:v>
                </c:pt>
                <c:pt idx="114">
                  <c:v>1411.4</c:v>
                </c:pt>
                <c:pt idx="115">
                  <c:v>1411.5</c:v>
                </c:pt>
                <c:pt idx="116">
                  <c:v>1411.6</c:v>
                </c:pt>
                <c:pt idx="117">
                  <c:v>1411.7</c:v>
                </c:pt>
                <c:pt idx="118">
                  <c:v>1411.8</c:v>
                </c:pt>
                <c:pt idx="119">
                  <c:v>1411.9</c:v>
                </c:pt>
                <c:pt idx="120">
                  <c:v>1412</c:v>
                </c:pt>
                <c:pt idx="121">
                  <c:v>1412.1</c:v>
                </c:pt>
                <c:pt idx="122">
                  <c:v>1412.2</c:v>
                </c:pt>
                <c:pt idx="123">
                  <c:v>1412.3</c:v>
                </c:pt>
                <c:pt idx="124">
                  <c:v>1412.4</c:v>
                </c:pt>
                <c:pt idx="125">
                  <c:v>1412.5</c:v>
                </c:pt>
                <c:pt idx="126">
                  <c:v>1412.6</c:v>
                </c:pt>
                <c:pt idx="127">
                  <c:v>1412.7</c:v>
                </c:pt>
                <c:pt idx="128">
                  <c:v>1412.8</c:v>
                </c:pt>
                <c:pt idx="129">
                  <c:v>1412.9</c:v>
                </c:pt>
                <c:pt idx="130">
                  <c:v>1413</c:v>
                </c:pt>
                <c:pt idx="131">
                  <c:v>1413.1</c:v>
                </c:pt>
                <c:pt idx="132">
                  <c:v>1413.2</c:v>
                </c:pt>
                <c:pt idx="133">
                  <c:v>1413.3</c:v>
                </c:pt>
                <c:pt idx="134">
                  <c:v>1413.4</c:v>
                </c:pt>
                <c:pt idx="135">
                  <c:v>1413.5</c:v>
                </c:pt>
                <c:pt idx="136">
                  <c:v>1413.6</c:v>
                </c:pt>
                <c:pt idx="137">
                  <c:v>1413.7</c:v>
                </c:pt>
                <c:pt idx="138">
                  <c:v>1413.8</c:v>
                </c:pt>
                <c:pt idx="139">
                  <c:v>1413.9</c:v>
                </c:pt>
                <c:pt idx="140">
                  <c:v>1414</c:v>
                </c:pt>
                <c:pt idx="141">
                  <c:v>1414.1</c:v>
                </c:pt>
                <c:pt idx="142">
                  <c:v>1414.2</c:v>
                </c:pt>
                <c:pt idx="143">
                  <c:v>1414.3</c:v>
                </c:pt>
                <c:pt idx="144">
                  <c:v>1414.4</c:v>
                </c:pt>
                <c:pt idx="145">
                  <c:v>1414.5</c:v>
                </c:pt>
                <c:pt idx="146">
                  <c:v>1414.6</c:v>
                </c:pt>
                <c:pt idx="147">
                  <c:v>1414.7</c:v>
                </c:pt>
                <c:pt idx="148">
                  <c:v>1414.8</c:v>
                </c:pt>
                <c:pt idx="149">
                  <c:v>1414.9</c:v>
                </c:pt>
                <c:pt idx="150">
                  <c:v>1415</c:v>
                </c:pt>
                <c:pt idx="151">
                  <c:v>1415.1</c:v>
                </c:pt>
                <c:pt idx="152">
                  <c:v>1415.2</c:v>
                </c:pt>
                <c:pt idx="153">
                  <c:v>1415.3</c:v>
                </c:pt>
                <c:pt idx="154">
                  <c:v>1415.4</c:v>
                </c:pt>
                <c:pt idx="155">
                  <c:v>1415.5</c:v>
                </c:pt>
                <c:pt idx="156">
                  <c:v>1415.6</c:v>
                </c:pt>
                <c:pt idx="157">
                  <c:v>1415.7</c:v>
                </c:pt>
                <c:pt idx="158">
                  <c:v>1415.8</c:v>
                </c:pt>
                <c:pt idx="159">
                  <c:v>1415.9</c:v>
                </c:pt>
                <c:pt idx="160">
                  <c:v>1416</c:v>
                </c:pt>
                <c:pt idx="161">
                  <c:v>1416.1</c:v>
                </c:pt>
                <c:pt idx="162">
                  <c:v>1416.2</c:v>
                </c:pt>
                <c:pt idx="163">
                  <c:v>1416.3</c:v>
                </c:pt>
                <c:pt idx="164">
                  <c:v>1416.4</c:v>
                </c:pt>
                <c:pt idx="165">
                  <c:v>1416.5</c:v>
                </c:pt>
                <c:pt idx="166">
                  <c:v>1416.6</c:v>
                </c:pt>
                <c:pt idx="167">
                  <c:v>1416.7</c:v>
                </c:pt>
                <c:pt idx="168">
                  <c:v>1416.8</c:v>
                </c:pt>
                <c:pt idx="169">
                  <c:v>1416.9</c:v>
                </c:pt>
                <c:pt idx="170">
                  <c:v>1417</c:v>
                </c:pt>
                <c:pt idx="171">
                  <c:v>1417.1</c:v>
                </c:pt>
                <c:pt idx="172">
                  <c:v>1417.2</c:v>
                </c:pt>
                <c:pt idx="173">
                  <c:v>1417.3</c:v>
                </c:pt>
                <c:pt idx="174">
                  <c:v>1417.4</c:v>
                </c:pt>
                <c:pt idx="175">
                  <c:v>1417.5</c:v>
                </c:pt>
                <c:pt idx="176">
                  <c:v>1417.6</c:v>
                </c:pt>
                <c:pt idx="177">
                  <c:v>1417.7</c:v>
                </c:pt>
                <c:pt idx="178">
                  <c:v>1417.8</c:v>
                </c:pt>
                <c:pt idx="179">
                  <c:v>1417.9</c:v>
                </c:pt>
                <c:pt idx="180">
                  <c:v>1418</c:v>
                </c:pt>
                <c:pt idx="181">
                  <c:v>1418.1</c:v>
                </c:pt>
                <c:pt idx="182">
                  <c:v>1418.2</c:v>
                </c:pt>
                <c:pt idx="183">
                  <c:v>1418.3</c:v>
                </c:pt>
                <c:pt idx="184">
                  <c:v>1418.4</c:v>
                </c:pt>
                <c:pt idx="185">
                  <c:v>1418.5</c:v>
                </c:pt>
                <c:pt idx="186">
                  <c:v>1418.6</c:v>
                </c:pt>
                <c:pt idx="187">
                  <c:v>1418.7</c:v>
                </c:pt>
                <c:pt idx="188">
                  <c:v>1418.8</c:v>
                </c:pt>
                <c:pt idx="189">
                  <c:v>1418.9</c:v>
                </c:pt>
                <c:pt idx="190">
                  <c:v>1419</c:v>
                </c:pt>
                <c:pt idx="191">
                  <c:v>1419.1</c:v>
                </c:pt>
                <c:pt idx="192">
                  <c:v>1419.2</c:v>
                </c:pt>
                <c:pt idx="193">
                  <c:v>1419.3</c:v>
                </c:pt>
                <c:pt idx="194">
                  <c:v>1419.4</c:v>
                </c:pt>
                <c:pt idx="195">
                  <c:v>1419.5</c:v>
                </c:pt>
                <c:pt idx="196">
                  <c:v>1419.6</c:v>
                </c:pt>
                <c:pt idx="197">
                  <c:v>1419.7</c:v>
                </c:pt>
                <c:pt idx="198">
                  <c:v>1419.8</c:v>
                </c:pt>
                <c:pt idx="199">
                  <c:v>1419.9</c:v>
                </c:pt>
                <c:pt idx="200">
                  <c:v>1420</c:v>
                </c:pt>
                <c:pt idx="201">
                  <c:v>1420.1</c:v>
                </c:pt>
                <c:pt idx="202">
                  <c:v>1420.2</c:v>
                </c:pt>
                <c:pt idx="203">
                  <c:v>1420.3</c:v>
                </c:pt>
                <c:pt idx="204">
                  <c:v>1420.4</c:v>
                </c:pt>
                <c:pt idx="205">
                  <c:v>1420.5</c:v>
                </c:pt>
                <c:pt idx="206">
                  <c:v>1420.6</c:v>
                </c:pt>
                <c:pt idx="207">
                  <c:v>1420.7</c:v>
                </c:pt>
                <c:pt idx="208">
                  <c:v>1420.8</c:v>
                </c:pt>
                <c:pt idx="209">
                  <c:v>1420.9</c:v>
                </c:pt>
                <c:pt idx="210">
                  <c:v>1421</c:v>
                </c:pt>
                <c:pt idx="211">
                  <c:v>1421.1</c:v>
                </c:pt>
                <c:pt idx="212">
                  <c:v>1421.2</c:v>
                </c:pt>
                <c:pt idx="213">
                  <c:v>1421.3</c:v>
                </c:pt>
                <c:pt idx="214">
                  <c:v>1421.4</c:v>
                </c:pt>
                <c:pt idx="215">
                  <c:v>1421.5</c:v>
                </c:pt>
                <c:pt idx="216">
                  <c:v>1421.6</c:v>
                </c:pt>
                <c:pt idx="217">
                  <c:v>1421.7</c:v>
                </c:pt>
                <c:pt idx="218">
                  <c:v>1421.8</c:v>
                </c:pt>
                <c:pt idx="219">
                  <c:v>1421.9</c:v>
                </c:pt>
                <c:pt idx="220">
                  <c:v>1422</c:v>
                </c:pt>
                <c:pt idx="221">
                  <c:v>1422.1</c:v>
                </c:pt>
                <c:pt idx="222">
                  <c:v>1422.2</c:v>
                </c:pt>
                <c:pt idx="223">
                  <c:v>1422.3</c:v>
                </c:pt>
                <c:pt idx="224">
                  <c:v>1422.4</c:v>
                </c:pt>
                <c:pt idx="225">
                  <c:v>1422.5</c:v>
                </c:pt>
                <c:pt idx="226">
                  <c:v>1422.6</c:v>
                </c:pt>
                <c:pt idx="227">
                  <c:v>1422.7</c:v>
                </c:pt>
                <c:pt idx="228">
                  <c:v>1422.8</c:v>
                </c:pt>
                <c:pt idx="229">
                  <c:v>1422.9</c:v>
                </c:pt>
                <c:pt idx="230">
                  <c:v>1423</c:v>
                </c:pt>
                <c:pt idx="231">
                  <c:v>1423.1</c:v>
                </c:pt>
                <c:pt idx="232">
                  <c:v>1423.2</c:v>
                </c:pt>
                <c:pt idx="233">
                  <c:v>1423.3</c:v>
                </c:pt>
                <c:pt idx="234">
                  <c:v>1423.4</c:v>
                </c:pt>
                <c:pt idx="235">
                  <c:v>1423.5</c:v>
                </c:pt>
                <c:pt idx="236">
                  <c:v>1423.6</c:v>
                </c:pt>
                <c:pt idx="237">
                  <c:v>1423.7</c:v>
                </c:pt>
                <c:pt idx="238">
                  <c:v>1423.8</c:v>
                </c:pt>
                <c:pt idx="239">
                  <c:v>1423.9</c:v>
                </c:pt>
                <c:pt idx="240">
                  <c:v>1424</c:v>
                </c:pt>
                <c:pt idx="241">
                  <c:v>1424.1</c:v>
                </c:pt>
                <c:pt idx="242">
                  <c:v>1424.2</c:v>
                </c:pt>
                <c:pt idx="243">
                  <c:v>1424.3</c:v>
                </c:pt>
                <c:pt idx="244">
                  <c:v>1424.4</c:v>
                </c:pt>
                <c:pt idx="245">
                  <c:v>1424.5</c:v>
                </c:pt>
                <c:pt idx="246">
                  <c:v>1424.6</c:v>
                </c:pt>
                <c:pt idx="247">
                  <c:v>1424.7</c:v>
                </c:pt>
                <c:pt idx="248">
                  <c:v>1424.8</c:v>
                </c:pt>
                <c:pt idx="249">
                  <c:v>1424.9</c:v>
                </c:pt>
                <c:pt idx="250">
                  <c:v>1425</c:v>
                </c:pt>
                <c:pt idx="251">
                  <c:v>1425.1</c:v>
                </c:pt>
                <c:pt idx="252">
                  <c:v>1425.2</c:v>
                </c:pt>
                <c:pt idx="253">
                  <c:v>1425.3</c:v>
                </c:pt>
                <c:pt idx="254">
                  <c:v>1425.4</c:v>
                </c:pt>
                <c:pt idx="255">
                  <c:v>1425.5</c:v>
                </c:pt>
                <c:pt idx="256">
                  <c:v>1425.6</c:v>
                </c:pt>
                <c:pt idx="257">
                  <c:v>1425.7</c:v>
                </c:pt>
                <c:pt idx="258">
                  <c:v>1425.8</c:v>
                </c:pt>
                <c:pt idx="259">
                  <c:v>1425.9</c:v>
                </c:pt>
                <c:pt idx="260">
                  <c:v>1426</c:v>
                </c:pt>
                <c:pt idx="261">
                  <c:v>1426.1</c:v>
                </c:pt>
                <c:pt idx="262">
                  <c:v>1426.2</c:v>
                </c:pt>
                <c:pt idx="263">
                  <c:v>1426.3</c:v>
                </c:pt>
                <c:pt idx="264">
                  <c:v>1426.4</c:v>
                </c:pt>
                <c:pt idx="265">
                  <c:v>1426.5</c:v>
                </c:pt>
                <c:pt idx="266">
                  <c:v>1426.6</c:v>
                </c:pt>
                <c:pt idx="267">
                  <c:v>1426.7</c:v>
                </c:pt>
                <c:pt idx="268">
                  <c:v>1426.8</c:v>
                </c:pt>
                <c:pt idx="269">
                  <c:v>1426.9</c:v>
                </c:pt>
                <c:pt idx="270">
                  <c:v>1427</c:v>
                </c:pt>
                <c:pt idx="271">
                  <c:v>1427.1</c:v>
                </c:pt>
                <c:pt idx="272">
                  <c:v>1427.2</c:v>
                </c:pt>
                <c:pt idx="273">
                  <c:v>1427.3</c:v>
                </c:pt>
                <c:pt idx="274">
                  <c:v>1427.4</c:v>
                </c:pt>
                <c:pt idx="275">
                  <c:v>1427.5</c:v>
                </c:pt>
                <c:pt idx="276">
                  <c:v>1427.6</c:v>
                </c:pt>
                <c:pt idx="277">
                  <c:v>1427.7</c:v>
                </c:pt>
                <c:pt idx="278">
                  <c:v>1427.8</c:v>
                </c:pt>
                <c:pt idx="279">
                  <c:v>1427.9</c:v>
                </c:pt>
                <c:pt idx="280">
                  <c:v>1428</c:v>
                </c:pt>
                <c:pt idx="281">
                  <c:v>1428.1</c:v>
                </c:pt>
                <c:pt idx="282">
                  <c:v>1428.2</c:v>
                </c:pt>
                <c:pt idx="283">
                  <c:v>1428.3</c:v>
                </c:pt>
                <c:pt idx="284">
                  <c:v>1428.4</c:v>
                </c:pt>
                <c:pt idx="285">
                  <c:v>1428.5</c:v>
                </c:pt>
                <c:pt idx="286">
                  <c:v>1428.6</c:v>
                </c:pt>
                <c:pt idx="287">
                  <c:v>1428.7</c:v>
                </c:pt>
                <c:pt idx="288">
                  <c:v>1428.8</c:v>
                </c:pt>
                <c:pt idx="289">
                  <c:v>1428.9</c:v>
                </c:pt>
                <c:pt idx="290">
                  <c:v>1429</c:v>
                </c:pt>
                <c:pt idx="291">
                  <c:v>1429.1</c:v>
                </c:pt>
                <c:pt idx="292">
                  <c:v>1429.2</c:v>
                </c:pt>
                <c:pt idx="293">
                  <c:v>1429.3</c:v>
                </c:pt>
                <c:pt idx="294">
                  <c:v>1429.4</c:v>
                </c:pt>
                <c:pt idx="295">
                  <c:v>1429.5</c:v>
                </c:pt>
                <c:pt idx="296">
                  <c:v>1429.6</c:v>
                </c:pt>
                <c:pt idx="297">
                  <c:v>1429.7</c:v>
                </c:pt>
                <c:pt idx="298">
                  <c:v>1429.8</c:v>
                </c:pt>
                <c:pt idx="299">
                  <c:v>1429.9</c:v>
                </c:pt>
                <c:pt idx="300">
                  <c:v>1430</c:v>
                </c:pt>
                <c:pt idx="301">
                  <c:v>1430.1</c:v>
                </c:pt>
                <c:pt idx="302">
                  <c:v>1430.2</c:v>
                </c:pt>
                <c:pt idx="303">
                  <c:v>1430.3</c:v>
                </c:pt>
                <c:pt idx="304">
                  <c:v>1430.4</c:v>
                </c:pt>
                <c:pt idx="305">
                  <c:v>1430.5</c:v>
                </c:pt>
                <c:pt idx="306">
                  <c:v>1430.6</c:v>
                </c:pt>
                <c:pt idx="307">
                  <c:v>1430.7</c:v>
                </c:pt>
                <c:pt idx="308">
                  <c:v>1430.8</c:v>
                </c:pt>
                <c:pt idx="309">
                  <c:v>1430.9</c:v>
                </c:pt>
                <c:pt idx="310">
                  <c:v>1431</c:v>
                </c:pt>
                <c:pt idx="311">
                  <c:v>1431.1</c:v>
                </c:pt>
                <c:pt idx="312">
                  <c:v>1431.2</c:v>
                </c:pt>
                <c:pt idx="313">
                  <c:v>1431.3</c:v>
                </c:pt>
                <c:pt idx="314">
                  <c:v>1431.4</c:v>
                </c:pt>
                <c:pt idx="315">
                  <c:v>1431.5</c:v>
                </c:pt>
                <c:pt idx="316">
                  <c:v>1431.6</c:v>
                </c:pt>
                <c:pt idx="317">
                  <c:v>1431.7</c:v>
                </c:pt>
                <c:pt idx="318">
                  <c:v>1431.8</c:v>
                </c:pt>
                <c:pt idx="319">
                  <c:v>1431.9</c:v>
                </c:pt>
                <c:pt idx="320">
                  <c:v>1432</c:v>
                </c:pt>
                <c:pt idx="321">
                  <c:v>1432.1</c:v>
                </c:pt>
                <c:pt idx="322">
                  <c:v>1432.2</c:v>
                </c:pt>
                <c:pt idx="323">
                  <c:v>1432.3</c:v>
                </c:pt>
                <c:pt idx="324">
                  <c:v>1432.4</c:v>
                </c:pt>
                <c:pt idx="325">
                  <c:v>1432.5</c:v>
                </c:pt>
                <c:pt idx="326">
                  <c:v>1432.6</c:v>
                </c:pt>
                <c:pt idx="327">
                  <c:v>1432.7</c:v>
                </c:pt>
                <c:pt idx="328">
                  <c:v>1432.8</c:v>
                </c:pt>
                <c:pt idx="329">
                  <c:v>1432.9</c:v>
                </c:pt>
                <c:pt idx="330">
                  <c:v>1433</c:v>
                </c:pt>
                <c:pt idx="331">
                  <c:v>1433.1</c:v>
                </c:pt>
                <c:pt idx="332">
                  <c:v>1433.2</c:v>
                </c:pt>
                <c:pt idx="333">
                  <c:v>1433.3</c:v>
                </c:pt>
                <c:pt idx="334">
                  <c:v>1433.4</c:v>
                </c:pt>
                <c:pt idx="335">
                  <c:v>1433.5</c:v>
                </c:pt>
                <c:pt idx="336">
                  <c:v>1433.6</c:v>
                </c:pt>
                <c:pt idx="337">
                  <c:v>1433.7</c:v>
                </c:pt>
                <c:pt idx="338">
                  <c:v>1433.8</c:v>
                </c:pt>
                <c:pt idx="339">
                  <c:v>1433.9</c:v>
                </c:pt>
                <c:pt idx="340">
                  <c:v>1434</c:v>
                </c:pt>
                <c:pt idx="341">
                  <c:v>1434.1</c:v>
                </c:pt>
                <c:pt idx="342">
                  <c:v>1434.2</c:v>
                </c:pt>
                <c:pt idx="343">
                  <c:v>1434.3</c:v>
                </c:pt>
                <c:pt idx="344">
                  <c:v>1434.4</c:v>
                </c:pt>
                <c:pt idx="345">
                  <c:v>1434.5</c:v>
                </c:pt>
                <c:pt idx="346">
                  <c:v>1434.6</c:v>
                </c:pt>
                <c:pt idx="347">
                  <c:v>1434.7</c:v>
                </c:pt>
                <c:pt idx="348">
                  <c:v>1434.8</c:v>
                </c:pt>
                <c:pt idx="349">
                  <c:v>1434.9</c:v>
                </c:pt>
                <c:pt idx="350">
                  <c:v>1435</c:v>
                </c:pt>
                <c:pt idx="351">
                  <c:v>1435.1</c:v>
                </c:pt>
                <c:pt idx="352">
                  <c:v>1435.2</c:v>
                </c:pt>
                <c:pt idx="353">
                  <c:v>1435.3</c:v>
                </c:pt>
                <c:pt idx="354">
                  <c:v>1435.4</c:v>
                </c:pt>
                <c:pt idx="355">
                  <c:v>1435.5</c:v>
                </c:pt>
                <c:pt idx="356">
                  <c:v>1435.6</c:v>
                </c:pt>
                <c:pt idx="357">
                  <c:v>1435.7</c:v>
                </c:pt>
                <c:pt idx="358">
                  <c:v>1435.8</c:v>
                </c:pt>
                <c:pt idx="359">
                  <c:v>1435.9</c:v>
                </c:pt>
                <c:pt idx="360">
                  <c:v>1436</c:v>
                </c:pt>
                <c:pt idx="361">
                  <c:v>1436.1</c:v>
                </c:pt>
                <c:pt idx="362">
                  <c:v>1436.2</c:v>
                </c:pt>
                <c:pt idx="363">
                  <c:v>1436.3</c:v>
                </c:pt>
                <c:pt idx="364">
                  <c:v>1436.4</c:v>
                </c:pt>
                <c:pt idx="365">
                  <c:v>1436.5</c:v>
                </c:pt>
                <c:pt idx="366">
                  <c:v>1436.6</c:v>
                </c:pt>
                <c:pt idx="367">
                  <c:v>1436.7</c:v>
                </c:pt>
                <c:pt idx="368">
                  <c:v>1436.8</c:v>
                </c:pt>
                <c:pt idx="369">
                  <c:v>1436.9</c:v>
                </c:pt>
                <c:pt idx="370">
                  <c:v>1437</c:v>
                </c:pt>
                <c:pt idx="371">
                  <c:v>1437.1</c:v>
                </c:pt>
                <c:pt idx="372">
                  <c:v>1437.2</c:v>
                </c:pt>
                <c:pt idx="373">
                  <c:v>1437.3</c:v>
                </c:pt>
                <c:pt idx="374">
                  <c:v>1437.4</c:v>
                </c:pt>
                <c:pt idx="375">
                  <c:v>1437.5</c:v>
                </c:pt>
                <c:pt idx="376">
                  <c:v>1437.6</c:v>
                </c:pt>
                <c:pt idx="377">
                  <c:v>1437.7</c:v>
                </c:pt>
                <c:pt idx="378">
                  <c:v>1437.8</c:v>
                </c:pt>
                <c:pt idx="379">
                  <c:v>1437.9</c:v>
                </c:pt>
                <c:pt idx="380">
                  <c:v>1438</c:v>
                </c:pt>
                <c:pt idx="381">
                  <c:v>1438.1</c:v>
                </c:pt>
                <c:pt idx="382">
                  <c:v>1438.2</c:v>
                </c:pt>
                <c:pt idx="383">
                  <c:v>1438.3</c:v>
                </c:pt>
                <c:pt idx="384">
                  <c:v>1438.4</c:v>
                </c:pt>
                <c:pt idx="385">
                  <c:v>1438.5</c:v>
                </c:pt>
                <c:pt idx="386">
                  <c:v>1438.6</c:v>
                </c:pt>
                <c:pt idx="387">
                  <c:v>1438.7</c:v>
                </c:pt>
                <c:pt idx="388">
                  <c:v>1438.8</c:v>
                </c:pt>
                <c:pt idx="389">
                  <c:v>1438.9</c:v>
                </c:pt>
                <c:pt idx="390">
                  <c:v>1439</c:v>
                </c:pt>
                <c:pt idx="391">
                  <c:v>1439.1</c:v>
                </c:pt>
                <c:pt idx="392">
                  <c:v>1439.2</c:v>
                </c:pt>
                <c:pt idx="393">
                  <c:v>1439.3</c:v>
                </c:pt>
                <c:pt idx="394">
                  <c:v>1439.4</c:v>
                </c:pt>
                <c:pt idx="395">
                  <c:v>1439.5</c:v>
                </c:pt>
                <c:pt idx="396">
                  <c:v>1439.6</c:v>
                </c:pt>
                <c:pt idx="397">
                  <c:v>1439.7</c:v>
                </c:pt>
                <c:pt idx="398">
                  <c:v>1439.8</c:v>
                </c:pt>
                <c:pt idx="399">
                  <c:v>1439.9</c:v>
                </c:pt>
                <c:pt idx="400">
                  <c:v>1440</c:v>
                </c:pt>
                <c:pt idx="401">
                  <c:v>1440.1</c:v>
                </c:pt>
                <c:pt idx="402">
                  <c:v>1440.2</c:v>
                </c:pt>
                <c:pt idx="403">
                  <c:v>1440.3</c:v>
                </c:pt>
                <c:pt idx="404">
                  <c:v>1440.4</c:v>
                </c:pt>
                <c:pt idx="405">
                  <c:v>1440.5</c:v>
                </c:pt>
                <c:pt idx="406">
                  <c:v>1440.6</c:v>
                </c:pt>
                <c:pt idx="407">
                  <c:v>1440.7</c:v>
                </c:pt>
                <c:pt idx="408">
                  <c:v>1440.8</c:v>
                </c:pt>
                <c:pt idx="409">
                  <c:v>1440.9</c:v>
                </c:pt>
                <c:pt idx="410">
                  <c:v>1441</c:v>
                </c:pt>
                <c:pt idx="411">
                  <c:v>1441.1</c:v>
                </c:pt>
                <c:pt idx="412">
                  <c:v>1441.2</c:v>
                </c:pt>
                <c:pt idx="413">
                  <c:v>1441.3</c:v>
                </c:pt>
                <c:pt idx="414">
                  <c:v>1441.4</c:v>
                </c:pt>
                <c:pt idx="415">
                  <c:v>1441.5</c:v>
                </c:pt>
                <c:pt idx="416">
                  <c:v>1441.6</c:v>
                </c:pt>
                <c:pt idx="417">
                  <c:v>1441.7</c:v>
                </c:pt>
                <c:pt idx="418">
                  <c:v>1441.8</c:v>
                </c:pt>
                <c:pt idx="419">
                  <c:v>1441.9</c:v>
                </c:pt>
                <c:pt idx="420">
                  <c:v>1442</c:v>
                </c:pt>
                <c:pt idx="421">
                  <c:v>1442.1</c:v>
                </c:pt>
                <c:pt idx="422">
                  <c:v>1442.2</c:v>
                </c:pt>
                <c:pt idx="423">
                  <c:v>1442.3</c:v>
                </c:pt>
                <c:pt idx="424">
                  <c:v>1442.4</c:v>
                </c:pt>
                <c:pt idx="425">
                  <c:v>1442.5</c:v>
                </c:pt>
                <c:pt idx="426">
                  <c:v>1442.6</c:v>
                </c:pt>
                <c:pt idx="427">
                  <c:v>1442.7</c:v>
                </c:pt>
                <c:pt idx="428">
                  <c:v>1442.8</c:v>
                </c:pt>
                <c:pt idx="429">
                  <c:v>1442.9</c:v>
                </c:pt>
                <c:pt idx="430">
                  <c:v>1443</c:v>
                </c:pt>
                <c:pt idx="431">
                  <c:v>1443.1</c:v>
                </c:pt>
                <c:pt idx="432">
                  <c:v>1443.2</c:v>
                </c:pt>
                <c:pt idx="433">
                  <c:v>1443.3</c:v>
                </c:pt>
                <c:pt idx="434">
                  <c:v>1443.4</c:v>
                </c:pt>
                <c:pt idx="435">
                  <c:v>1443.5</c:v>
                </c:pt>
                <c:pt idx="436">
                  <c:v>1443.6</c:v>
                </c:pt>
                <c:pt idx="437">
                  <c:v>1443.7</c:v>
                </c:pt>
                <c:pt idx="438">
                  <c:v>1443.8</c:v>
                </c:pt>
                <c:pt idx="439">
                  <c:v>1443.9</c:v>
                </c:pt>
                <c:pt idx="440">
                  <c:v>1444</c:v>
                </c:pt>
                <c:pt idx="441">
                  <c:v>1444.1</c:v>
                </c:pt>
                <c:pt idx="442">
                  <c:v>1444.2</c:v>
                </c:pt>
                <c:pt idx="443">
                  <c:v>1444.3</c:v>
                </c:pt>
                <c:pt idx="444">
                  <c:v>1444.4</c:v>
                </c:pt>
                <c:pt idx="445">
                  <c:v>1444.5</c:v>
                </c:pt>
                <c:pt idx="446">
                  <c:v>1444.6</c:v>
                </c:pt>
                <c:pt idx="447">
                  <c:v>1444.7</c:v>
                </c:pt>
                <c:pt idx="448">
                  <c:v>1444.8</c:v>
                </c:pt>
                <c:pt idx="449">
                  <c:v>1444.9</c:v>
                </c:pt>
                <c:pt idx="450">
                  <c:v>1445</c:v>
                </c:pt>
                <c:pt idx="451">
                  <c:v>1445.1</c:v>
                </c:pt>
                <c:pt idx="452">
                  <c:v>1445.2</c:v>
                </c:pt>
                <c:pt idx="453">
                  <c:v>1445.3</c:v>
                </c:pt>
                <c:pt idx="454">
                  <c:v>1445.4</c:v>
                </c:pt>
                <c:pt idx="455">
                  <c:v>1445.5</c:v>
                </c:pt>
                <c:pt idx="456">
                  <c:v>1445.6</c:v>
                </c:pt>
                <c:pt idx="457">
                  <c:v>1445.7</c:v>
                </c:pt>
                <c:pt idx="458">
                  <c:v>1445.8</c:v>
                </c:pt>
                <c:pt idx="459">
                  <c:v>1445.9</c:v>
                </c:pt>
                <c:pt idx="460">
                  <c:v>1446</c:v>
                </c:pt>
                <c:pt idx="461">
                  <c:v>1446.1</c:v>
                </c:pt>
                <c:pt idx="462">
                  <c:v>1446.2</c:v>
                </c:pt>
                <c:pt idx="463">
                  <c:v>1446.3</c:v>
                </c:pt>
                <c:pt idx="464">
                  <c:v>1446.4</c:v>
                </c:pt>
                <c:pt idx="465">
                  <c:v>1446.5</c:v>
                </c:pt>
                <c:pt idx="466">
                  <c:v>1446.6</c:v>
                </c:pt>
                <c:pt idx="467">
                  <c:v>1446.7</c:v>
                </c:pt>
                <c:pt idx="468">
                  <c:v>1446.8</c:v>
                </c:pt>
                <c:pt idx="469">
                  <c:v>1446.9</c:v>
                </c:pt>
                <c:pt idx="470">
                  <c:v>1447</c:v>
                </c:pt>
                <c:pt idx="471">
                  <c:v>1447.1</c:v>
                </c:pt>
                <c:pt idx="472">
                  <c:v>1447.2</c:v>
                </c:pt>
                <c:pt idx="473">
                  <c:v>1447.3</c:v>
                </c:pt>
                <c:pt idx="474">
                  <c:v>1447.4</c:v>
                </c:pt>
                <c:pt idx="475">
                  <c:v>1447.5</c:v>
                </c:pt>
                <c:pt idx="476">
                  <c:v>1447.6</c:v>
                </c:pt>
                <c:pt idx="477">
                  <c:v>1447.7</c:v>
                </c:pt>
                <c:pt idx="478">
                  <c:v>1447.8</c:v>
                </c:pt>
                <c:pt idx="479">
                  <c:v>1447.9</c:v>
                </c:pt>
                <c:pt idx="480">
                  <c:v>1448</c:v>
                </c:pt>
                <c:pt idx="481">
                  <c:v>1448.1</c:v>
                </c:pt>
                <c:pt idx="482">
                  <c:v>1448.2</c:v>
                </c:pt>
                <c:pt idx="483">
                  <c:v>1448.3</c:v>
                </c:pt>
                <c:pt idx="484">
                  <c:v>1448.4</c:v>
                </c:pt>
                <c:pt idx="485">
                  <c:v>1448.5</c:v>
                </c:pt>
                <c:pt idx="486">
                  <c:v>1448.6</c:v>
                </c:pt>
                <c:pt idx="487">
                  <c:v>1448.7</c:v>
                </c:pt>
                <c:pt idx="488">
                  <c:v>1448.8</c:v>
                </c:pt>
                <c:pt idx="489">
                  <c:v>1448.9</c:v>
                </c:pt>
                <c:pt idx="490">
                  <c:v>1449</c:v>
                </c:pt>
                <c:pt idx="491">
                  <c:v>1449.1</c:v>
                </c:pt>
                <c:pt idx="492">
                  <c:v>1449.2</c:v>
                </c:pt>
                <c:pt idx="493">
                  <c:v>1449.3</c:v>
                </c:pt>
                <c:pt idx="494">
                  <c:v>1449.4</c:v>
                </c:pt>
                <c:pt idx="495">
                  <c:v>1449.5</c:v>
                </c:pt>
                <c:pt idx="496">
                  <c:v>1449.6</c:v>
                </c:pt>
                <c:pt idx="497">
                  <c:v>1449.7</c:v>
                </c:pt>
                <c:pt idx="498">
                  <c:v>1449.8</c:v>
                </c:pt>
                <c:pt idx="499">
                  <c:v>1449.9</c:v>
                </c:pt>
                <c:pt idx="500">
                  <c:v>1450</c:v>
                </c:pt>
                <c:pt idx="501">
                  <c:v>1450.1</c:v>
                </c:pt>
                <c:pt idx="502">
                  <c:v>1450.2</c:v>
                </c:pt>
                <c:pt idx="503">
                  <c:v>1450.3</c:v>
                </c:pt>
                <c:pt idx="504">
                  <c:v>1450.4</c:v>
                </c:pt>
                <c:pt idx="505">
                  <c:v>1450.5</c:v>
                </c:pt>
                <c:pt idx="506">
                  <c:v>1450.6</c:v>
                </c:pt>
                <c:pt idx="507">
                  <c:v>1450.7</c:v>
                </c:pt>
                <c:pt idx="508">
                  <c:v>1450.8</c:v>
                </c:pt>
                <c:pt idx="509">
                  <c:v>1450.9</c:v>
                </c:pt>
                <c:pt idx="510">
                  <c:v>1451</c:v>
                </c:pt>
                <c:pt idx="511">
                  <c:v>1451.1</c:v>
                </c:pt>
                <c:pt idx="512">
                  <c:v>1451.2</c:v>
                </c:pt>
                <c:pt idx="513">
                  <c:v>1451.3</c:v>
                </c:pt>
                <c:pt idx="514">
                  <c:v>1451.4</c:v>
                </c:pt>
                <c:pt idx="515">
                  <c:v>1451.5</c:v>
                </c:pt>
                <c:pt idx="516">
                  <c:v>1451.6</c:v>
                </c:pt>
                <c:pt idx="517">
                  <c:v>1451.7</c:v>
                </c:pt>
                <c:pt idx="518">
                  <c:v>1451.8</c:v>
                </c:pt>
                <c:pt idx="519">
                  <c:v>1451.9</c:v>
                </c:pt>
                <c:pt idx="520">
                  <c:v>1452</c:v>
                </c:pt>
                <c:pt idx="521">
                  <c:v>1452.1</c:v>
                </c:pt>
                <c:pt idx="522">
                  <c:v>1452.2</c:v>
                </c:pt>
                <c:pt idx="523">
                  <c:v>1452.3</c:v>
                </c:pt>
                <c:pt idx="524">
                  <c:v>1452.4</c:v>
                </c:pt>
                <c:pt idx="525">
                  <c:v>1452.5</c:v>
                </c:pt>
                <c:pt idx="526">
                  <c:v>1452.6</c:v>
                </c:pt>
                <c:pt idx="527">
                  <c:v>1452.7</c:v>
                </c:pt>
                <c:pt idx="528">
                  <c:v>1452.8</c:v>
                </c:pt>
                <c:pt idx="529">
                  <c:v>1452.9</c:v>
                </c:pt>
                <c:pt idx="530">
                  <c:v>1453</c:v>
                </c:pt>
                <c:pt idx="531">
                  <c:v>1453.1</c:v>
                </c:pt>
                <c:pt idx="532">
                  <c:v>1453.2</c:v>
                </c:pt>
                <c:pt idx="533">
                  <c:v>1453.3</c:v>
                </c:pt>
                <c:pt idx="534">
                  <c:v>1453.4</c:v>
                </c:pt>
                <c:pt idx="535">
                  <c:v>1453.5</c:v>
                </c:pt>
                <c:pt idx="536">
                  <c:v>1453.6</c:v>
                </c:pt>
                <c:pt idx="537">
                  <c:v>1453.7</c:v>
                </c:pt>
                <c:pt idx="538">
                  <c:v>1453.8</c:v>
                </c:pt>
                <c:pt idx="539">
                  <c:v>1453.9</c:v>
                </c:pt>
                <c:pt idx="540">
                  <c:v>1454</c:v>
                </c:pt>
                <c:pt idx="541">
                  <c:v>1454.1</c:v>
                </c:pt>
                <c:pt idx="542">
                  <c:v>1454.2</c:v>
                </c:pt>
                <c:pt idx="543">
                  <c:v>1454.3</c:v>
                </c:pt>
                <c:pt idx="544">
                  <c:v>1454.4</c:v>
                </c:pt>
                <c:pt idx="545">
                  <c:v>1454.5</c:v>
                </c:pt>
                <c:pt idx="546">
                  <c:v>1454.6</c:v>
                </c:pt>
                <c:pt idx="547">
                  <c:v>1454.7</c:v>
                </c:pt>
                <c:pt idx="548">
                  <c:v>1454.8</c:v>
                </c:pt>
                <c:pt idx="549">
                  <c:v>1454.9</c:v>
                </c:pt>
                <c:pt idx="550">
                  <c:v>1455</c:v>
                </c:pt>
                <c:pt idx="551">
                  <c:v>1455.1</c:v>
                </c:pt>
                <c:pt idx="552">
                  <c:v>1455.2</c:v>
                </c:pt>
                <c:pt idx="553">
                  <c:v>1455.3</c:v>
                </c:pt>
                <c:pt idx="554">
                  <c:v>1455.4</c:v>
                </c:pt>
                <c:pt idx="555">
                  <c:v>1455.5</c:v>
                </c:pt>
                <c:pt idx="556">
                  <c:v>1455.6</c:v>
                </c:pt>
                <c:pt idx="557">
                  <c:v>1455.7</c:v>
                </c:pt>
                <c:pt idx="558">
                  <c:v>1455.8</c:v>
                </c:pt>
                <c:pt idx="559">
                  <c:v>1455.9</c:v>
                </c:pt>
                <c:pt idx="560">
                  <c:v>1456</c:v>
                </c:pt>
                <c:pt idx="561">
                  <c:v>1456.1</c:v>
                </c:pt>
                <c:pt idx="562">
                  <c:v>1456.2</c:v>
                </c:pt>
                <c:pt idx="563">
                  <c:v>1456.3</c:v>
                </c:pt>
                <c:pt idx="564">
                  <c:v>1456.4</c:v>
                </c:pt>
                <c:pt idx="565">
                  <c:v>1456.5</c:v>
                </c:pt>
                <c:pt idx="566">
                  <c:v>1456.6</c:v>
                </c:pt>
                <c:pt idx="567">
                  <c:v>1456.7</c:v>
                </c:pt>
                <c:pt idx="568">
                  <c:v>1456.8</c:v>
                </c:pt>
                <c:pt idx="569">
                  <c:v>1456.9</c:v>
                </c:pt>
                <c:pt idx="570">
                  <c:v>1457</c:v>
                </c:pt>
                <c:pt idx="571">
                  <c:v>1457.1</c:v>
                </c:pt>
                <c:pt idx="572">
                  <c:v>1457.2</c:v>
                </c:pt>
                <c:pt idx="573">
                  <c:v>1457.3</c:v>
                </c:pt>
                <c:pt idx="574">
                  <c:v>1457.4</c:v>
                </c:pt>
                <c:pt idx="575">
                  <c:v>1457.5</c:v>
                </c:pt>
                <c:pt idx="576">
                  <c:v>1457.6</c:v>
                </c:pt>
                <c:pt idx="577">
                  <c:v>1457.7</c:v>
                </c:pt>
                <c:pt idx="578">
                  <c:v>1457.8</c:v>
                </c:pt>
                <c:pt idx="579">
                  <c:v>1457.9</c:v>
                </c:pt>
                <c:pt idx="580">
                  <c:v>1458</c:v>
                </c:pt>
                <c:pt idx="581">
                  <c:v>1458.1</c:v>
                </c:pt>
                <c:pt idx="582">
                  <c:v>1458.2</c:v>
                </c:pt>
                <c:pt idx="583">
                  <c:v>1458.3</c:v>
                </c:pt>
                <c:pt idx="584">
                  <c:v>1458.4</c:v>
                </c:pt>
                <c:pt idx="585">
                  <c:v>1458.5</c:v>
                </c:pt>
                <c:pt idx="586">
                  <c:v>1458.6</c:v>
                </c:pt>
                <c:pt idx="587">
                  <c:v>1458.7</c:v>
                </c:pt>
                <c:pt idx="588">
                  <c:v>1458.8</c:v>
                </c:pt>
                <c:pt idx="589">
                  <c:v>1458.9</c:v>
                </c:pt>
                <c:pt idx="590">
                  <c:v>1459</c:v>
                </c:pt>
                <c:pt idx="591">
                  <c:v>1459.1</c:v>
                </c:pt>
                <c:pt idx="592">
                  <c:v>1459.2</c:v>
                </c:pt>
                <c:pt idx="593">
                  <c:v>1459.3</c:v>
                </c:pt>
                <c:pt idx="594">
                  <c:v>1459.4</c:v>
                </c:pt>
                <c:pt idx="595">
                  <c:v>1459.5</c:v>
                </c:pt>
                <c:pt idx="596">
                  <c:v>1459.6</c:v>
                </c:pt>
                <c:pt idx="597">
                  <c:v>1459.7</c:v>
                </c:pt>
                <c:pt idx="598">
                  <c:v>1459.8</c:v>
                </c:pt>
                <c:pt idx="599">
                  <c:v>1459.9</c:v>
                </c:pt>
                <c:pt idx="600">
                  <c:v>1460</c:v>
                </c:pt>
                <c:pt idx="601">
                  <c:v>1460.1</c:v>
                </c:pt>
                <c:pt idx="602">
                  <c:v>1460.2</c:v>
                </c:pt>
                <c:pt idx="603">
                  <c:v>1460.3</c:v>
                </c:pt>
                <c:pt idx="604">
                  <c:v>1460.4</c:v>
                </c:pt>
                <c:pt idx="605">
                  <c:v>1460.5</c:v>
                </c:pt>
                <c:pt idx="606">
                  <c:v>1460.6</c:v>
                </c:pt>
                <c:pt idx="607">
                  <c:v>1460.7</c:v>
                </c:pt>
                <c:pt idx="608">
                  <c:v>1460.8</c:v>
                </c:pt>
                <c:pt idx="609">
                  <c:v>1460.9</c:v>
                </c:pt>
                <c:pt idx="610">
                  <c:v>1461</c:v>
                </c:pt>
                <c:pt idx="611">
                  <c:v>1461.1</c:v>
                </c:pt>
                <c:pt idx="612">
                  <c:v>1461.2</c:v>
                </c:pt>
                <c:pt idx="613">
                  <c:v>1461.3</c:v>
                </c:pt>
                <c:pt idx="614">
                  <c:v>1461.4</c:v>
                </c:pt>
                <c:pt idx="615">
                  <c:v>1461.5</c:v>
                </c:pt>
                <c:pt idx="616">
                  <c:v>1461.6</c:v>
                </c:pt>
                <c:pt idx="617">
                  <c:v>1461.7</c:v>
                </c:pt>
                <c:pt idx="618">
                  <c:v>1461.8</c:v>
                </c:pt>
                <c:pt idx="619">
                  <c:v>1461.9</c:v>
                </c:pt>
                <c:pt idx="620">
                  <c:v>1462</c:v>
                </c:pt>
                <c:pt idx="621">
                  <c:v>1462.1</c:v>
                </c:pt>
                <c:pt idx="622">
                  <c:v>1462.2</c:v>
                </c:pt>
                <c:pt idx="623">
                  <c:v>1462.3</c:v>
                </c:pt>
                <c:pt idx="624">
                  <c:v>1462.4</c:v>
                </c:pt>
                <c:pt idx="625">
                  <c:v>1462.5</c:v>
                </c:pt>
                <c:pt idx="626">
                  <c:v>1462.6</c:v>
                </c:pt>
                <c:pt idx="627">
                  <c:v>1462.7</c:v>
                </c:pt>
                <c:pt idx="628">
                  <c:v>1462.8</c:v>
                </c:pt>
                <c:pt idx="629">
                  <c:v>1462.9</c:v>
                </c:pt>
                <c:pt idx="630">
                  <c:v>1463</c:v>
                </c:pt>
                <c:pt idx="631">
                  <c:v>1463.1</c:v>
                </c:pt>
                <c:pt idx="632">
                  <c:v>1463.2</c:v>
                </c:pt>
                <c:pt idx="633">
                  <c:v>1463.3</c:v>
                </c:pt>
                <c:pt idx="634">
                  <c:v>1463.4</c:v>
                </c:pt>
                <c:pt idx="635">
                  <c:v>1463.5</c:v>
                </c:pt>
                <c:pt idx="636">
                  <c:v>1463.6</c:v>
                </c:pt>
                <c:pt idx="637">
                  <c:v>1463.7</c:v>
                </c:pt>
                <c:pt idx="638">
                  <c:v>1463.8</c:v>
                </c:pt>
                <c:pt idx="639">
                  <c:v>1463.9</c:v>
                </c:pt>
                <c:pt idx="640">
                  <c:v>1464</c:v>
                </c:pt>
                <c:pt idx="641">
                  <c:v>1464.1</c:v>
                </c:pt>
                <c:pt idx="642">
                  <c:v>1464.2</c:v>
                </c:pt>
                <c:pt idx="643">
                  <c:v>1464.3</c:v>
                </c:pt>
                <c:pt idx="644">
                  <c:v>1464.4</c:v>
                </c:pt>
                <c:pt idx="645">
                  <c:v>1464.5</c:v>
                </c:pt>
                <c:pt idx="646">
                  <c:v>1464.6</c:v>
                </c:pt>
                <c:pt idx="647">
                  <c:v>1464.7</c:v>
                </c:pt>
                <c:pt idx="648">
                  <c:v>1464.8</c:v>
                </c:pt>
                <c:pt idx="649">
                  <c:v>1464.9</c:v>
                </c:pt>
                <c:pt idx="650">
                  <c:v>1465</c:v>
                </c:pt>
                <c:pt idx="651">
                  <c:v>1465.1</c:v>
                </c:pt>
                <c:pt idx="652">
                  <c:v>1465.2</c:v>
                </c:pt>
                <c:pt idx="653">
                  <c:v>1465.3</c:v>
                </c:pt>
                <c:pt idx="654">
                  <c:v>1465.4</c:v>
                </c:pt>
                <c:pt idx="655">
                  <c:v>1465.5</c:v>
                </c:pt>
                <c:pt idx="656">
                  <c:v>1465.6</c:v>
                </c:pt>
                <c:pt idx="657">
                  <c:v>1465.7</c:v>
                </c:pt>
                <c:pt idx="658">
                  <c:v>1465.8</c:v>
                </c:pt>
                <c:pt idx="659">
                  <c:v>1465.9</c:v>
                </c:pt>
                <c:pt idx="660">
                  <c:v>1466</c:v>
                </c:pt>
                <c:pt idx="661">
                  <c:v>1466.1</c:v>
                </c:pt>
                <c:pt idx="662">
                  <c:v>1466.2</c:v>
                </c:pt>
                <c:pt idx="663">
                  <c:v>1466.3</c:v>
                </c:pt>
                <c:pt idx="664">
                  <c:v>1466.4</c:v>
                </c:pt>
                <c:pt idx="665">
                  <c:v>1466.5</c:v>
                </c:pt>
                <c:pt idx="666">
                  <c:v>1466.6</c:v>
                </c:pt>
                <c:pt idx="667">
                  <c:v>1466.7</c:v>
                </c:pt>
                <c:pt idx="668">
                  <c:v>1466.8</c:v>
                </c:pt>
                <c:pt idx="669">
                  <c:v>1466.9</c:v>
                </c:pt>
                <c:pt idx="670">
                  <c:v>1467</c:v>
                </c:pt>
                <c:pt idx="671">
                  <c:v>1467.1</c:v>
                </c:pt>
                <c:pt idx="672">
                  <c:v>1467.2</c:v>
                </c:pt>
                <c:pt idx="673">
                  <c:v>1467.3</c:v>
                </c:pt>
                <c:pt idx="674">
                  <c:v>1467.4</c:v>
                </c:pt>
                <c:pt idx="675">
                  <c:v>1467.5</c:v>
                </c:pt>
                <c:pt idx="676">
                  <c:v>1467.6</c:v>
                </c:pt>
                <c:pt idx="677">
                  <c:v>1467.7</c:v>
                </c:pt>
                <c:pt idx="678">
                  <c:v>1467.8</c:v>
                </c:pt>
                <c:pt idx="679">
                  <c:v>1467.9</c:v>
                </c:pt>
                <c:pt idx="680">
                  <c:v>1468</c:v>
                </c:pt>
                <c:pt idx="681">
                  <c:v>1468.1</c:v>
                </c:pt>
                <c:pt idx="682">
                  <c:v>1468.2</c:v>
                </c:pt>
                <c:pt idx="683">
                  <c:v>1468.3</c:v>
                </c:pt>
                <c:pt idx="684">
                  <c:v>1468.4</c:v>
                </c:pt>
                <c:pt idx="685">
                  <c:v>1468.5</c:v>
                </c:pt>
                <c:pt idx="686">
                  <c:v>1468.6</c:v>
                </c:pt>
                <c:pt idx="687">
                  <c:v>1468.7</c:v>
                </c:pt>
                <c:pt idx="688">
                  <c:v>1468.8</c:v>
                </c:pt>
                <c:pt idx="689">
                  <c:v>1468.9</c:v>
                </c:pt>
                <c:pt idx="690">
                  <c:v>1469</c:v>
                </c:pt>
                <c:pt idx="691">
                  <c:v>1469.1</c:v>
                </c:pt>
                <c:pt idx="692">
                  <c:v>1469.2</c:v>
                </c:pt>
                <c:pt idx="693">
                  <c:v>1469.3</c:v>
                </c:pt>
                <c:pt idx="694">
                  <c:v>1469.4</c:v>
                </c:pt>
                <c:pt idx="695">
                  <c:v>1469.5</c:v>
                </c:pt>
                <c:pt idx="696">
                  <c:v>1469.6</c:v>
                </c:pt>
                <c:pt idx="697">
                  <c:v>1469.7</c:v>
                </c:pt>
                <c:pt idx="698">
                  <c:v>1469.8</c:v>
                </c:pt>
                <c:pt idx="699">
                  <c:v>1469.9</c:v>
                </c:pt>
                <c:pt idx="700">
                  <c:v>1470</c:v>
                </c:pt>
                <c:pt idx="701">
                  <c:v>1470.1</c:v>
                </c:pt>
                <c:pt idx="702">
                  <c:v>1470.2</c:v>
                </c:pt>
                <c:pt idx="703">
                  <c:v>1470.3</c:v>
                </c:pt>
                <c:pt idx="704">
                  <c:v>1470.4</c:v>
                </c:pt>
                <c:pt idx="705">
                  <c:v>1470.5</c:v>
                </c:pt>
                <c:pt idx="706">
                  <c:v>1470.6</c:v>
                </c:pt>
                <c:pt idx="707">
                  <c:v>1470.7</c:v>
                </c:pt>
                <c:pt idx="708">
                  <c:v>1470.8</c:v>
                </c:pt>
                <c:pt idx="709">
                  <c:v>1470.9</c:v>
                </c:pt>
                <c:pt idx="710">
                  <c:v>1471</c:v>
                </c:pt>
                <c:pt idx="711">
                  <c:v>1471.1</c:v>
                </c:pt>
                <c:pt idx="712">
                  <c:v>1471.2</c:v>
                </c:pt>
                <c:pt idx="713">
                  <c:v>1471.3</c:v>
                </c:pt>
                <c:pt idx="714">
                  <c:v>1471.4</c:v>
                </c:pt>
                <c:pt idx="715">
                  <c:v>1471.5</c:v>
                </c:pt>
                <c:pt idx="716">
                  <c:v>1471.6</c:v>
                </c:pt>
                <c:pt idx="717">
                  <c:v>1471.7</c:v>
                </c:pt>
                <c:pt idx="718">
                  <c:v>1471.8</c:v>
                </c:pt>
                <c:pt idx="719">
                  <c:v>1471.9</c:v>
                </c:pt>
                <c:pt idx="720">
                  <c:v>1472</c:v>
                </c:pt>
                <c:pt idx="721">
                  <c:v>1472.1</c:v>
                </c:pt>
                <c:pt idx="722">
                  <c:v>1472.2</c:v>
                </c:pt>
                <c:pt idx="723">
                  <c:v>1472.3</c:v>
                </c:pt>
                <c:pt idx="724">
                  <c:v>1472.4</c:v>
                </c:pt>
                <c:pt idx="725">
                  <c:v>1472.5</c:v>
                </c:pt>
                <c:pt idx="726">
                  <c:v>1472.6</c:v>
                </c:pt>
                <c:pt idx="727">
                  <c:v>1472.7</c:v>
                </c:pt>
                <c:pt idx="728">
                  <c:v>1472.8</c:v>
                </c:pt>
                <c:pt idx="729">
                  <c:v>1472.9</c:v>
                </c:pt>
                <c:pt idx="730">
                  <c:v>1473</c:v>
                </c:pt>
                <c:pt idx="731">
                  <c:v>1473.1</c:v>
                </c:pt>
                <c:pt idx="732">
                  <c:v>1473.2</c:v>
                </c:pt>
                <c:pt idx="733">
                  <c:v>1473.3</c:v>
                </c:pt>
                <c:pt idx="734">
                  <c:v>1473.4</c:v>
                </c:pt>
                <c:pt idx="735">
                  <c:v>1473.5</c:v>
                </c:pt>
                <c:pt idx="736">
                  <c:v>1473.6</c:v>
                </c:pt>
                <c:pt idx="737">
                  <c:v>1473.7</c:v>
                </c:pt>
                <c:pt idx="738">
                  <c:v>1473.8</c:v>
                </c:pt>
                <c:pt idx="739">
                  <c:v>1473.9</c:v>
                </c:pt>
                <c:pt idx="740">
                  <c:v>1474</c:v>
                </c:pt>
                <c:pt idx="741">
                  <c:v>1474.1</c:v>
                </c:pt>
                <c:pt idx="742">
                  <c:v>1474.2</c:v>
                </c:pt>
                <c:pt idx="743">
                  <c:v>1474.3</c:v>
                </c:pt>
                <c:pt idx="744">
                  <c:v>1474.4</c:v>
                </c:pt>
                <c:pt idx="745">
                  <c:v>1474.5</c:v>
                </c:pt>
                <c:pt idx="746">
                  <c:v>1474.6</c:v>
                </c:pt>
                <c:pt idx="747">
                  <c:v>1474.7</c:v>
                </c:pt>
                <c:pt idx="748">
                  <c:v>1474.8</c:v>
                </c:pt>
                <c:pt idx="749">
                  <c:v>1474.9</c:v>
                </c:pt>
                <c:pt idx="750">
                  <c:v>1475</c:v>
                </c:pt>
                <c:pt idx="751">
                  <c:v>1475.1</c:v>
                </c:pt>
                <c:pt idx="752">
                  <c:v>1475.2</c:v>
                </c:pt>
                <c:pt idx="753">
                  <c:v>1475.3</c:v>
                </c:pt>
                <c:pt idx="754">
                  <c:v>1475.4</c:v>
                </c:pt>
                <c:pt idx="755">
                  <c:v>1475.5</c:v>
                </c:pt>
                <c:pt idx="756">
                  <c:v>1475.6</c:v>
                </c:pt>
                <c:pt idx="757">
                  <c:v>1475.7</c:v>
                </c:pt>
                <c:pt idx="758">
                  <c:v>1475.8</c:v>
                </c:pt>
                <c:pt idx="759">
                  <c:v>1475.9</c:v>
                </c:pt>
                <c:pt idx="760">
                  <c:v>1476</c:v>
                </c:pt>
                <c:pt idx="761">
                  <c:v>1476.1</c:v>
                </c:pt>
                <c:pt idx="762">
                  <c:v>1476.2</c:v>
                </c:pt>
                <c:pt idx="763">
                  <c:v>1476.3</c:v>
                </c:pt>
                <c:pt idx="764">
                  <c:v>1476.4</c:v>
                </c:pt>
                <c:pt idx="765">
                  <c:v>1476.5</c:v>
                </c:pt>
                <c:pt idx="766">
                  <c:v>1476.6</c:v>
                </c:pt>
                <c:pt idx="767">
                  <c:v>1476.7</c:v>
                </c:pt>
                <c:pt idx="768">
                  <c:v>1476.8</c:v>
                </c:pt>
                <c:pt idx="769">
                  <c:v>1476.9</c:v>
                </c:pt>
                <c:pt idx="770">
                  <c:v>1477</c:v>
                </c:pt>
                <c:pt idx="771">
                  <c:v>1477.1</c:v>
                </c:pt>
                <c:pt idx="772">
                  <c:v>1477.2</c:v>
                </c:pt>
                <c:pt idx="773">
                  <c:v>1477.3</c:v>
                </c:pt>
                <c:pt idx="774">
                  <c:v>1477.4</c:v>
                </c:pt>
                <c:pt idx="775">
                  <c:v>1477.5</c:v>
                </c:pt>
                <c:pt idx="776">
                  <c:v>1477.6</c:v>
                </c:pt>
                <c:pt idx="777">
                  <c:v>1477.7</c:v>
                </c:pt>
                <c:pt idx="778">
                  <c:v>1477.8</c:v>
                </c:pt>
                <c:pt idx="779">
                  <c:v>1477.9</c:v>
                </c:pt>
                <c:pt idx="780">
                  <c:v>1478</c:v>
                </c:pt>
                <c:pt idx="781">
                  <c:v>1478.1</c:v>
                </c:pt>
                <c:pt idx="782">
                  <c:v>1478.2</c:v>
                </c:pt>
                <c:pt idx="783">
                  <c:v>1478.3</c:v>
                </c:pt>
                <c:pt idx="784">
                  <c:v>1478.4</c:v>
                </c:pt>
                <c:pt idx="785">
                  <c:v>1478.5</c:v>
                </c:pt>
                <c:pt idx="786">
                  <c:v>1478.6</c:v>
                </c:pt>
                <c:pt idx="787">
                  <c:v>1478.7</c:v>
                </c:pt>
                <c:pt idx="788">
                  <c:v>1478.8</c:v>
                </c:pt>
                <c:pt idx="789">
                  <c:v>1478.9</c:v>
                </c:pt>
                <c:pt idx="790">
                  <c:v>1479</c:v>
                </c:pt>
                <c:pt idx="791">
                  <c:v>1479.1</c:v>
                </c:pt>
                <c:pt idx="792">
                  <c:v>1479.2</c:v>
                </c:pt>
                <c:pt idx="793">
                  <c:v>1479.3</c:v>
                </c:pt>
                <c:pt idx="794">
                  <c:v>1479.4</c:v>
                </c:pt>
                <c:pt idx="795">
                  <c:v>1479.5</c:v>
                </c:pt>
                <c:pt idx="796">
                  <c:v>1479.6</c:v>
                </c:pt>
                <c:pt idx="797">
                  <c:v>1479.7</c:v>
                </c:pt>
                <c:pt idx="798">
                  <c:v>1479.8</c:v>
                </c:pt>
                <c:pt idx="799">
                  <c:v>1479.9</c:v>
                </c:pt>
                <c:pt idx="800">
                  <c:v>1480</c:v>
                </c:pt>
                <c:pt idx="801">
                  <c:v>1480.1</c:v>
                </c:pt>
                <c:pt idx="802">
                  <c:v>1480.2</c:v>
                </c:pt>
                <c:pt idx="803">
                  <c:v>1480.3</c:v>
                </c:pt>
                <c:pt idx="804">
                  <c:v>1480.4</c:v>
                </c:pt>
                <c:pt idx="805">
                  <c:v>1480.5</c:v>
                </c:pt>
                <c:pt idx="806">
                  <c:v>1480.6</c:v>
                </c:pt>
                <c:pt idx="807">
                  <c:v>1480.7</c:v>
                </c:pt>
                <c:pt idx="808">
                  <c:v>1480.8</c:v>
                </c:pt>
                <c:pt idx="809">
                  <c:v>1480.9</c:v>
                </c:pt>
                <c:pt idx="810">
                  <c:v>1481</c:v>
                </c:pt>
                <c:pt idx="811">
                  <c:v>1481.1</c:v>
                </c:pt>
                <c:pt idx="812">
                  <c:v>1481.2</c:v>
                </c:pt>
                <c:pt idx="813">
                  <c:v>1481.3</c:v>
                </c:pt>
                <c:pt idx="814">
                  <c:v>1481.4</c:v>
                </c:pt>
                <c:pt idx="815">
                  <c:v>1481.5</c:v>
                </c:pt>
                <c:pt idx="816">
                  <c:v>1481.6</c:v>
                </c:pt>
                <c:pt idx="817">
                  <c:v>1481.7</c:v>
                </c:pt>
                <c:pt idx="818">
                  <c:v>1481.8</c:v>
                </c:pt>
                <c:pt idx="819">
                  <c:v>1481.9</c:v>
                </c:pt>
                <c:pt idx="820">
                  <c:v>1482</c:v>
                </c:pt>
                <c:pt idx="821">
                  <c:v>1482.1</c:v>
                </c:pt>
                <c:pt idx="822">
                  <c:v>1482.2</c:v>
                </c:pt>
                <c:pt idx="823">
                  <c:v>1482.3</c:v>
                </c:pt>
                <c:pt idx="824">
                  <c:v>1482.4</c:v>
                </c:pt>
                <c:pt idx="825">
                  <c:v>1482.5</c:v>
                </c:pt>
                <c:pt idx="826">
                  <c:v>1482.6</c:v>
                </c:pt>
                <c:pt idx="827">
                  <c:v>1482.7</c:v>
                </c:pt>
                <c:pt idx="828">
                  <c:v>1482.8</c:v>
                </c:pt>
                <c:pt idx="829">
                  <c:v>1482.9</c:v>
                </c:pt>
                <c:pt idx="830">
                  <c:v>1483</c:v>
                </c:pt>
                <c:pt idx="831">
                  <c:v>1483.1</c:v>
                </c:pt>
                <c:pt idx="832">
                  <c:v>1483.2</c:v>
                </c:pt>
                <c:pt idx="833">
                  <c:v>1483.3</c:v>
                </c:pt>
                <c:pt idx="834">
                  <c:v>1483.4</c:v>
                </c:pt>
                <c:pt idx="835">
                  <c:v>1483.5</c:v>
                </c:pt>
                <c:pt idx="836">
                  <c:v>1483.6</c:v>
                </c:pt>
                <c:pt idx="837">
                  <c:v>1483.7</c:v>
                </c:pt>
                <c:pt idx="838">
                  <c:v>1483.8</c:v>
                </c:pt>
                <c:pt idx="839">
                  <c:v>1483.9</c:v>
                </c:pt>
                <c:pt idx="840">
                  <c:v>1484</c:v>
                </c:pt>
                <c:pt idx="841">
                  <c:v>1484.1</c:v>
                </c:pt>
                <c:pt idx="842">
                  <c:v>1484.2</c:v>
                </c:pt>
                <c:pt idx="843">
                  <c:v>1484.3</c:v>
                </c:pt>
                <c:pt idx="844">
                  <c:v>1484.4</c:v>
                </c:pt>
                <c:pt idx="845">
                  <c:v>1484.5</c:v>
                </c:pt>
                <c:pt idx="846">
                  <c:v>1484.6</c:v>
                </c:pt>
                <c:pt idx="847">
                  <c:v>1484.7</c:v>
                </c:pt>
                <c:pt idx="848">
                  <c:v>1484.8</c:v>
                </c:pt>
                <c:pt idx="849">
                  <c:v>1484.9</c:v>
                </c:pt>
                <c:pt idx="850">
                  <c:v>1485</c:v>
                </c:pt>
                <c:pt idx="851">
                  <c:v>1485.1</c:v>
                </c:pt>
                <c:pt idx="852">
                  <c:v>1485.2</c:v>
                </c:pt>
                <c:pt idx="853">
                  <c:v>1485.3</c:v>
                </c:pt>
                <c:pt idx="854">
                  <c:v>1485.4</c:v>
                </c:pt>
                <c:pt idx="855">
                  <c:v>1485.5</c:v>
                </c:pt>
                <c:pt idx="856">
                  <c:v>1485.6</c:v>
                </c:pt>
                <c:pt idx="857">
                  <c:v>1485.7</c:v>
                </c:pt>
                <c:pt idx="858">
                  <c:v>1485.8</c:v>
                </c:pt>
                <c:pt idx="859">
                  <c:v>1485.9</c:v>
                </c:pt>
                <c:pt idx="860">
                  <c:v>1486</c:v>
                </c:pt>
                <c:pt idx="861">
                  <c:v>1486.1</c:v>
                </c:pt>
                <c:pt idx="862">
                  <c:v>1486.2</c:v>
                </c:pt>
                <c:pt idx="863">
                  <c:v>1486.3</c:v>
                </c:pt>
                <c:pt idx="864">
                  <c:v>1486.4</c:v>
                </c:pt>
                <c:pt idx="865">
                  <c:v>1486.5</c:v>
                </c:pt>
                <c:pt idx="866">
                  <c:v>1486.6</c:v>
                </c:pt>
                <c:pt idx="867">
                  <c:v>1486.7</c:v>
                </c:pt>
                <c:pt idx="868">
                  <c:v>1486.8</c:v>
                </c:pt>
                <c:pt idx="869">
                  <c:v>1486.9</c:v>
                </c:pt>
                <c:pt idx="870">
                  <c:v>1487</c:v>
                </c:pt>
                <c:pt idx="871">
                  <c:v>1487.1</c:v>
                </c:pt>
                <c:pt idx="872">
                  <c:v>1487.2</c:v>
                </c:pt>
                <c:pt idx="873">
                  <c:v>1487.3</c:v>
                </c:pt>
                <c:pt idx="874">
                  <c:v>1487.4</c:v>
                </c:pt>
                <c:pt idx="875">
                  <c:v>1487.5</c:v>
                </c:pt>
                <c:pt idx="876">
                  <c:v>1487.6</c:v>
                </c:pt>
                <c:pt idx="877">
                  <c:v>1487.7</c:v>
                </c:pt>
                <c:pt idx="878">
                  <c:v>1487.8</c:v>
                </c:pt>
                <c:pt idx="879">
                  <c:v>1487.9</c:v>
                </c:pt>
                <c:pt idx="880">
                  <c:v>1488</c:v>
                </c:pt>
                <c:pt idx="881">
                  <c:v>1488.1</c:v>
                </c:pt>
                <c:pt idx="882">
                  <c:v>1488.2</c:v>
                </c:pt>
                <c:pt idx="883">
                  <c:v>1488.3</c:v>
                </c:pt>
                <c:pt idx="884">
                  <c:v>1488.4</c:v>
                </c:pt>
                <c:pt idx="885">
                  <c:v>1488.5</c:v>
                </c:pt>
                <c:pt idx="886">
                  <c:v>1488.6</c:v>
                </c:pt>
                <c:pt idx="887">
                  <c:v>1488.7</c:v>
                </c:pt>
                <c:pt idx="888">
                  <c:v>1488.8</c:v>
                </c:pt>
                <c:pt idx="889">
                  <c:v>1488.9</c:v>
                </c:pt>
                <c:pt idx="890">
                  <c:v>1489</c:v>
                </c:pt>
                <c:pt idx="891">
                  <c:v>1489.1</c:v>
                </c:pt>
                <c:pt idx="892">
                  <c:v>1489.2</c:v>
                </c:pt>
                <c:pt idx="893">
                  <c:v>1489.3</c:v>
                </c:pt>
                <c:pt idx="894">
                  <c:v>1489.4</c:v>
                </c:pt>
                <c:pt idx="895">
                  <c:v>1489.5</c:v>
                </c:pt>
                <c:pt idx="896">
                  <c:v>1489.6</c:v>
                </c:pt>
                <c:pt idx="897">
                  <c:v>1489.7</c:v>
                </c:pt>
                <c:pt idx="898">
                  <c:v>1489.8</c:v>
                </c:pt>
                <c:pt idx="899">
                  <c:v>1489.9</c:v>
                </c:pt>
                <c:pt idx="900">
                  <c:v>1490</c:v>
                </c:pt>
                <c:pt idx="901">
                  <c:v>1490.1</c:v>
                </c:pt>
                <c:pt idx="902">
                  <c:v>1490.2</c:v>
                </c:pt>
                <c:pt idx="903">
                  <c:v>1490.3</c:v>
                </c:pt>
                <c:pt idx="904">
                  <c:v>1490.4</c:v>
                </c:pt>
                <c:pt idx="905">
                  <c:v>1490.5</c:v>
                </c:pt>
                <c:pt idx="906">
                  <c:v>1490.6</c:v>
                </c:pt>
                <c:pt idx="907">
                  <c:v>1490.7</c:v>
                </c:pt>
                <c:pt idx="908">
                  <c:v>1490.8</c:v>
                </c:pt>
                <c:pt idx="909">
                  <c:v>1490.9</c:v>
                </c:pt>
                <c:pt idx="910">
                  <c:v>1491</c:v>
                </c:pt>
                <c:pt idx="911">
                  <c:v>1491.1</c:v>
                </c:pt>
                <c:pt idx="912">
                  <c:v>1491.2</c:v>
                </c:pt>
                <c:pt idx="913">
                  <c:v>1491.3</c:v>
                </c:pt>
                <c:pt idx="914">
                  <c:v>1491.4</c:v>
                </c:pt>
                <c:pt idx="915">
                  <c:v>1491.5</c:v>
                </c:pt>
                <c:pt idx="916">
                  <c:v>1491.6</c:v>
                </c:pt>
                <c:pt idx="917">
                  <c:v>1491.7</c:v>
                </c:pt>
                <c:pt idx="918">
                  <c:v>1491.8</c:v>
                </c:pt>
                <c:pt idx="919">
                  <c:v>1491.9</c:v>
                </c:pt>
                <c:pt idx="920">
                  <c:v>1492</c:v>
                </c:pt>
                <c:pt idx="921">
                  <c:v>1492.1</c:v>
                </c:pt>
                <c:pt idx="922">
                  <c:v>1492.2</c:v>
                </c:pt>
                <c:pt idx="923">
                  <c:v>1492.3</c:v>
                </c:pt>
                <c:pt idx="924">
                  <c:v>1492.4</c:v>
                </c:pt>
                <c:pt idx="925">
                  <c:v>1492.5</c:v>
                </c:pt>
                <c:pt idx="926">
                  <c:v>1492.6</c:v>
                </c:pt>
                <c:pt idx="927">
                  <c:v>1492.7</c:v>
                </c:pt>
                <c:pt idx="928">
                  <c:v>1492.8</c:v>
                </c:pt>
                <c:pt idx="929">
                  <c:v>1492.9</c:v>
                </c:pt>
                <c:pt idx="930">
                  <c:v>1493</c:v>
                </c:pt>
                <c:pt idx="931">
                  <c:v>1493.1</c:v>
                </c:pt>
                <c:pt idx="932">
                  <c:v>1493.2</c:v>
                </c:pt>
                <c:pt idx="933">
                  <c:v>1493.3</c:v>
                </c:pt>
                <c:pt idx="934">
                  <c:v>1493.4</c:v>
                </c:pt>
                <c:pt idx="935">
                  <c:v>1493.5</c:v>
                </c:pt>
                <c:pt idx="936">
                  <c:v>1493.6</c:v>
                </c:pt>
                <c:pt idx="937">
                  <c:v>1493.7</c:v>
                </c:pt>
                <c:pt idx="938">
                  <c:v>1493.8</c:v>
                </c:pt>
                <c:pt idx="939">
                  <c:v>1493.9</c:v>
                </c:pt>
                <c:pt idx="940">
                  <c:v>1494</c:v>
                </c:pt>
                <c:pt idx="941">
                  <c:v>1494.1</c:v>
                </c:pt>
                <c:pt idx="942">
                  <c:v>1494.2</c:v>
                </c:pt>
                <c:pt idx="943">
                  <c:v>1494.3</c:v>
                </c:pt>
                <c:pt idx="944">
                  <c:v>1494.4</c:v>
                </c:pt>
                <c:pt idx="945">
                  <c:v>1494.5</c:v>
                </c:pt>
                <c:pt idx="946">
                  <c:v>1494.6</c:v>
                </c:pt>
                <c:pt idx="947">
                  <c:v>1494.7</c:v>
                </c:pt>
                <c:pt idx="948">
                  <c:v>1494.8</c:v>
                </c:pt>
                <c:pt idx="949">
                  <c:v>1494.9</c:v>
                </c:pt>
                <c:pt idx="950">
                  <c:v>1495</c:v>
                </c:pt>
                <c:pt idx="951">
                  <c:v>1495.1</c:v>
                </c:pt>
                <c:pt idx="952">
                  <c:v>1495.2</c:v>
                </c:pt>
                <c:pt idx="953">
                  <c:v>1495.3</c:v>
                </c:pt>
                <c:pt idx="954">
                  <c:v>1495.4</c:v>
                </c:pt>
                <c:pt idx="955">
                  <c:v>1495.5</c:v>
                </c:pt>
                <c:pt idx="956">
                  <c:v>1495.6</c:v>
                </c:pt>
                <c:pt idx="957">
                  <c:v>1495.7</c:v>
                </c:pt>
                <c:pt idx="958">
                  <c:v>1495.8</c:v>
                </c:pt>
                <c:pt idx="959">
                  <c:v>1495.9</c:v>
                </c:pt>
                <c:pt idx="960">
                  <c:v>1496</c:v>
                </c:pt>
                <c:pt idx="961">
                  <c:v>1496.1</c:v>
                </c:pt>
                <c:pt idx="962">
                  <c:v>1496.2</c:v>
                </c:pt>
                <c:pt idx="963">
                  <c:v>1496.3</c:v>
                </c:pt>
                <c:pt idx="964">
                  <c:v>1496.4</c:v>
                </c:pt>
                <c:pt idx="965">
                  <c:v>1496.5</c:v>
                </c:pt>
                <c:pt idx="966">
                  <c:v>1496.6</c:v>
                </c:pt>
                <c:pt idx="967">
                  <c:v>1496.7</c:v>
                </c:pt>
                <c:pt idx="968">
                  <c:v>1496.8</c:v>
                </c:pt>
                <c:pt idx="969">
                  <c:v>1496.9</c:v>
                </c:pt>
                <c:pt idx="970">
                  <c:v>1497</c:v>
                </c:pt>
                <c:pt idx="971">
                  <c:v>1497.1</c:v>
                </c:pt>
                <c:pt idx="972">
                  <c:v>1497.2</c:v>
                </c:pt>
                <c:pt idx="973">
                  <c:v>1497.3</c:v>
                </c:pt>
                <c:pt idx="974">
                  <c:v>1497.4</c:v>
                </c:pt>
                <c:pt idx="975">
                  <c:v>1497.5</c:v>
                </c:pt>
                <c:pt idx="976">
                  <c:v>1497.6</c:v>
                </c:pt>
                <c:pt idx="977">
                  <c:v>1497.7</c:v>
                </c:pt>
                <c:pt idx="978">
                  <c:v>1497.8</c:v>
                </c:pt>
                <c:pt idx="979">
                  <c:v>1497.9</c:v>
                </c:pt>
                <c:pt idx="980">
                  <c:v>1498</c:v>
                </c:pt>
                <c:pt idx="981">
                  <c:v>1498.1</c:v>
                </c:pt>
                <c:pt idx="982">
                  <c:v>1498.2</c:v>
                </c:pt>
                <c:pt idx="983">
                  <c:v>1498.3</c:v>
                </c:pt>
                <c:pt idx="984">
                  <c:v>1498.4</c:v>
                </c:pt>
                <c:pt idx="985">
                  <c:v>1498.5</c:v>
                </c:pt>
                <c:pt idx="986">
                  <c:v>1498.6</c:v>
                </c:pt>
                <c:pt idx="987">
                  <c:v>1498.7</c:v>
                </c:pt>
                <c:pt idx="988">
                  <c:v>1498.8</c:v>
                </c:pt>
                <c:pt idx="989">
                  <c:v>1498.9</c:v>
                </c:pt>
                <c:pt idx="990">
                  <c:v>1499</c:v>
                </c:pt>
                <c:pt idx="991">
                  <c:v>1499.1</c:v>
                </c:pt>
                <c:pt idx="992">
                  <c:v>1499.2</c:v>
                </c:pt>
                <c:pt idx="993">
                  <c:v>1499.3</c:v>
                </c:pt>
                <c:pt idx="994">
                  <c:v>1499.4</c:v>
                </c:pt>
                <c:pt idx="995">
                  <c:v>1499.5</c:v>
                </c:pt>
                <c:pt idx="996">
                  <c:v>1499.6</c:v>
                </c:pt>
                <c:pt idx="997">
                  <c:v>1499.7</c:v>
                </c:pt>
                <c:pt idx="998">
                  <c:v>1499.8</c:v>
                </c:pt>
                <c:pt idx="999">
                  <c:v>1499.9</c:v>
                </c:pt>
                <c:pt idx="1000">
                  <c:v>1500</c:v>
                </c:pt>
                <c:pt idx="1001">
                  <c:v>1500.1</c:v>
                </c:pt>
                <c:pt idx="1002">
                  <c:v>1500.2</c:v>
                </c:pt>
                <c:pt idx="1003">
                  <c:v>1500.3</c:v>
                </c:pt>
                <c:pt idx="1004">
                  <c:v>1500.4</c:v>
                </c:pt>
                <c:pt idx="1005">
                  <c:v>1500.5</c:v>
                </c:pt>
                <c:pt idx="1006">
                  <c:v>1500.6</c:v>
                </c:pt>
                <c:pt idx="1007">
                  <c:v>1500.7</c:v>
                </c:pt>
                <c:pt idx="1008">
                  <c:v>1500.8</c:v>
                </c:pt>
                <c:pt idx="1009">
                  <c:v>1500.9</c:v>
                </c:pt>
                <c:pt idx="1010">
                  <c:v>1501</c:v>
                </c:pt>
                <c:pt idx="1011">
                  <c:v>1501.1</c:v>
                </c:pt>
                <c:pt idx="1012">
                  <c:v>1501.2</c:v>
                </c:pt>
                <c:pt idx="1013">
                  <c:v>1501.3</c:v>
                </c:pt>
                <c:pt idx="1014">
                  <c:v>1501.4</c:v>
                </c:pt>
                <c:pt idx="1015">
                  <c:v>1501.5</c:v>
                </c:pt>
                <c:pt idx="1016">
                  <c:v>1501.6</c:v>
                </c:pt>
                <c:pt idx="1017">
                  <c:v>1501.7</c:v>
                </c:pt>
                <c:pt idx="1018">
                  <c:v>1501.8</c:v>
                </c:pt>
                <c:pt idx="1019">
                  <c:v>1501.9</c:v>
                </c:pt>
                <c:pt idx="1020">
                  <c:v>1502</c:v>
                </c:pt>
                <c:pt idx="1021">
                  <c:v>1502.1</c:v>
                </c:pt>
                <c:pt idx="1022">
                  <c:v>1502.2</c:v>
                </c:pt>
                <c:pt idx="1023">
                  <c:v>1502.3</c:v>
                </c:pt>
                <c:pt idx="1024">
                  <c:v>1502.4</c:v>
                </c:pt>
                <c:pt idx="1025">
                  <c:v>1502.5</c:v>
                </c:pt>
                <c:pt idx="1026">
                  <c:v>1502.6</c:v>
                </c:pt>
                <c:pt idx="1027">
                  <c:v>1502.7</c:v>
                </c:pt>
                <c:pt idx="1028">
                  <c:v>1502.8</c:v>
                </c:pt>
                <c:pt idx="1029">
                  <c:v>1502.9</c:v>
                </c:pt>
                <c:pt idx="1030">
                  <c:v>1503</c:v>
                </c:pt>
                <c:pt idx="1031">
                  <c:v>1503.1</c:v>
                </c:pt>
                <c:pt idx="1032">
                  <c:v>1503.2</c:v>
                </c:pt>
                <c:pt idx="1033">
                  <c:v>1503.3</c:v>
                </c:pt>
                <c:pt idx="1034">
                  <c:v>1503.4</c:v>
                </c:pt>
                <c:pt idx="1035">
                  <c:v>1503.5</c:v>
                </c:pt>
                <c:pt idx="1036">
                  <c:v>1503.6</c:v>
                </c:pt>
                <c:pt idx="1037">
                  <c:v>1503.7</c:v>
                </c:pt>
                <c:pt idx="1038">
                  <c:v>1503.8</c:v>
                </c:pt>
                <c:pt idx="1039">
                  <c:v>1503.9</c:v>
                </c:pt>
                <c:pt idx="1040">
                  <c:v>1504</c:v>
                </c:pt>
                <c:pt idx="1041">
                  <c:v>1504.1</c:v>
                </c:pt>
                <c:pt idx="1042">
                  <c:v>1504.2</c:v>
                </c:pt>
                <c:pt idx="1043">
                  <c:v>1504.3</c:v>
                </c:pt>
                <c:pt idx="1044">
                  <c:v>1504.4</c:v>
                </c:pt>
                <c:pt idx="1045">
                  <c:v>1504.5</c:v>
                </c:pt>
                <c:pt idx="1046">
                  <c:v>1504.6</c:v>
                </c:pt>
                <c:pt idx="1047">
                  <c:v>1504.7</c:v>
                </c:pt>
                <c:pt idx="1048">
                  <c:v>1504.8</c:v>
                </c:pt>
                <c:pt idx="1049">
                  <c:v>1504.9</c:v>
                </c:pt>
                <c:pt idx="1050">
                  <c:v>1505</c:v>
                </c:pt>
                <c:pt idx="1051">
                  <c:v>1505.1</c:v>
                </c:pt>
                <c:pt idx="1052">
                  <c:v>1505.2</c:v>
                </c:pt>
                <c:pt idx="1053">
                  <c:v>1505.3</c:v>
                </c:pt>
                <c:pt idx="1054">
                  <c:v>1505.4</c:v>
                </c:pt>
                <c:pt idx="1055">
                  <c:v>1505.5</c:v>
                </c:pt>
                <c:pt idx="1056">
                  <c:v>1505.6</c:v>
                </c:pt>
                <c:pt idx="1057">
                  <c:v>1505.7</c:v>
                </c:pt>
                <c:pt idx="1058">
                  <c:v>1505.8</c:v>
                </c:pt>
                <c:pt idx="1059">
                  <c:v>1505.9</c:v>
                </c:pt>
                <c:pt idx="1060">
                  <c:v>1506</c:v>
                </c:pt>
                <c:pt idx="1061">
                  <c:v>1506.1</c:v>
                </c:pt>
                <c:pt idx="1062">
                  <c:v>1506.2</c:v>
                </c:pt>
                <c:pt idx="1063">
                  <c:v>1506.3</c:v>
                </c:pt>
                <c:pt idx="1064">
                  <c:v>1506.4</c:v>
                </c:pt>
                <c:pt idx="1065">
                  <c:v>1506.5</c:v>
                </c:pt>
                <c:pt idx="1066">
                  <c:v>1506.6</c:v>
                </c:pt>
                <c:pt idx="1067">
                  <c:v>1506.7</c:v>
                </c:pt>
                <c:pt idx="1068">
                  <c:v>1506.8</c:v>
                </c:pt>
                <c:pt idx="1069">
                  <c:v>1506.9</c:v>
                </c:pt>
                <c:pt idx="1070">
                  <c:v>1507</c:v>
                </c:pt>
                <c:pt idx="1071">
                  <c:v>1507.1</c:v>
                </c:pt>
                <c:pt idx="1072">
                  <c:v>1507.2</c:v>
                </c:pt>
                <c:pt idx="1073">
                  <c:v>1507.3</c:v>
                </c:pt>
                <c:pt idx="1074">
                  <c:v>1507.4</c:v>
                </c:pt>
                <c:pt idx="1075">
                  <c:v>1507.5</c:v>
                </c:pt>
                <c:pt idx="1076">
                  <c:v>1507.6</c:v>
                </c:pt>
                <c:pt idx="1077">
                  <c:v>1507.7</c:v>
                </c:pt>
                <c:pt idx="1078">
                  <c:v>1507.8</c:v>
                </c:pt>
                <c:pt idx="1079">
                  <c:v>1507.9</c:v>
                </c:pt>
                <c:pt idx="1080">
                  <c:v>1508</c:v>
                </c:pt>
                <c:pt idx="1081">
                  <c:v>1508.1</c:v>
                </c:pt>
                <c:pt idx="1082">
                  <c:v>1508.2</c:v>
                </c:pt>
                <c:pt idx="1083">
                  <c:v>1508.3</c:v>
                </c:pt>
                <c:pt idx="1084">
                  <c:v>1508.4</c:v>
                </c:pt>
                <c:pt idx="1085">
                  <c:v>1508.5</c:v>
                </c:pt>
                <c:pt idx="1086">
                  <c:v>1508.6</c:v>
                </c:pt>
                <c:pt idx="1087">
                  <c:v>1508.7</c:v>
                </c:pt>
                <c:pt idx="1088">
                  <c:v>1508.8</c:v>
                </c:pt>
                <c:pt idx="1089">
                  <c:v>1508.9</c:v>
                </c:pt>
                <c:pt idx="1090">
                  <c:v>1509</c:v>
                </c:pt>
                <c:pt idx="1091">
                  <c:v>1509.1</c:v>
                </c:pt>
                <c:pt idx="1092">
                  <c:v>1509.2</c:v>
                </c:pt>
                <c:pt idx="1093">
                  <c:v>1509.3</c:v>
                </c:pt>
                <c:pt idx="1094">
                  <c:v>1509.4</c:v>
                </c:pt>
                <c:pt idx="1095">
                  <c:v>1509.5</c:v>
                </c:pt>
                <c:pt idx="1096">
                  <c:v>1509.6</c:v>
                </c:pt>
                <c:pt idx="1097">
                  <c:v>1509.7</c:v>
                </c:pt>
                <c:pt idx="1098">
                  <c:v>1509.8</c:v>
                </c:pt>
                <c:pt idx="1099">
                  <c:v>1509.9</c:v>
                </c:pt>
                <c:pt idx="1100">
                  <c:v>1510</c:v>
                </c:pt>
                <c:pt idx="1101">
                  <c:v>1510.1</c:v>
                </c:pt>
                <c:pt idx="1102">
                  <c:v>1510.2</c:v>
                </c:pt>
                <c:pt idx="1103">
                  <c:v>1510.3</c:v>
                </c:pt>
                <c:pt idx="1104">
                  <c:v>1510.4</c:v>
                </c:pt>
                <c:pt idx="1105">
                  <c:v>1510.5</c:v>
                </c:pt>
                <c:pt idx="1106">
                  <c:v>1510.6</c:v>
                </c:pt>
                <c:pt idx="1107">
                  <c:v>1510.7</c:v>
                </c:pt>
                <c:pt idx="1108">
                  <c:v>1510.8</c:v>
                </c:pt>
                <c:pt idx="1109">
                  <c:v>1510.9</c:v>
                </c:pt>
                <c:pt idx="1110">
                  <c:v>1511</c:v>
                </c:pt>
                <c:pt idx="1111">
                  <c:v>1511.1</c:v>
                </c:pt>
                <c:pt idx="1112">
                  <c:v>1511.2</c:v>
                </c:pt>
                <c:pt idx="1113">
                  <c:v>1511.3</c:v>
                </c:pt>
                <c:pt idx="1114">
                  <c:v>1511.4</c:v>
                </c:pt>
                <c:pt idx="1115">
                  <c:v>1511.5</c:v>
                </c:pt>
                <c:pt idx="1116">
                  <c:v>1511.6</c:v>
                </c:pt>
                <c:pt idx="1117">
                  <c:v>1511.7</c:v>
                </c:pt>
                <c:pt idx="1118">
                  <c:v>1511.8</c:v>
                </c:pt>
                <c:pt idx="1119">
                  <c:v>1511.9</c:v>
                </c:pt>
                <c:pt idx="1120">
                  <c:v>1512</c:v>
                </c:pt>
                <c:pt idx="1121">
                  <c:v>1512.1</c:v>
                </c:pt>
                <c:pt idx="1122">
                  <c:v>1512.2</c:v>
                </c:pt>
                <c:pt idx="1123">
                  <c:v>1512.3</c:v>
                </c:pt>
                <c:pt idx="1124">
                  <c:v>1512.4</c:v>
                </c:pt>
                <c:pt idx="1125">
                  <c:v>1512.5</c:v>
                </c:pt>
                <c:pt idx="1126">
                  <c:v>1512.6</c:v>
                </c:pt>
                <c:pt idx="1127">
                  <c:v>1512.7</c:v>
                </c:pt>
                <c:pt idx="1128">
                  <c:v>1512.8</c:v>
                </c:pt>
                <c:pt idx="1129">
                  <c:v>1512.9</c:v>
                </c:pt>
                <c:pt idx="1130">
                  <c:v>1513</c:v>
                </c:pt>
                <c:pt idx="1131">
                  <c:v>1513.1</c:v>
                </c:pt>
                <c:pt idx="1132">
                  <c:v>1513.2</c:v>
                </c:pt>
                <c:pt idx="1133">
                  <c:v>1513.3</c:v>
                </c:pt>
                <c:pt idx="1134">
                  <c:v>1513.4</c:v>
                </c:pt>
                <c:pt idx="1135">
                  <c:v>1513.5</c:v>
                </c:pt>
                <c:pt idx="1136">
                  <c:v>1513.6</c:v>
                </c:pt>
                <c:pt idx="1137">
                  <c:v>1513.7</c:v>
                </c:pt>
                <c:pt idx="1138">
                  <c:v>1513.8</c:v>
                </c:pt>
                <c:pt idx="1139">
                  <c:v>1513.9</c:v>
                </c:pt>
                <c:pt idx="1140">
                  <c:v>1514</c:v>
                </c:pt>
                <c:pt idx="1141">
                  <c:v>1514.1</c:v>
                </c:pt>
                <c:pt idx="1142">
                  <c:v>1514.2</c:v>
                </c:pt>
                <c:pt idx="1143">
                  <c:v>1514.3</c:v>
                </c:pt>
                <c:pt idx="1144">
                  <c:v>1514.4</c:v>
                </c:pt>
                <c:pt idx="1145">
                  <c:v>1514.5</c:v>
                </c:pt>
                <c:pt idx="1146">
                  <c:v>1514.6</c:v>
                </c:pt>
                <c:pt idx="1147">
                  <c:v>1514.7</c:v>
                </c:pt>
                <c:pt idx="1148">
                  <c:v>1514.8</c:v>
                </c:pt>
                <c:pt idx="1149">
                  <c:v>1514.9</c:v>
                </c:pt>
                <c:pt idx="1150">
                  <c:v>1515</c:v>
                </c:pt>
                <c:pt idx="1151">
                  <c:v>1515.1</c:v>
                </c:pt>
                <c:pt idx="1152">
                  <c:v>1515.2</c:v>
                </c:pt>
                <c:pt idx="1153">
                  <c:v>1515.3</c:v>
                </c:pt>
                <c:pt idx="1154">
                  <c:v>1515.4</c:v>
                </c:pt>
                <c:pt idx="1155">
                  <c:v>1515.5</c:v>
                </c:pt>
                <c:pt idx="1156">
                  <c:v>1515.6</c:v>
                </c:pt>
                <c:pt idx="1157">
                  <c:v>1515.7</c:v>
                </c:pt>
                <c:pt idx="1158">
                  <c:v>1515.8</c:v>
                </c:pt>
                <c:pt idx="1159">
                  <c:v>1515.9</c:v>
                </c:pt>
                <c:pt idx="1160">
                  <c:v>1516</c:v>
                </c:pt>
                <c:pt idx="1161">
                  <c:v>1516.1</c:v>
                </c:pt>
                <c:pt idx="1162">
                  <c:v>1516.2</c:v>
                </c:pt>
                <c:pt idx="1163">
                  <c:v>1516.3</c:v>
                </c:pt>
                <c:pt idx="1164">
                  <c:v>1516.4</c:v>
                </c:pt>
                <c:pt idx="1165">
                  <c:v>1516.5</c:v>
                </c:pt>
                <c:pt idx="1166">
                  <c:v>1516.6</c:v>
                </c:pt>
                <c:pt idx="1167">
                  <c:v>1516.7</c:v>
                </c:pt>
                <c:pt idx="1168">
                  <c:v>1516.8</c:v>
                </c:pt>
                <c:pt idx="1169">
                  <c:v>1516.9</c:v>
                </c:pt>
                <c:pt idx="1170">
                  <c:v>1517</c:v>
                </c:pt>
                <c:pt idx="1171">
                  <c:v>1517.1</c:v>
                </c:pt>
                <c:pt idx="1172">
                  <c:v>1517.2</c:v>
                </c:pt>
                <c:pt idx="1173">
                  <c:v>1517.3</c:v>
                </c:pt>
                <c:pt idx="1174">
                  <c:v>1517.4</c:v>
                </c:pt>
                <c:pt idx="1175">
                  <c:v>1517.5</c:v>
                </c:pt>
                <c:pt idx="1176">
                  <c:v>1517.6</c:v>
                </c:pt>
                <c:pt idx="1177">
                  <c:v>1517.7</c:v>
                </c:pt>
                <c:pt idx="1178">
                  <c:v>1517.8</c:v>
                </c:pt>
                <c:pt idx="1179">
                  <c:v>1517.9</c:v>
                </c:pt>
                <c:pt idx="1180">
                  <c:v>1518</c:v>
                </c:pt>
                <c:pt idx="1181">
                  <c:v>1518.1</c:v>
                </c:pt>
                <c:pt idx="1182">
                  <c:v>1518.2</c:v>
                </c:pt>
                <c:pt idx="1183">
                  <c:v>1518.3</c:v>
                </c:pt>
                <c:pt idx="1184">
                  <c:v>1518.4</c:v>
                </c:pt>
                <c:pt idx="1185">
                  <c:v>1518.5</c:v>
                </c:pt>
                <c:pt idx="1186">
                  <c:v>1518.6</c:v>
                </c:pt>
                <c:pt idx="1187">
                  <c:v>1518.7</c:v>
                </c:pt>
                <c:pt idx="1188">
                  <c:v>1518.8</c:v>
                </c:pt>
                <c:pt idx="1189">
                  <c:v>1518.9</c:v>
                </c:pt>
                <c:pt idx="1190">
                  <c:v>1519</c:v>
                </c:pt>
                <c:pt idx="1191">
                  <c:v>1519.1</c:v>
                </c:pt>
                <c:pt idx="1192">
                  <c:v>1519.2</c:v>
                </c:pt>
                <c:pt idx="1193">
                  <c:v>1519.3</c:v>
                </c:pt>
                <c:pt idx="1194">
                  <c:v>1519.4</c:v>
                </c:pt>
                <c:pt idx="1195">
                  <c:v>1519.5</c:v>
                </c:pt>
                <c:pt idx="1196">
                  <c:v>1519.6</c:v>
                </c:pt>
                <c:pt idx="1197">
                  <c:v>1519.7</c:v>
                </c:pt>
                <c:pt idx="1198">
                  <c:v>1519.8</c:v>
                </c:pt>
                <c:pt idx="1199">
                  <c:v>1519.9</c:v>
                </c:pt>
                <c:pt idx="1200">
                  <c:v>1520</c:v>
                </c:pt>
                <c:pt idx="1201">
                  <c:v>1520.1</c:v>
                </c:pt>
                <c:pt idx="1202">
                  <c:v>1520.2</c:v>
                </c:pt>
                <c:pt idx="1203">
                  <c:v>1520.3</c:v>
                </c:pt>
                <c:pt idx="1204">
                  <c:v>1520.4</c:v>
                </c:pt>
                <c:pt idx="1205">
                  <c:v>1520.5</c:v>
                </c:pt>
                <c:pt idx="1206">
                  <c:v>1520.6</c:v>
                </c:pt>
                <c:pt idx="1207">
                  <c:v>1520.7</c:v>
                </c:pt>
                <c:pt idx="1208">
                  <c:v>1520.8</c:v>
                </c:pt>
                <c:pt idx="1209">
                  <c:v>1520.9</c:v>
                </c:pt>
                <c:pt idx="1210">
                  <c:v>1521</c:v>
                </c:pt>
                <c:pt idx="1211">
                  <c:v>1521.1</c:v>
                </c:pt>
                <c:pt idx="1212">
                  <c:v>1521.2</c:v>
                </c:pt>
                <c:pt idx="1213">
                  <c:v>1521.3</c:v>
                </c:pt>
                <c:pt idx="1214">
                  <c:v>1521.4</c:v>
                </c:pt>
                <c:pt idx="1215">
                  <c:v>1521.5</c:v>
                </c:pt>
                <c:pt idx="1216">
                  <c:v>1521.6</c:v>
                </c:pt>
                <c:pt idx="1217">
                  <c:v>1521.7</c:v>
                </c:pt>
                <c:pt idx="1218">
                  <c:v>1521.8</c:v>
                </c:pt>
                <c:pt idx="1219">
                  <c:v>1521.9</c:v>
                </c:pt>
                <c:pt idx="1220">
                  <c:v>1522</c:v>
                </c:pt>
                <c:pt idx="1221">
                  <c:v>1522.1</c:v>
                </c:pt>
                <c:pt idx="1222">
                  <c:v>1522.2</c:v>
                </c:pt>
                <c:pt idx="1223">
                  <c:v>1522.3</c:v>
                </c:pt>
                <c:pt idx="1224">
                  <c:v>1522.4</c:v>
                </c:pt>
                <c:pt idx="1225">
                  <c:v>1522.5</c:v>
                </c:pt>
                <c:pt idx="1226">
                  <c:v>1522.6</c:v>
                </c:pt>
                <c:pt idx="1227">
                  <c:v>1522.7</c:v>
                </c:pt>
                <c:pt idx="1228">
                  <c:v>1522.8</c:v>
                </c:pt>
                <c:pt idx="1229">
                  <c:v>1522.9</c:v>
                </c:pt>
                <c:pt idx="1230">
                  <c:v>1523</c:v>
                </c:pt>
                <c:pt idx="1231">
                  <c:v>1523.1</c:v>
                </c:pt>
                <c:pt idx="1232">
                  <c:v>1523.2</c:v>
                </c:pt>
                <c:pt idx="1233">
                  <c:v>1523.3</c:v>
                </c:pt>
                <c:pt idx="1234">
                  <c:v>1523.4</c:v>
                </c:pt>
                <c:pt idx="1235">
                  <c:v>1523.5</c:v>
                </c:pt>
                <c:pt idx="1236">
                  <c:v>1523.6</c:v>
                </c:pt>
                <c:pt idx="1237">
                  <c:v>1523.7</c:v>
                </c:pt>
                <c:pt idx="1238">
                  <c:v>1523.8</c:v>
                </c:pt>
                <c:pt idx="1239">
                  <c:v>1523.9</c:v>
                </c:pt>
                <c:pt idx="1240">
                  <c:v>1524</c:v>
                </c:pt>
                <c:pt idx="1241">
                  <c:v>1524.1</c:v>
                </c:pt>
                <c:pt idx="1242">
                  <c:v>1524.2</c:v>
                </c:pt>
                <c:pt idx="1243">
                  <c:v>1524.3</c:v>
                </c:pt>
                <c:pt idx="1244">
                  <c:v>1524.4</c:v>
                </c:pt>
                <c:pt idx="1245">
                  <c:v>1524.5</c:v>
                </c:pt>
                <c:pt idx="1246">
                  <c:v>1524.6</c:v>
                </c:pt>
                <c:pt idx="1247">
                  <c:v>1524.7</c:v>
                </c:pt>
                <c:pt idx="1248">
                  <c:v>1524.8</c:v>
                </c:pt>
                <c:pt idx="1249">
                  <c:v>1524.9</c:v>
                </c:pt>
                <c:pt idx="1250">
                  <c:v>1525</c:v>
                </c:pt>
                <c:pt idx="1251">
                  <c:v>1525.1</c:v>
                </c:pt>
                <c:pt idx="1252">
                  <c:v>1525.2</c:v>
                </c:pt>
                <c:pt idx="1253">
                  <c:v>1525.3</c:v>
                </c:pt>
                <c:pt idx="1254">
                  <c:v>1525.4</c:v>
                </c:pt>
                <c:pt idx="1255">
                  <c:v>1525.5</c:v>
                </c:pt>
                <c:pt idx="1256">
                  <c:v>1525.6</c:v>
                </c:pt>
                <c:pt idx="1257">
                  <c:v>1525.7</c:v>
                </c:pt>
                <c:pt idx="1258">
                  <c:v>1525.8</c:v>
                </c:pt>
                <c:pt idx="1259">
                  <c:v>1525.9</c:v>
                </c:pt>
                <c:pt idx="1260">
                  <c:v>1526</c:v>
                </c:pt>
                <c:pt idx="1261">
                  <c:v>1526.1</c:v>
                </c:pt>
                <c:pt idx="1262">
                  <c:v>1526.2</c:v>
                </c:pt>
                <c:pt idx="1263">
                  <c:v>1526.3</c:v>
                </c:pt>
                <c:pt idx="1264">
                  <c:v>1526.4</c:v>
                </c:pt>
                <c:pt idx="1265">
                  <c:v>1526.5</c:v>
                </c:pt>
                <c:pt idx="1266">
                  <c:v>1526.6</c:v>
                </c:pt>
                <c:pt idx="1267">
                  <c:v>1526.7</c:v>
                </c:pt>
                <c:pt idx="1268">
                  <c:v>1526.8</c:v>
                </c:pt>
                <c:pt idx="1269">
                  <c:v>1526.9</c:v>
                </c:pt>
                <c:pt idx="1270">
                  <c:v>1527</c:v>
                </c:pt>
                <c:pt idx="1271">
                  <c:v>1527.1</c:v>
                </c:pt>
                <c:pt idx="1272">
                  <c:v>1527.2</c:v>
                </c:pt>
                <c:pt idx="1273">
                  <c:v>1527.3</c:v>
                </c:pt>
                <c:pt idx="1274">
                  <c:v>1527.4</c:v>
                </c:pt>
                <c:pt idx="1275">
                  <c:v>1527.5</c:v>
                </c:pt>
                <c:pt idx="1276">
                  <c:v>1527.6</c:v>
                </c:pt>
                <c:pt idx="1277">
                  <c:v>1527.7</c:v>
                </c:pt>
                <c:pt idx="1278">
                  <c:v>1527.8</c:v>
                </c:pt>
                <c:pt idx="1279">
                  <c:v>1527.9</c:v>
                </c:pt>
                <c:pt idx="1280">
                  <c:v>1528</c:v>
                </c:pt>
                <c:pt idx="1281">
                  <c:v>1528.1</c:v>
                </c:pt>
                <c:pt idx="1282">
                  <c:v>1528.2</c:v>
                </c:pt>
                <c:pt idx="1283">
                  <c:v>1528.3</c:v>
                </c:pt>
                <c:pt idx="1284">
                  <c:v>1528.4</c:v>
                </c:pt>
                <c:pt idx="1285">
                  <c:v>1528.5</c:v>
                </c:pt>
                <c:pt idx="1286">
                  <c:v>1528.6</c:v>
                </c:pt>
                <c:pt idx="1287">
                  <c:v>1528.7</c:v>
                </c:pt>
                <c:pt idx="1288">
                  <c:v>1528.8</c:v>
                </c:pt>
                <c:pt idx="1289">
                  <c:v>1528.9</c:v>
                </c:pt>
                <c:pt idx="1290">
                  <c:v>1529</c:v>
                </c:pt>
                <c:pt idx="1291">
                  <c:v>1529.1</c:v>
                </c:pt>
                <c:pt idx="1292">
                  <c:v>1529.2</c:v>
                </c:pt>
                <c:pt idx="1293">
                  <c:v>1529.3</c:v>
                </c:pt>
                <c:pt idx="1294">
                  <c:v>1529.4</c:v>
                </c:pt>
                <c:pt idx="1295">
                  <c:v>1529.5</c:v>
                </c:pt>
                <c:pt idx="1296">
                  <c:v>1529.6</c:v>
                </c:pt>
                <c:pt idx="1297">
                  <c:v>1529.7</c:v>
                </c:pt>
                <c:pt idx="1298">
                  <c:v>1529.8</c:v>
                </c:pt>
                <c:pt idx="1299">
                  <c:v>1529.9</c:v>
                </c:pt>
                <c:pt idx="1300">
                  <c:v>1530</c:v>
                </c:pt>
                <c:pt idx="1301">
                  <c:v>1530.1</c:v>
                </c:pt>
                <c:pt idx="1302">
                  <c:v>1530.2</c:v>
                </c:pt>
                <c:pt idx="1303">
                  <c:v>1530.3</c:v>
                </c:pt>
                <c:pt idx="1304">
                  <c:v>1530.4</c:v>
                </c:pt>
                <c:pt idx="1305">
                  <c:v>1530.5</c:v>
                </c:pt>
                <c:pt idx="1306">
                  <c:v>1530.6</c:v>
                </c:pt>
                <c:pt idx="1307">
                  <c:v>1530.7</c:v>
                </c:pt>
                <c:pt idx="1308">
                  <c:v>1530.8</c:v>
                </c:pt>
                <c:pt idx="1309">
                  <c:v>1530.9</c:v>
                </c:pt>
                <c:pt idx="1310">
                  <c:v>1531</c:v>
                </c:pt>
                <c:pt idx="1311">
                  <c:v>1531.1</c:v>
                </c:pt>
                <c:pt idx="1312">
                  <c:v>1531.2</c:v>
                </c:pt>
                <c:pt idx="1313">
                  <c:v>1531.3</c:v>
                </c:pt>
                <c:pt idx="1314">
                  <c:v>1531.4</c:v>
                </c:pt>
                <c:pt idx="1315">
                  <c:v>1531.5</c:v>
                </c:pt>
                <c:pt idx="1316">
                  <c:v>1531.6</c:v>
                </c:pt>
                <c:pt idx="1317">
                  <c:v>1531.7</c:v>
                </c:pt>
                <c:pt idx="1318">
                  <c:v>1531.8</c:v>
                </c:pt>
                <c:pt idx="1319">
                  <c:v>1531.9</c:v>
                </c:pt>
                <c:pt idx="1320">
                  <c:v>1532</c:v>
                </c:pt>
                <c:pt idx="1321">
                  <c:v>1532.1</c:v>
                </c:pt>
                <c:pt idx="1322">
                  <c:v>1532.2</c:v>
                </c:pt>
                <c:pt idx="1323">
                  <c:v>1532.3</c:v>
                </c:pt>
                <c:pt idx="1324">
                  <c:v>1532.4</c:v>
                </c:pt>
                <c:pt idx="1325">
                  <c:v>1532.5</c:v>
                </c:pt>
                <c:pt idx="1326">
                  <c:v>1532.6</c:v>
                </c:pt>
                <c:pt idx="1327">
                  <c:v>1532.7</c:v>
                </c:pt>
                <c:pt idx="1328">
                  <c:v>1532.8</c:v>
                </c:pt>
                <c:pt idx="1329">
                  <c:v>1532.9</c:v>
                </c:pt>
                <c:pt idx="1330">
                  <c:v>1533</c:v>
                </c:pt>
                <c:pt idx="1331">
                  <c:v>1533.1</c:v>
                </c:pt>
                <c:pt idx="1332">
                  <c:v>1533.2</c:v>
                </c:pt>
                <c:pt idx="1333">
                  <c:v>1533.3</c:v>
                </c:pt>
                <c:pt idx="1334">
                  <c:v>1533.4</c:v>
                </c:pt>
                <c:pt idx="1335">
                  <c:v>1533.5</c:v>
                </c:pt>
                <c:pt idx="1336">
                  <c:v>1533.6</c:v>
                </c:pt>
                <c:pt idx="1337">
                  <c:v>1533.7</c:v>
                </c:pt>
                <c:pt idx="1338">
                  <c:v>1533.8</c:v>
                </c:pt>
                <c:pt idx="1339">
                  <c:v>1533.9</c:v>
                </c:pt>
                <c:pt idx="1340">
                  <c:v>1534</c:v>
                </c:pt>
                <c:pt idx="1341">
                  <c:v>1534.1</c:v>
                </c:pt>
                <c:pt idx="1342">
                  <c:v>1534.2</c:v>
                </c:pt>
                <c:pt idx="1343">
                  <c:v>1534.3</c:v>
                </c:pt>
                <c:pt idx="1344">
                  <c:v>1534.4</c:v>
                </c:pt>
                <c:pt idx="1345">
                  <c:v>1534.5</c:v>
                </c:pt>
                <c:pt idx="1346">
                  <c:v>1534.6</c:v>
                </c:pt>
                <c:pt idx="1347">
                  <c:v>1534.7</c:v>
                </c:pt>
                <c:pt idx="1348">
                  <c:v>1534.8</c:v>
                </c:pt>
                <c:pt idx="1349">
                  <c:v>1534.9</c:v>
                </c:pt>
                <c:pt idx="1350">
                  <c:v>1535</c:v>
                </c:pt>
                <c:pt idx="1351">
                  <c:v>1535.1</c:v>
                </c:pt>
                <c:pt idx="1352">
                  <c:v>1535.2</c:v>
                </c:pt>
                <c:pt idx="1353">
                  <c:v>1535.3</c:v>
                </c:pt>
                <c:pt idx="1354">
                  <c:v>1535.4</c:v>
                </c:pt>
                <c:pt idx="1355">
                  <c:v>1535.5</c:v>
                </c:pt>
                <c:pt idx="1356">
                  <c:v>1535.6</c:v>
                </c:pt>
                <c:pt idx="1357">
                  <c:v>1535.7</c:v>
                </c:pt>
                <c:pt idx="1358">
                  <c:v>1535.8</c:v>
                </c:pt>
                <c:pt idx="1359">
                  <c:v>1535.9</c:v>
                </c:pt>
                <c:pt idx="1360">
                  <c:v>1536</c:v>
                </c:pt>
                <c:pt idx="1361">
                  <c:v>1536.1</c:v>
                </c:pt>
                <c:pt idx="1362">
                  <c:v>1536.2</c:v>
                </c:pt>
                <c:pt idx="1363">
                  <c:v>1536.3</c:v>
                </c:pt>
                <c:pt idx="1364">
                  <c:v>1536.4</c:v>
                </c:pt>
                <c:pt idx="1365">
                  <c:v>1536.5</c:v>
                </c:pt>
                <c:pt idx="1366">
                  <c:v>1536.6</c:v>
                </c:pt>
                <c:pt idx="1367">
                  <c:v>1536.7</c:v>
                </c:pt>
                <c:pt idx="1368">
                  <c:v>1536.8</c:v>
                </c:pt>
                <c:pt idx="1369">
                  <c:v>1536.9</c:v>
                </c:pt>
                <c:pt idx="1370">
                  <c:v>1537</c:v>
                </c:pt>
                <c:pt idx="1371">
                  <c:v>1537.1</c:v>
                </c:pt>
                <c:pt idx="1372">
                  <c:v>1537.2</c:v>
                </c:pt>
                <c:pt idx="1373">
                  <c:v>1537.3</c:v>
                </c:pt>
                <c:pt idx="1374">
                  <c:v>1537.4</c:v>
                </c:pt>
                <c:pt idx="1375">
                  <c:v>1537.5</c:v>
                </c:pt>
                <c:pt idx="1376">
                  <c:v>1537.6</c:v>
                </c:pt>
                <c:pt idx="1377">
                  <c:v>1537.7</c:v>
                </c:pt>
                <c:pt idx="1378">
                  <c:v>1537.8</c:v>
                </c:pt>
                <c:pt idx="1379">
                  <c:v>1537.9</c:v>
                </c:pt>
                <c:pt idx="1380">
                  <c:v>1538</c:v>
                </c:pt>
                <c:pt idx="1381">
                  <c:v>1538.1</c:v>
                </c:pt>
                <c:pt idx="1382">
                  <c:v>1538.2</c:v>
                </c:pt>
                <c:pt idx="1383">
                  <c:v>1538.3</c:v>
                </c:pt>
                <c:pt idx="1384">
                  <c:v>1538.4</c:v>
                </c:pt>
                <c:pt idx="1385">
                  <c:v>1538.5</c:v>
                </c:pt>
                <c:pt idx="1386">
                  <c:v>1538.6</c:v>
                </c:pt>
                <c:pt idx="1387">
                  <c:v>1538.7</c:v>
                </c:pt>
                <c:pt idx="1388">
                  <c:v>1538.8</c:v>
                </c:pt>
                <c:pt idx="1389">
                  <c:v>1538.9</c:v>
                </c:pt>
                <c:pt idx="1390">
                  <c:v>1539</c:v>
                </c:pt>
                <c:pt idx="1391">
                  <c:v>1539.1</c:v>
                </c:pt>
                <c:pt idx="1392">
                  <c:v>1539.2</c:v>
                </c:pt>
                <c:pt idx="1393">
                  <c:v>1539.3</c:v>
                </c:pt>
                <c:pt idx="1394">
                  <c:v>1539.4</c:v>
                </c:pt>
                <c:pt idx="1395">
                  <c:v>1539.5</c:v>
                </c:pt>
                <c:pt idx="1396">
                  <c:v>1539.6</c:v>
                </c:pt>
                <c:pt idx="1397">
                  <c:v>1539.7</c:v>
                </c:pt>
                <c:pt idx="1398">
                  <c:v>1539.8</c:v>
                </c:pt>
                <c:pt idx="1399">
                  <c:v>1539.9</c:v>
                </c:pt>
                <c:pt idx="1400">
                  <c:v>1540</c:v>
                </c:pt>
                <c:pt idx="1401">
                  <c:v>1540.1</c:v>
                </c:pt>
                <c:pt idx="1402">
                  <c:v>1540.2</c:v>
                </c:pt>
                <c:pt idx="1403">
                  <c:v>1540.3</c:v>
                </c:pt>
                <c:pt idx="1404">
                  <c:v>1540.4</c:v>
                </c:pt>
                <c:pt idx="1405">
                  <c:v>1540.5</c:v>
                </c:pt>
                <c:pt idx="1406">
                  <c:v>1540.6</c:v>
                </c:pt>
                <c:pt idx="1407">
                  <c:v>1540.7</c:v>
                </c:pt>
                <c:pt idx="1408">
                  <c:v>1540.8</c:v>
                </c:pt>
                <c:pt idx="1409">
                  <c:v>1540.9</c:v>
                </c:pt>
                <c:pt idx="1410">
                  <c:v>1541</c:v>
                </c:pt>
                <c:pt idx="1411">
                  <c:v>1541.1</c:v>
                </c:pt>
                <c:pt idx="1412">
                  <c:v>1541.2</c:v>
                </c:pt>
                <c:pt idx="1413">
                  <c:v>1541.3</c:v>
                </c:pt>
                <c:pt idx="1414">
                  <c:v>1541.4</c:v>
                </c:pt>
                <c:pt idx="1415">
                  <c:v>1541.5</c:v>
                </c:pt>
                <c:pt idx="1416">
                  <c:v>1541.6</c:v>
                </c:pt>
                <c:pt idx="1417">
                  <c:v>1541.7</c:v>
                </c:pt>
                <c:pt idx="1418">
                  <c:v>1541.8</c:v>
                </c:pt>
                <c:pt idx="1419">
                  <c:v>1541.9</c:v>
                </c:pt>
                <c:pt idx="1420">
                  <c:v>1542</c:v>
                </c:pt>
                <c:pt idx="1421">
                  <c:v>1542.1</c:v>
                </c:pt>
                <c:pt idx="1422">
                  <c:v>1542.2</c:v>
                </c:pt>
                <c:pt idx="1423">
                  <c:v>1542.3</c:v>
                </c:pt>
                <c:pt idx="1424">
                  <c:v>1542.4</c:v>
                </c:pt>
                <c:pt idx="1425">
                  <c:v>1542.5</c:v>
                </c:pt>
                <c:pt idx="1426">
                  <c:v>1542.6</c:v>
                </c:pt>
                <c:pt idx="1427">
                  <c:v>1542.7</c:v>
                </c:pt>
                <c:pt idx="1428">
                  <c:v>1542.8</c:v>
                </c:pt>
                <c:pt idx="1429">
                  <c:v>1542.9</c:v>
                </c:pt>
                <c:pt idx="1430">
                  <c:v>1543</c:v>
                </c:pt>
                <c:pt idx="1431">
                  <c:v>1543.1</c:v>
                </c:pt>
                <c:pt idx="1432">
                  <c:v>1543.2</c:v>
                </c:pt>
                <c:pt idx="1433">
                  <c:v>1543.3</c:v>
                </c:pt>
                <c:pt idx="1434">
                  <c:v>1543.4</c:v>
                </c:pt>
                <c:pt idx="1435">
                  <c:v>1543.5</c:v>
                </c:pt>
                <c:pt idx="1436">
                  <c:v>1543.6</c:v>
                </c:pt>
                <c:pt idx="1437">
                  <c:v>1543.7</c:v>
                </c:pt>
                <c:pt idx="1438">
                  <c:v>1543.8</c:v>
                </c:pt>
                <c:pt idx="1439">
                  <c:v>1543.9</c:v>
                </c:pt>
                <c:pt idx="1440">
                  <c:v>1544</c:v>
                </c:pt>
                <c:pt idx="1441">
                  <c:v>1544.1</c:v>
                </c:pt>
                <c:pt idx="1442">
                  <c:v>1544.2</c:v>
                </c:pt>
                <c:pt idx="1443">
                  <c:v>1544.3</c:v>
                </c:pt>
                <c:pt idx="1444">
                  <c:v>1544.4</c:v>
                </c:pt>
                <c:pt idx="1445">
                  <c:v>1544.5</c:v>
                </c:pt>
                <c:pt idx="1446">
                  <c:v>1544.6</c:v>
                </c:pt>
                <c:pt idx="1447">
                  <c:v>1544.7</c:v>
                </c:pt>
                <c:pt idx="1448">
                  <c:v>1544.8</c:v>
                </c:pt>
                <c:pt idx="1449">
                  <c:v>1544.9</c:v>
                </c:pt>
                <c:pt idx="1450">
                  <c:v>1545</c:v>
                </c:pt>
                <c:pt idx="1451">
                  <c:v>1545.1</c:v>
                </c:pt>
                <c:pt idx="1452">
                  <c:v>1545.2</c:v>
                </c:pt>
                <c:pt idx="1453">
                  <c:v>1545.3</c:v>
                </c:pt>
                <c:pt idx="1454">
                  <c:v>1545.4</c:v>
                </c:pt>
                <c:pt idx="1455">
                  <c:v>1545.5</c:v>
                </c:pt>
                <c:pt idx="1456">
                  <c:v>1545.6</c:v>
                </c:pt>
                <c:pt idx="1457">
                  <c:v>1545.7</c:v>
                </c:pt>
                <c:pt idx="1458">
                  <c:v>1545.8</c:v>
                </c:pt>
                <c:pt idx="1459">
                  <c:v>1545.9</c:v>
                </c:pt>
                <c:pt idx="1460">
                  <c:v>1546</c:v>
                </c:pt>
                <c:pt idx="1461">
                  <c:v>1546.1</c:v>
                </c:pt>
                <c:pt idx="1462">
                  <c:v>1546.2</c:v>
                </c:pt>
                <c:pt idx="1463">
                  <c:v>1546.3</c:v>
                </c:pt>
                <c:pt idx="1464">
                  <c:v>1546.4</c:v>
                </c:pt>
                <c:pt idx="1465">
                  <c:v>1546.5</c:v>
                </c:pt>
                <c:pt idx="1466">
                  <c:v>1546.6</c:v>
                </c:pt>
                <c:pt idx="1467">
                  <c:v>1546.7</c:v>
                </c:pt>
                <c:pt idx="1468">
                  <c:v>1546.8</c:v>
                </c:pt>
                <c:pt idx="1469">
                  <c:v>1546.9</c:v>
                </c:pt>
                <c:pt idx="1470">
                  <c:v>1547</c:v>
                </c:pt>
                <c:pt idx="1471">
                  <c:v>1547.1</c:v>
                </c:pt>
                <c:pt idx="1472">
                  <c:v>1547.2</c:v>
                </c:pt>
                <c:pt idx="1473">
                  <c:v>1547.3</c:v>
                </c:pt>
                <c:pt idx="1474">
                  <c:v>1547.4</c:v>
                </c:pt>
                <c:pt idx="1475">
                  <c:v>1547.5</c:v>
                </c:pt>
                <c:pt idx="1476">
                  <c:v>1547.6</c:v>
                </c:pt>
                <c:pt idx="1477">
                  <c:v>1547.7</c:v>
                </c:pt>
                <c:pt idx="1478">
                  <c:v>1547.8</c:v>
                </c:pt>
                <c:pt idx="1479">
                  <c:v>1547.9</c:v>
                </c:pt>
                <c:pt idx="1480">
                  <c:v>1548</c:v>
                </c:pt>
                <c:pt idx="1481">
                  <c:v>1548.1</c:v>
                </c:pt>
                <c:pt idx="1482">
                  <c:v>1548.2</c:v>
                </c:pt>
                <c:pt idx="1483">
                  <c:v>1548.3</c:v>
                </c:pt>
                <c:pt idx="1484">
                  <c:v>1548.4</c:v>
                </c:pt>
                <c:pt idx="1485">
                  <c:v>1548.5</c:v>
                </c:pt>
                <c:pt idx="1486">
                  <c:v>1548.6</c:v>
                </c:pt>
                <c:pt idx="1487">
                  <c:v>1548.7</c:v>
                </c:pt>
                <c:pt idx="1488">
                  <c:v>1548.8</c:v>
                </c:pt>
                <c:pt idx="1489">
                  <c:v>1548.9</c:v>
                </c:pt>
                <c:pt idx="1490">
                  <c:v>1549</c:v>
                </c:pt>
                <c:pt idx="1491">
                  <c:v>1549.1</c:v>
                </c:pt>
                <c:pt idx="1492">
                  <c:v>1549.2</c:v>
                </c:pt>
                <c:pt idx="1493">
                  <c:v>1549.3</c:v>
                </c:pt>
                <c:pt idx="1494">
                  <c:v>1549.4</c:v>
                </c:pt>
                <c:pt idx="1495">
                  <c:v>1549.5</c:v>
                </c:pt>
                <c:pt idx="1496">
                  <c:v>1549.6</c:v>
                </c:pt>
                <c:pt idx="1497">
                  <c:v>1549.7</c:v>
                </c:pt>
                <c:pt idx="1498">
                  <c:v>1549.8</c:v>
                </c:pt>
                <c:pt idx="1499">
                  <c:v>1549.9</c:v>
                </c:pt>
                <c:pt idx="1500">
                  <c:v>1550</c:v>
                </c:pt>
                <c:pt idx="1501">
                  <c:v>1550.1</c:v>
                </c:pt>
                <c:pt idx="1502">
                  <c:v>1550.2</c:v>
                </c:pt>
                <c:pt idx="1503">
                  <c:v>1550.3</c:v>
                </c:pt>
                <c:pt idx="1504">
                  <c:v>1550.4</c:v>
                </c:pt>
                <c:pt idx="1505">
                  <c:v>1550.5</c:v>
                </c:pt>
                <c:pt idx="1506">
                  <c:v>1550.6</c:v>
                </c:pt>
                <c:pt idx="1507">
                  <c:v>1550.7</c:v>
                </c:pt>
                <c:pt idx="1508">
                  <c:v>1550.8</c:v>
                </c:pt>
                <c:pt idx="1509">
                  <c:v>1550.9</c:v>
                </c:pt>
                <c:pt idx="1510">
                  <c:v>1551</c:v>
                </c:pt>
                <c:pt idx="1511">
                  <c:v>1551.1</c:v>
                </c:pt>
                <c:pt idx="1512">
                  <c:v>1551.2</c:v>
                </c:pt>
                <c:pt idx="1513">
                  <c:v>1551.3</c:v>
                </c:pt>
                <c:pt idx="1514">
                  <c:v>1551.4</c:v>
                </c:pt>
                <c:pt idx="1515">
                  <c:v>1551.5</c:v>
                </c:pt>
                <c:pt idx="1516">
                  <c:v>1551.6</c:v>
                </c:pt>
                <c:pt idx="1517">
                  <c:v>1551.7</c:v>
                </c:pt>
                <c:pt idx="1518">
                  <c:v>1551.8</c:v>
                </c:pt>
                <c:pt idx="1519">
                  <c:v>1551.9</c:v>
                </c:pt>
                <c:pt idx="1520">
                  <c:v>1552</c:v>
                </c:pt>
                <c:pt idx="1521">
                  <c:v>1552.1</c:v>
                </c:pt>
                <c:pt idx="1522">
                  <c:v>1552.2</c:v>
                </c:pt>
                <c:pt idx="1523">
                  <c:v>1552.3</c:v>
                </c:pt>
                <c:pt idx="1524">
                  <c:v>1552.4</c:v>
                </c:pt>
                <c:pt idx="1525">
                  <c:v>1552.5</c:v>
                </c:pt>
                <c:pt idx="1526">
                  <c:v>1552.6</c:v>
                </c:pt>
                <c:pt idx="1527">
                  <c:v>1552.7</c:v>
                </c:pt>
                <c:pt idx="1528">
                  <c:v>1552.8</c:v>
                </c:pt>
                <c:pt idx="1529">
                  <c:v>1552.9</c:v>
                </c:pt>
                <c:pt idx="1530">
                  <c:v>1553</c:v>
                </c:pt>
                <c:pt idx="1531">
                  <c:v>1553.1</c:v>
                </c:pt>
                <c:pt idx="1532">
                  <c:v>1553.2</c:v>
                </c:pt>
                <c:pt idx="1533">
                  <c:v>1553.3</c:v>
                </c:pt>
                <c:pt idx="1534">
                  <c:v>1553.4</c:v>
                </c:pt>
                <c:pt idx="1535">
                  <c:v>1553.5</c:v>
                </c:pt>
                <c:pt idx="1536">
                  <c:v>1553.6</c:v>
                </c:pt>
                <c:pt idx="1537">
                  <c:v>1553.7</c:v>
                </c:pt>
                <c:pt idx="1538">
                  <c:v>1553.8</c:v>
                </c:pt>
                <c:pt idx="1539">
                  <c:v>1553.9</c:v>
                </c:pt>
                <c:pt idx="1540">
                  <c:v>1554</c:v>
                </c:pt>
                <c:pt idx="1541">
                  <c:v>1554.1</c:v>
                </c:pt>
                <c:pt idx="1542">
                  <c:v>1554.2</c:v>
                </c:pt>
                <c:pt idx="1543">
                  <c:v>1554.3</c:v>
                </c:pt>
                <c:pt idx="1544">
                  <c:v>1554.4</c:v>
                </c:pt>
                <c:pt idx="1545">
                  <c:v>1554.5</c:v>
                </c:pt>
                <c:pt idx="1546">
                  <c:v>1554.6</c:v>
                </c:pt>
                <c:pt idx="1547">
                  <c:v>1554.7</c:v>
                </c:pt>
                <c:pt idx="1548">
                  <c:v>1554.8</c:v>
                </c:pt>
                <c:pt idx="1549">
                  <c:v>1554.9</c:v>
                </c:pt>
                <c:pt idx="1550">
                  <c:v>1555</c:v>
                </c:pt>
                <c:pt idx="1551">
                  <c:v>1555.1</c:v>
                </c:pt>
                <c:pt idx="1552">
                  <c:v>1555.2</c:v>
                </c:pt>
                <c:pt idx="1553">
                  <c:v>1555.3</c:v>
                </c:pt>
                <c:pt idx="1554">
                  <c:v>1555.4</c:v>
                </c:pt>
                <c:pt idx="1555">
                  <c:v>1555.5</c:v>
                </c:pt>
                <c:pt idx="1556">
                  <c:v>1555.6</c:v>
                </c:pt>
                <c:pt idx="1557">
                  <c:v>1555.7</c:v>
                </c:pt>
                <c:pt idx="1558">
                  <c:v>1555.8</c:v>
                </c:pt>
                <c:pt idx="1559">
                  <c:v>1555.9</c:v>
                </c:pt>
                <c:pt idx="1560">
                  <c:v>1556</c:v>
                </c:pt>
                <c:pt idx="1561">
                  <c:v>1556.1</c:v>
                </c:pt>
                <c:pt idx="1562">
                  <c:v>1556.2</c:v>
                </c:pt>
                <c:pt idx="1563">
                  <c:v>1556.3</c:v>
                </c:pt>
                <c:pt idx="1564">
                  <c:v>1556.4</c:v>
                </c:pt>
                <c:pt idx="1565">
                  <c:v>1556.5</c:v>
                </c:pt>
                <c:pt idx="1566">
                  <c:v>1556.6</c:v>
                </c:pt>
                <c:pt idx="1567">
                  <c:v>1556.7</c:v>
                </c:pt>
                <c:pt idx="1568">
                  <c:v>1556.8</c:v>
                </c:pt>
                <c:pt idx="1569">
                  <c:v>1556.9</c:v>
                </c:pt>
                <c:pt idx="1570">
                  <c:v>1557</c:v>
                </c:pt>
                <c:pt idx="1571">
                  <c:v>1557.1</c:v>
                </c:pt>
                <c:pt idx="1572">
                  <c:v>1557.2</c:v>
                </c:pt>
                <c:pt idx="1573">
                  <c:v>1557.3</c:v>
                </c:pt>
                <c:pt idx="1574">
                  <c:v>1557.4</c:v>
                </c:pt>
                <c:pt idx="1575">
                  <c:v>1557.5</c:v>
                </c:pt>
                <c:pt idx="1576">
                  <c:v>1557.6</c:v>
                </c:pt>
                <c:pt idx="1577">
                  <c:v>1557.7</c:v>
                </c:pt>
                <c:pt idx="1578">
                  <c:v>1557.8</c:v>
                </c:pt>
                <c:pt idx="1579">
                  <c:v>1557.9</c:v>
                </c:pt>
                <c:pt idx="1580">
                  <c:v>1558</c:v>
                </c:pt>
                <c:pt idx="1581">
                  <c:v>1558.1</c:v>
                </c:pt>
                <c:pt idx="1582">
                  <c:v>1558.2</c:v>
                </c:pt>
                <c:pt idx="1583">
                  <c:v>1558.3</c:v>
                </c:pt>
                <c:pt idx="1584">
                  <c:v>1558.4</c:v>
                </c:pt>
                <c:pt idx="1585">
                  <c:v>1558.5</c:v>
                </c:pt>
                <c:pt idx="1586">
                  <c:v>1558.6</c:v>
                </c:pt>
                <c:pt idx="1587">
                  <c:v>1558.7</c:v>
                </c:pt>
                <c:pt idx="1588">
                  <c:v>1558.8</c:v>
                </c:pt>
                <c:pt idx="1589">
                  <c:v>1558.9</c:v>
                </c:pt>
                <c:pt idx="1590">
                  <c:v>1559</c:v>
                </c:pt>
                <c:pt idx="1591">
                  <c:v>1559.1</c:v>
                </c:pt>
                <c:pt idx="1592">
                  <c:v>1559.2</c:v>
                </c:pt>
                <c:pt idx="1593">
                  <c:v>1559.3</c:v>
                </c:pt>
                <c:pt idx="1594">
                  <c:v>1559.4</c:v>
                </c:pt>
                <c:pt idx="1595">
                  <c:v>1559.5</c:v>
                </c:pt>
                <c:pt idx="1596">
                  <c:v>1559.6</c:v>
                </c:pt>
                <c:pt idx="1597">
                  <c:v>1559.7</c:v>
                </c:pt>
                <c:pt idx="1598">
                  <c:v>1559.8</c:v>
                </c:pt>
                <c:pt idx="1599">
                  <c:v>1559.9</c:v>
                </c:pt>
                <c:pt idx="1600">
                  <c:v>1560</c:v>
                </c:pt>
                <c:pt idx="1601">
                  <c:v>1560.1</c:v>
                </c:pt>
                <c:pt idx="1602">
                  <c:v>1560.2</c:v>
                </c:pt>
                <c:pt idx="1603">
                  <c:v>1560.3</c:v>
                </c:pt>
                <c:pt idx="1604">
                  <c:v>1560.4</c:v>
                </c:pt>
                <c:pt idx="1605">
                  <c:v>1560.5</c:v>
                </c:pt>
                <c:pt idx="1606">
                  <c:v>1560.6</c:v>
                </c:pt>
                <c:pt idx="1607">
                  <c:v>1560.7</c:v>
                </c:pt>
                <c:pt idx="1608">
                  <c:v>1560.8</c:v>
                </c:pt>
                <c:pt idx="1609">
                  <c:v>1560.9</c:v>
                </c:pt>
                <c:pt idx="1610">
                  <c:v>1561</c:v>
                </c:pt>
                <c:pt idx="1611">
                  <c:v>1561.1</c:v>
                </c:pt>
                <c:pt idx="1612">
                  <c:v>1561.2</c:v>
                </c:pt>
                <c:pt idx="1613">
                  <c:v>1561.3</c:v>
                </c:pt>
                <c:pt idx="1614">
                  <c:v>1561.4</c:v>
                </c:pt>
                <c:pt idx="1615">
                  <c:v>1561.5</c:v>
                </c:pt>
                <c:pt idx="1616">
                  <c:v>1561.6</c:v>
                </c:pt>
                <c:pt idx="1617">
                  <c:v>1561.7</c:v>
                </c:pt>
                <c:pt idx="1618">
                  <c:v>1561.8</c:v>
                </c:pt>
                <c:pt idx="1619">
                  <c:v>1561.9</c:v>
                </c:pt>
                <c:pt idx="1620">
                  <c:v>1562</c:v>
                </c:pt>
                <c:pt idx="1621">
                  <c:v>1562.1</c:v>
                </c:pt>
                <c:pt idx="1622">
                  <c:v>1562.2</c:v>
                </c:pt>
                <c:pt idx="1623">
                  <c:v>1562.3</c:v>
                </c:pt>
                <c:pt idx="1624">
                  <c:v>1562.4</c:v>
                </c:pt>
                <c:pt idx="1625">
                  <c:v>1562.5</c:v>
                </c:pt>
                <c:pt idx="1626">
                  <c:v>1562.6</c:v>
                </c:pt>
                <c:pt idx="1627">
                  <c:v>1562.7</c:v>
                </c:pt>
                <c:pt idx="1628">
                  <c:v>1562.8</c:v>
                </c:pt>
                <c:pt idx="1629">
                  <c:v>1562.9</c:v>
                </c:pt>
                <c:pt idx="1630">
                  <c:v>1563</c:v>
                </c:pt>
                <c:pt idx="1631">
                  <c:v>1563.1</c:v>
                </c:pt>
                <c:pt idx="1632">
                  <c:v>1563.2</c:v>
                </c:pt>
                <c:pt idx="1633">
                  <c:v>1563.3</c:v>
                </c:pt>
                <c:pt idx="1634">
                  <c:v>1563.4</c:v>
                </c:pt>
                <c:pt idx="1635">
                  <c:v>1563.5</c:v>
                </c:pt>
                <c:pt idx="1636">
                  <c:v>1563.6</c:v>
                </c:pt>
                <c:pt idx="1637">
                  <c:v>1563.7</c:v>
                </c:pt>
                <c:pt idx="1638">
                  <c:v>1563.8</c:v>
                </c:pt>
                <c:pt idx="1639">
                  <c:v>1563.9</c:v>
                </c:pt>
                <c:pt idx="1640">
                  <c:v>1564</c:v>
                </c:pt>
                <c:pt idx="1641">
                  <c:v>1564.1</c:v>
                </c:pt>
                <c:pt idx="1642">
                  <c:v>1564.2</c:v>
                </c:pt>
                <c:pt idx="1643">
                  <c:v>1564.3</c:v>
                </c:pt>
                <c:pt idx="1644">
                  <c:v>1564.4</c:v>
                </c:pt>
                <c:pt idx="1645">
                  <c:v>1564.5</c:v>
                </c:pt>
                <c:pt idx="1646">
                  <c:v>1564.6</c:v>
                </c:pt>
                <c:pt idx="1647">
                  <c:v>1564.7</c:v>
                </c:pt>
                <c:pt idx="1648">
                  <c:v>1564.8</c:v>
                </c:pt>
                <c:pt idx="1649">
                  <c:v>1564.9</c:v>
                </c:pt>
                <c:pt idx="1650">
                  <c:v>1565</c:v>
                </c:pt>
                <c:pt idx="1651">
                  <c:v>1565.1</c:v>
                </c:pt>
                <c:pt idx="1652">
                  <c:v>1565.2</c:v>
                </c:pt>
                <c:pt idx="1653">
                  <c:v>1565.3</c:v>
                </c:pt>
                <c:pt idx="1654">
                  <c:v>1565.4</c:v>
                </c:pt>
                <c:pt idx="1655">
                  <c:v>1565.5</c:v>
                </c:pt>
                <c:pt idx="1656">
                  <c:v>1565.6</c:v>
                </c:pt>
                <c:pt idx="1657">
                  <c:v>1565.7</c:v>
                </c:pt>
                <c:pt idx="1658">
                  <c:v>1565.8</c:v>
                </c:pt>
                <c:pt idx="1659">
                  <c:v>1565.9</c:v>
                </c:pt>
                <c:pt idx="1660">
                  <c:v>1566</c:v>
                </c:pt>
                <c:pt idx="1661">
                  <c:v>1566.1</c:v>
                </c:pt>
                <c:pt idx="1662">
                  <c:v>1566.2</c:v>
                </c:pt>
                <c:pt idx="1663">
                  <c:v>1566.3</c:v>
                </c:pt>
                <c:pt idx="1664">
                  <c:v>1566.4</c:v>
                </c:pt>
                <c:pt idx="1665">
                  <c:v>1566.5</c:v>
                </c:pt>
                <c:pt idx="1666">
                  <c:v>1566.6</c:v>
                </c:pt>
                <c:pt idx="1667">
                  <c:v>1566.7</c:v>
                </c:pt>
                <c:pt idx="1668">
                  <c:v>1566.8</c:v>
                </c:pt>
                <c:pt idx="1669">
                  <c:v>1566.9</c:v>
                </c:pt>
                <c:pt idx="1670">
                  <c:v>1567</c:v>
                </c:pt>
                <c:pt idx="1671">
                  <c:v>1567.1</c:v>
                </c:pt>
                <c:pt idx="1672">
                  <c:v>1567.2</c:v>
                </c:pt>
                <c:pt idx="1673">
                  <c:v>1567.3</c:v>
                </c:pt>
                <c:pt idx="1674">
                  <c:v>1567.4</c:v>
                </c:pt>
                <c:pt idx="1675">
                  <c:v>1567.5</c:v>
                </c:pt>
                <c:pt idx="1676">
                  <c:v>1567.6</c:v>
                </c:pt>
                <c:pt idx="1677">
                  <c:v>1567.7</c:v>
                </c:pt>
                <c:pt idx="1678">
                  <c:v>1567.8</c:v>
                </c:pt>
                <c:pt idx="1679">
                  <c:v>1567.9</c:v>
                </c:pt>
                <c:pt idx="1680">
                  <c:v>1568</c:v>
                </c:pt>
                <c:pt idx="1681">
                  <c:v>1568.1</c:v>
                </c:pt>
                <c:pt idx="1682">
                  <c:v>1568.2</c:v>
                </c:pt>
                <c:pt idx="1683">
                  <c:v>1568.3</c:v>
                </c:pt>
                <c:pt idx="1684">
                  <c:v>1568.4</c:v>
                </c:pt>
                <c:pt idx="1685">
                  <c:v>1568.5</c:v>
                </c:pt>
                <c:pt idx="1686">
                  <c:v>1568.6</c:v>
                </c:pt>
                <c:pt idx="1687">
                  <c:v>1568.7</c:v>
                </c:pt>
                <c:pt idx="1688">
                  <c:v>1568.8</c:v>
                </c:pt>
                <c:pt idx="1689">
                  <c:v>1568.9</c:v>
                </c:pt>
                <c:pt idx="1690">
                  <c:v>1569</c:v>
                </c:pt>
                <c:pt idx="1691">
                  <c:v>1569.1</c:v>
                </c:pt>
                <c:pt idx="1692">
                  <c:v>1569.2</c:v>
                </c:pt>
                <c:pt idx="1693">
                  <c:v>1569.3</c:v>
                </c:pt>
                <c:pt idx="1694">
                  <c:v>1569.4</c:v>
                </c:pt>
                <c:pt idx="1695">
                  <c:v>1569.5</c:v>
                </c:pt>
                <c:pt idx="1696">
                  <c:v>1569.6</c:v>
                </c:pt>
                <c:pt idx="1697">
                  <c:v>1569.7</c:v>
                </c:pt>
                <c:pt idx="1698">
                  <c:v>1569.8</c:v>
                </c:pt>
                <c:pt idx="1699">
                  <c:v>1569.9</c:v>
                </c:pt>
                <c:pt idx="1700">
                  <c:v>1570</c:v>
                </c:pt>
                <c:pt idx="1701">
                  <c:v>1570.1</c:v>
                </c:pt>
                <c:pt idx="1702">
                  <c:v>1570.2</c:v>
                </c:pt>
                <c:pt idx="1703">
                  <c:v>1570.3</c:v>
                </c:pt>
                <c:pt idx="1704">
                  <c:v>1570.4</c:v>
                </c:pt>
                <c:pt idx="1705">
                  <c:v>1570.5</c:v>
                </c:pt>
                <c:pt idx="1706">
                  <c:v>1570.6</c:v>
                </c:pt>
                <c:pt idx="1707">
                  <c:v>1570.7</c:v>
                </c:pt>
                <c:pt idx="1708">
                  <c:v>1570.8</c:v>
                </c:pt>
                <c:pt idx="1709">
                  <c:v>1570.9</c:v>
                </c:pt>
                <c:pt idx="1710">
                  <c:v>1571</c:v>
                </c:pt>
                <c:pt idx="1711">
                  <c:v>1571.1</c:v>
                </c:pt>
                <c:pt idx="1712">
                  <c:v>1571.2</c:v>
                </c:pt>
                <c:pt idx="1713">
                  <c:v>1571.3</c:v>
                </c:pt>
                <c:pt idx="1714">
                  <c:v>1571.4</c:v>
                </c:pt>
                <c:pt idx="1715">
                  <c:v>1571.5</c:v>
                </c:pt>
                <c:pt idx="1716">
                  <c:v>1571.6</c:v>
                </c:pt>
                <c:pt idx="1717">
                  <c:v>1571.7</c:v>
                </c:pt>
                <c:pt idx="1718">
                  <c:v>1571.8</c:v>
                </c:pt>
                <c:pt idx="1719">
                  <c:v>1571.9</c:v>
                </c:pt>
                <c:pt idx="1720">
                  <c:v>1572</c:v>
                </c:pt>
                <c:pt idx="1721">
                  <c:v>1572.1</c:v>
                </c:pt>
                <c:pt idx="1722">
                  <c:v>1572.2</c:v>
                </c:pt>
                <c:pt idx="1723">
                  <c:v>1572.3</c:v>
                </c:pt>
                <c:pt idx="1724">
                  <c:v>1572.4</c:v>
                </c:pt>
                <c:pt idx="1725">
                  <c:v>1572.5</c:v>
                </c:pt>
                <c:pt idx="1726">
                  <c:v>1572.6</c:v>
                </c:pt>
                <c:pt idx="1727">
                  <c:v>1572.7</c:v>
                </c:pt>
                <c:pt idx="1728">
                  <c:v>1572.8</c:v>
                </c:pt>
                <c:pt idx="1729">
                  <c:v>1572.9</c:v>
                </c:pt>
                <c:pt idx="1730">
                  <c:v>1573</c:v>
                </c:pt>
                <c:pt idx="1731">
                  <c:v>1573.1</c:v>
                </c:pt>
                <c:pt idx="1732">
                  <c:v>1573.2</c:v>
                </c:pt>
                <c:pt idx="1733">
                  <c:v>1573.3</c:v>
                </c:pt>
                <c:pt idx="1734">
                  <c:v>1573.4</c:v>
                </c:pt>
                <c:pt idx="1735">
                  <c:v>1573.5</c:v>
                </c:pt>
                <c:pt idx="1736">
                  <c:v>1573.6</c:v>
                </c:pt>
                <c:pt idx="1737">
                  <c:v>1573.7</c:v>
                </c:pt>
                <c:pt idx="1738">
                  <c:v>1573.8</c:v>
                </c:pt>
                <c:pt idx="1739">
                  <c:v>1573.9</c:v>
                </c:pt>
                <c:pt idx="1740">
                  <c:v>1574</c:v>
                </c:pt>
                <c:pt idx="1741">
                  <c:v>1574.1</c:v>
                </c:pt>
                <c:pt idx="1742">
                  <c:v>1574.2</c:v>
                </c:pt>
                <c:pt idx="1743">
                  <c:v>1574.3</c:v>
                </c:pt>
                <c:pt idx="1744">
                  <c:v>1574.4</c:v>
                </c:pt>
                <c:pt idx="1745">
                  <c:v>1574.5</c:v>
                </c:pt>
                <c:pt idx="1746">
                  <c:v>1574.6</c:v>
                </c:pt>
                <c:pt idx="1747">
                  <c:v>1574.7</c:v>
                </c:pt>
                <c:pt idx="1748">
                  <c:v>1574.8</c:v>
                </c:pt>
                <c:pt idx="1749">
                  <c:v>1574.9</c:v>
                </c:pt>
                <c:pt idx="1750">
                  <c:v>1575</c:v>
                </c:pt>
                <c:pt idx="1751">
                  <c:v>1575.1</c:v>
                </c:pt>
                <c:pt idx="1752">
                  <c:v>1575.2</c:v>
                </c:pt>
                <c:pt idx="1753">
                  <c:v>1575.3</c:v>
                </c:pt>
                <c:pt idx="1754">
                  <c:v>1575.4</c:v>
                </c:pt>
                <c:pt idx="1755">
                  <c:v>1575.5</c:v>
                </c:pt>
                <c:pt idx="1756">
                  <c:v>1575.6</c:v>
                </c:pt>
                <c:pt idx="1757">
                  <c:v>1575.7</c:v>
                </c:pt>
                <c:pt idx="1758">
                  <c:v>1575.8</c:v>
                </c:pt>
                <c:pt idx="1759">
                  <c:v>1575.9</c:v>
                </c:pt>
                <c:pt idx="1760">
                  <c:v>1576</c:v>
                </c:pt>
                <c:pt idx="1761">
                  <c:v>1576.1</c:v>
                </c:pt>
                <c:pt idx="1762">
                  <c:v>1576.2</c:v>
                </c:pt>
                <c:pt idx="1763">
                  <c:v>1576.3</c:v>
                </c:pt>
                <c:pt idx="1764">
                  <c:v>1576.4</c:v>
                </c:pt>
                <c:pt idx="1765">
                  <c:v>1576.5</c:v>
                </c:pt>
                <c:pt idx="1766">
                  <c:v>1576.6</c:v>
                </c:pt>
                <c:pt idx="1767">
                  <c:v>1576.7</c:v>
                </c:pt>
                <c:pt idx="1768">
                  <c:v>1576.8</c:v>
                </c:pt>
                <c:pt idx="1769">
                  <c:v>1576.9</c:v>
                </c:pt>
                <c:pt idx="1770">
                  <c:v>1577</c:v>
                </c:pt>
                <c:pt idx="1771">
                  <c:v>1577.1</c:v>
                </c:pt>
                <c:pt idx="1772">
                  <c:v>1577.2</c:v>
                </c:pt>
                <c:pt idx="1773">
                  <c:v>1577.3</c:v>
                </c:pt>
                <c:pt idx="1774">
                  <c:v>1577.4</c:v>
                </c:pt>
                <c:pt idx="1775">
                  <c:v>1577.5</c:v>
                </c:pt>
                <c:pt idx="1776">
                  <c:v>1577.6</c:v>
                </c:pt>
                <c:pt idx="1777">
                  <c:v>1577.7</c:v>
                </c:pt>
                <c:pt idx="1778">
                  <c:v>1577.8</c:v>
                </c:pt>
                <c:pt idx="1779">
                  <c:v>1577.9</c:v>
                </c:pt>
                <c:pt idx="1780">
                  <c:v>1578</c:v>
                </c:pt>
                <c:pt idx="1781">
                  <c:v>1578.1</c:v>
                </c:pt>
                <c:pt idx="1782">
                  <c:v>1578.2</c:v>
                </c:pt>
                <c:pt idx="1783">
                  <c:v>1578.3</c:v>
                </c:pt>
                <c:pt idx="1784">
                  <c:v>1578.4</c:v>
                </c:pt>
                <c:pt idx="1785">
                  <c:v>1578.5</c:v>
                </c:pt>
                <c:pt idx="1786">
                  <c:v>1578.6</c:v>
                </c:pt>
                <c:pt idx="1787">
                  <c:v>1578.7</c:v>
                </c:pt>
                <c:pt idx="1788">
                  <c:v>1578.8</c:v>
                </c:pt>
                <c:pt idx="1789">
                  <c:v>1578.9</c:v>
                </c:pt>
                <c:pt idx="1790">
                  <c:v>1579</c:v>
                </c:pt>
                <c:pt idx="1791">
                  <c:v>1579.1</c:v>
                </c:pt>
                <c:pt idx="1792">
                  <c:v>1579.2</c:v>
                </c:pt>
                <c:pt idx="1793">
                  <c:v>1579.3</c:v>
                </c:pt>
                <c:pt idx="1794">
                  <c:v>1579.4</c:v>
                </c:pt>
                <c:pt idx="1795">
                  <c:v>1579.5</c:v>
                </c:pt>
                <c:pt idx="1796">
                  <c:v>1579.6</c:v>
                </c:pt>
                <c:pt idx="1797">
                  <c:v>1579.7</c:v>
                </c:pt>
                <c:pt idx="1798">
                  <c:v>1579.8</c:v>
                </c:pt>
                <c:pt idx="1799">
                  <c:v>1579.9</c:v>
                </c:pt>
                <c:pt idx="1800">
                  <c:v>1580</c:v>
                </c:pt>
                <c:pt idx="1801">
                  <c:v>1580.1</c:v>
                </c:pt>
                <c:pt idx="1802">
                  <c:v>1580.2</c:v>
                </c:pt>
                <c:pt idx="1803">
                  <c:v>1580.3</c:v>
                </c:pt>
                <c:pt idx="1804">
                  <c:v>1580.4</c:v>
                </c:pt>
                <c:pt idx="1805">
                  <c:v>1580.5</c:v>
                </c:pt>
                <c:pt idx="1806">
                  <c:v>1580.6</c:v>
                </c:pt>
                <c:pt idx="1807">
                  <c:v>1580.7</c:v>
                </c:pt>
                <c:pt idx="1808">
                  <c:v>1580.8</c:v>
                </c:pt>
                <c:pt idx="1809">
                  <c:v>1580.9</c:v>
                </c:pt>
                <c:pt idx="1810">
                  <c:v>1581</c:v>
                </c:pt>
                <c:pt idx="1811">
                  <c:v>1581.1</c:v>
                </c:pt>
                <c:pt idx="1812">
                  <c:v>1581.2</c:v>
                </c:pt>
                <c:pt idx="1813">
                  <c:v>1581.3</c:v>
                </c:pt>
                <c:pt idx="1814">
                  <c:v>1581.4</c:v>
                </c:pt>
                <c:pt idx="1815">
                  <c:v>1581.5</c:v>
                </c:pt>
                <c:pt idx="1816">
                  <c:v>1581.6</c:v>
                </c:pt>
                <c:pt idx="1817">
                  <c:v>1581.7</c:v>
                </c:pt>
                <c:pt idx="1818">
                  <c:v>1581.8</c:v>
                </c:pt>
                <c:pt idx="1819">
                  <c:v>1581.9</c:v>
                </c:pt>
                <c:pt idx="1820">
                  <c:v>1582</c:v>
                </c:pt>
                <c:pt idx="1821">
                  <c:v>1582.1</c:v>
                </c:pt>
                <c:pt idx="1822">
                  <c:v>1582.2</c:v>
                </c:pt>
                <c:pt idx="1823">
                  <c:v>1582.3</c:v>
                </c:pt>
                <c:pt idx="1824">
                  <c:v>1582.4</c:v>
                </c:pt>
                <c:pt idx="1825">
                  <c:v>1582.5</c:v>
                </c:pt>
                <c:pt idx="1826">
                  <c:v>1582.6</c:v>
                </c:pt>
                <c:pt idx="1827">
                  <c:v>1582.7</c:v>
                </c:pt>
                <c:pt idx="1828">
                  <c:v>1582.8</c:v>
                </c:pt>
                <c:pt idx="1829">
                  <c:v>1582.9</c:v>
                </c:pt>
                <c:pt idx="1830">
                  <c:v>1583</c:v>
                </c:pt>
                <c:pt idx="1831">
                  <c:v>1583.1</c:v>
                </c:pt>
                <c:pt idx="1832">
                  <c:v>1583.2</c:v>
                </c:pt>
                <c:pt idx="1833">
                  <c:v>1583.3</c:v>
                </c:pt>
                <c:pt idx="1834">
                  <c:v>1583.4</c:v>
                </c:pt>
                <c:pt idx="1835">
                  <c:v>1583.5</c:v>
                </c:pt>
                <c:pt idx="1836">
                  <c:v>1583.6</c:v>
                </c:pt>
                <c:pt idx="1837">
                  <c:v>1583.7</c:v>
                </c:pt>
                <c:pt idx="1838">
                  <c:v>1583.8</c:v>
                </c:pt>
                <c:pt idx="1839">
                  <c:v>1583.9</c:v>
                </c:pt>
                <c:pt idx="1840">
                  <c:v>1584</c:v>
                </c:pt>
                <c:pt idx="1841">
                  <c:v>1584.1</c:v>
                </c:pt>
                <c:pt idx="1842">
                  <c:v>1584.2</c:v>
                </c:pt>
                <c:pt idx="1843">
                  <c:v>1584.3</c:v>
                </c:pt>
                <c:pt idx="1844">
                  <c:v>1584.4</c:v>
                </c:pt>
                <c:pt idx="1845">
                  <c:v>1584.5</c:v>
                </c:pt>
                <c:pt idx="1846">
                  <c:v>1584.6</c:v>
                </c:pt>
                <c:pt idx="1847">
                  <c:v>1584.7</c:v>
                </c:pt>
                <c:pt idx="1848">
                  <c:v>1584.8</c:v>
                </c:pt>
                <c:pt idx="1849">
                  <c:v>1584.9</c:v>
                </c:pt>
                <c:pt idx="1850">
                  <c:v>1585</c:v>
                </c:pt>
                <c:pt idx="1851">
                  <c:v>1585.1</c:v>
                </c:pt>
                <c:pt idx="1852">
                  <c:v>1585.2</c:v>
                </c:pt>
                <c:pt idx="1853">
                  <c:v>1585.3</c:v>
                </c:pt>
                <c:pt idx="1854">
                  <c:v>1585.4</c:v>
                </c:pt>
                <c:pt idx="1855">
                  <c:v>1585.5</c:v>
                </c:pt>
                <c:pt idx="1856">
                  <c:v>1585.6</c:v>
                </c:pt>
                <c:pt idx="1857">
                  <c:v>1585.7</c:v>
                </c:pt>
                <c:pt idx="1858">
                  <c:v>1585.8</c:v>
                </c:pt>
                <c:pt idx="1859">
                  <c:v>1585.9</c:v>
                </c:pt>
                <c:pt idx="1860">
                  <c:v>1586</c:v>
                </c:pt>
                <c:pt idx="1861">
                  <c:v>1586.1</c:v>
                </c:pt>
                <c:pt idx="1862">
                  <c:v>1586.2</c:v>
                </c:pt>
                <c:pt idx="1863">
                  <c:v>1586.3</c:v>
                </c:pt>
                <c:pt idx="1864">
                  <c:v>1586.4</c:v>
                </c:pt>
                <c:pt idx="1865">
                  <c:v>1586.5</c:v>
                </c:pt>
                <c:pt idx="1866">
                  <c:v>1586.6</c:v>
                </c:pt>
                <c:pt idx="1867">
                  <c:v>1586.7</c:v>
                </c:pt>
                <c:pt idx="1868">
                  <c:v>1586.8</c:v>
                </c:pt>
                <c:pt idx="1869">
                  <c:v>1586.9</c:v>
                </c:pt>
                <c:pt idx="1870">
                  <c:v>1587</c:v>
                </c:pt>
                <c:pt idx="1871">
                  <c:v>1587.1</c:v>
                </c:pt>
                <c:pt idx="1872">
                  <c:v>1587.2</c:v>
                </c:pt>
                <c:pt idx="1873">
                  <c:v>1587.3</c:v>
                </c:pt>
                <c:pt idx="1874">
                  <c:v>1587.4</c:v>
                </c:pt>
                <c:pt idx="1875">
                  <c:v>1587.5</c:v>
                </c:pt>
                <c:pt idx="1876">
                  <c:v>1587.6</c:v>
                </c:pt>
                <c:pt idx="1877">
                  <c:v>1587.7</c:v>
                </c:pt>
                <c:pt idx="1878">
                  <c:v>1587.8</c:v>
                </c:pt>
                <c:pt idx="1879">
                  <c:v>1587.9</c:v>
                </c:pt>
                <c:pt idx="1880">
                  <c:v>1588</c:v>
                </c:pt>
                <c:pt idx="1881">
                  <c:v>1588.1</c:v>
                </c:pt>
                <c:pt idx="1882">
                  <c:v>1588.2</c:v>
                </c:pt>
                <c:pt idx="1883">
                  <c:v>1588.3</c:v>
                </c:pt>
                <c:pt idx="1884">
                  <c:v>1588.4</c:v>
                </c:pt>
                <c:pt idx="1885">
                  <c:v>1588.5</c:v>
                </c:pt>
                <c:pt idx="1886">
                  <c:v>1588.6</c:v>
                </c:pt>
                <c:pt idx="1887">
                  <c:v>1588.7</c:v>
                </c:pt>
                <c:pt idx="1888">
                  <c:v>1588.8</c:v>
                </c:pt>
                <c:pt idx="1889">
                  <c:v>1588.9</c:v>
                </c:pt>
                <c:pt idx="1890">
                  <c:v>1589</c:v>
                </c:pt>
                <c:pt idx="1891">
                  <c:v>1589.1</c:v>
                </c:pt>
                <c:pt idx="1892">
                  <c:v>1589.2</c:v>
                </c:pt>
                <c:pt idx="1893">
                  <c:v>1589.3</c:v>
                </c:pt>
                <c:pt idx="1894">
                  <c:v>1589.4</c:v>
                </c:pt>
                <c:pt idx="1895">
                  <c:v>1589.5</c:v>
                </c:pt>
                <c:pt idx="1896">
                  <c:v>1589.6</c:v>
                </c:pt>
                <c:pt idx="1897">
                  <c:v>1589.7</c:v>
                </c:pt>
                <c:pt idx="1898">
                  <c:v>1589.8</c:v>
                </c:pt>
                <c:pt idx="1899">
                  <c:v>1589.9</c:v>
                </c:pt>
                <c:pt idx="1900">
                  <c:v>1590</c:v>
                </c:pt>
                <c:pt idx="1901">
                  <c:v>1590.1</c:v>
                </c:pt>
                <c:pt idx="1902">
                  <c:v>1590.2</c:v>
                </c:pt>
                <c:pt idx="1903">
                  <c:v>1590.3</c:v>
                </c:pt>
                <c:pt idx="1904">
                  <c:v>1590.4</c:v>
                </c:pt>
                <c:pt idx="1905">
                  <c:v>1590.5</c:v>
                </c:pt>
                <c:pt idx="1906">
                  <c:v>1590.6</c:v>
                </c:pt>
                <c:pt idx="1907">
                  <c:v>1590.7</c:v>
                </c:pt>
                <c:pt idx="1908">
                  <c:v>1590.8</c:v>
                </c:pt>
                <c:pt idx="1909">
                  <c:v>1590.9</c:v>
                </c:pt>
                <c:pt idx="1910">
                  <c:v>1591</c:v>
                </c:pt>
                <c:pt idx="1911">
                  <c:v>1591.1</c:v>
                </c:pt>
                <c:pt idx="1912">
                  <c:v>1591.2</c:v>
                </c:pt>
                <c:pt idx="1913">
                  <c:v>1591.3</c:v>
                </c:pt>
                <c:pt idx="1914">
                  <c:v>1591.4</c:v>
                </c:pt>
                <c:pt idx="1915">
                  <c:v>1591.5</c:v>
                </c:pt>
                <c:pt idx="1916">
                  <c:v>1591.6</c:v>
                </c:pt>
                <c:pt idx="1917">
                  <c:v>1591.7</c:v>
                </c:pt>
                <c:pt idx="1918">
                  <c:v>1591.8</c:v>
                </c:pt>
                <c:pt idx="1919">
                  <c:v>1591.9</c:v>
                </c:pt>
                <c:pt idx="1920">
                  <c:v>1592</c:v>
                </c:pt>
                <c:pt idx="1921">
                  <c:v>1592.1</c:v>
                </c:pt>
                <c:pt idx="1922">
                  <c:v>1592.2</c:v>
                </c:pt>
                <c:pt idx="1923">
                  <c:v>1592.3</c:v>
                </c:pt>
                <c:pt idx="1924">
                  <c:v>1592.4</c:v>
                </c:pt>
                <c:pt idx="1925">
                  <c:v>1592.5</c:v>
                </c:pt>
                <c:pt idx="1926">
                  <c:v>1592.6</c:v>
                </c:pt>
                <c:pt idx="1927">
                  <c:v>1592.7</c:v>
                </c:pt>
                <c:pt idx="1928">
                  <c:v>1592.8</c:v>
                </c:pt>
                <c:pt idx="1929">
                  <c:v>1592.9</c:v>
                </c:pt>
                <c:pt idx="1930">
                  <c:v>1593</c:v>
                </c:pt>
                <c:pt idx="1931">
                  <c:v>1593.1</c:v>
                </c:pt>
                <c:pt idx="1932">
                  <c:v>1593.2</c:v>
                </c:pt>
                <c:pt idx="1933">
                  <c:v>1593.3</c:v>
                </c:pt>
                <c:pt idx="1934">
                  <c:v>1593.4</c:v>
                </c:pt>
                <c:pt idx="1935">
                  <c:v>1593.5</c:v>
                </c:pt>
                <c:pt idx="1936">
                  <c:v>1593.6</c:v>
                </c:pt>
                <c:pt idx="1937">
                  <c:v>1593.7</c:v>
                </c:pt>
                <c:pt idx="1938">
                  <c:v>1593.8</c:v>
                </c:pt>
                <c:pt idx="1939">
                  <c:v>1593.9</c:v>
                </c:pt>
                <c:pt idx="1940">
                  <c:v>1594</c:v>
                </c:pt>
                <c:pt idx="1941">
                  <c:v>1594.1</c:v>
                </c:pt>
                <c:pt idx="1942">
                  <c:v>1594.2</c:v>
                </c:pt>
                <c:pt idx="1943">
                  <c:v>1594.3</c:v>
                </c:pt>
                <c:pt idx="1944">
                  <c:v>1594.4</c:v>
                </c:pt>
                <c:pt idx="1945">
                  <c:v>1594.5</c:v>
                </c:pt>
                <c:pt idx="1946">
                  <c:v>1594.6</c:v>
                </c:pt>
                <c:pt idx="1947">
                  <c:v>1594.7</c:v>
                </c:pt>
                <c:pt idx="1948">
                  <c:v>1594.8</c:v>
                </c:pt>
                <c:pt idx="1949">
                  <c:v>1594.9</c:v>
                </c:pt>
                <c:pt idx="1950">
                  <c:v>1595</c:v>
                </c:pt>
                <c:pt idx="1951">
                  <c:v>1595.1</c:v>
                </c:pt>
                <c:pt idx="1952">
                  <c:v>1595.2</c:v>
                </c:pt>
                <c:pt idx="1953">
                  <c:v>1595.3</c:v>
                </c:pt>
                <c:pt idx="1954">
                  <c:v>1595.4</c:v>
                </c:pt>
                <c:pt idx="1955">
                  <c:v>1595.5</c:v>
                </c:pt>
                <c:pt idx="1956">
                  <c:v>1595.6</c:v>
                </c:pt>
                <c:pt idx="1957">
                  <c:v>1595.7</c:v>
                </c:pt>
                <c:pt idx="1958">
                  <c:v>1595.8</c:v>
                </c:pt>
                <c:pt idx="1959">
                  <c:v>1595.9</c:v>
                </c:pt>
                <c:pt idx="1960">
                  <c:v>1596</c:v>
                </c:pt>
                <c:pt idx="1961">
                  <c:v>1596.1</c:v>
                </c:pt>
                <c:pt idx="1962">
                  <c:v>1596.2</c:v>
                </c:pt>
                <c:pt idx="1963">
                  <c:v>1596.3</c:v>
                </c:pt>
                <c:pt idx="1964">
                  <c:v>1596.4</c:v>
                </c:pt>
                <c:pt idx="1965">
                  <c:v>1596.5</c:v>
                </c:pt>
                <c:pt idx="1966">
                  <c:v>1596.6</c:v>
                </c:pt>
                <c:pt idx="1967">
                  <c:v>1596.7</c:v>
                </c:pt>
                <c:pt idx="1968">
                  <c:v>1596.8</c:v>
                </c:pt>
                <c:pt idx="1969">
                  <c:v>1596.9</c:v>
                </c:pt>
                <c:pt idx="1970">
                  <c:v>1597</c:v>
                </c:pt>
                <c:pt idx="1971">
                  <c:v>1597.1</c:v>
                </c:pt>
                <c:pt idx="1972">
                  <c:v>1597.2</c:v>
                </c:pt>
                <c:pt idx="1973">
                  <c:v>1597.3</c:v>
                </c:pt>
                <c:pt idx="1974">
                  <c:v>1597.4</c:v>
                </c:pt>
                <c:pt idx="1975">
                  <c:v>1597.5</c:v>
                </c:pt>
                <c:pt idx="1976">
                  <c:v>1597.6</c:v>
                </c:pt>
                <c:pt idx="1977">
                  <c:v>1597.7</c:v>
                </c:pt>
                <c:pt idx="1978">
                  <c:v>1597.8</c:v>
                </c:pt>
                <c:pt idx="1979">
                  <c:v>1597.9</c:v>
                </c:pt>
                <c:pt idx="1980">
                  <c:v>1598</c:v>
                </c:pt>
                <c:pt idx="1981">
                  <c:v>1598.1</c:v>
                </c:pt>
                <c:pt idx="1982">
                  <c:v>1598.2</c:v>
                </c:pt>
                <c:pt idx="1983">
                  <c:v>1598.3</c:v>
                </c:pt>
                <c:pt idx="1984">
                  <c:v>1598.4</c:v>
                </c:pt>
                <c:pt idx="1985">
                  <c:v>1598.5</c:v>
                </c:pt>
                <c:pt idx="1986">
                  <c:v>1598.6</c:v>
                </c:pt>
                <c:pt idx="1987">
                  <c:v>1598.7</c:v>
                </c:pt>
                <c:pt idx="1988">
                  <c:v>1598.8</c:v>
                </c:pt>
                <c:pt idx="1989">
                  <c:v>1598.9</c:v>
                </c:pt>
                <c:pt idx="1990">
                  <c:v>1599</c:v>
                </c:pt>
                <c:pt idx="1991">
                  <c:v>1599.1</c:v>
                </c:pt>
                <c:pt idx="1992">
                  <c:v>1599.2</c:v>
                </c:pt>
                <c:pt idx="1993">
                  <c:v>1599.3</c:v>
                </c:pt>
                <c:pt idx="1994">
                  <c:v>1599.4</c:v>
                </c:pt>
                <c:pt idx="1995">
                  <c:v>1599.5</c:v>
                </c:pt>
                <c:pt idx="1996">
                  <c:v>1599.6</c:v>
                </c:pt>
                <c:pt idx="1997">
                  <c:v>1599.7</c:v>
                </c:pt>
                <c:pt idx="1998">
                  <c:v>1599.8</c:v>
                </c:pt>
                <c:pt idx="1999">
                  <c:v>1599.9</c:v>
                </c:pt>
                <c:pt idx="2000">
                  <c:v>1600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91742608"/>
        <c:axId val="-1891741520"/>
      </c:scatterChart>
      <c:scatterChart>
        <c:scatterStyle val="lineMarker"/>
        <c:varyColors val="0"/>
        <c:ser>
          <c:idx val="0"/>
          <c:order val="0"/>
          <c:tx>
            <c:v>교수님1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'GeSi (1)'!$B$3:$B$30</c:f>
              <c:numCache>
                <c:formatCode>0.00E+00</c:formatCode>
                <c:ptCount val="28"/>
                <c:pt idx="0">
                  <c:v>2.4782591000000001E-3</c:v>
                </c:pt>
                <c:pt idx="1">
                  <c:v>2.4882717E-3</c:v>
                </c:pt>
                <c:pt idx="2">
                  <c:v>2.3850519000000001E-2</c:v>
                </c:pt>
                <c:pt idx="3">
                  <c:v>4.8082377000000003E-2</c:v>
                </c:pt>
                <c:pt idx="4">
                  <c:v>7.5398837999999996E-2</c:v>
                </c:pt>
                <c:pt idx="5">
                  <c:v>9.8019403000000005E-2</c:v>
                </c:pt>
                <c:pt idx="6">
                  <c:v>0.12253430999999999</c:v>
                </c:pt>
                <c:pt idx="7">
                  <c:v>0.14898441000000001</c:v>
                </c:pt>
                <c:pt idx="8">
                  <c:v>0.18729772</c:v>
                </c:pt>
                <c:pt idx="9">
                  <c:v>0.21831865</c:v>
                </c:pt>
                <c:pt idx="10">
                  <c:v>0.26268997999999999</c:v>
                </c:pt>
                <c:pt idx="11">
                  <c:v>0.29817602999999998</c:v>
                </c:pt>
                <c:pt idx="12">
                  <c:v>0.33549508</c:v>
                </c:pt>
                <c:pt idx="13">
                  <c:v>0.37458201000000002</c:v>
                </c:pt>
                <c:pt idx="14">
                  <c:v>0.41536355000000003</c:v>
                </c:pt>
                <c:pt idx="15">
                  <c:v>0.45776075999999999</c:v>
                </c:pt>
                <c:pt idx="16">
                  <c:v>0.50169127999999996</c:v>
                </c:pt>
                <c:pt idx="17">
                  <c:v>0.54707132999999997</c:v>
                </c:pt>
                <c:pt idx="18">
                  <c:v>0.60968862999999995</c:v>
                </c:pt>
                <c:pt idx="19">
                  <c:v>0.65812864999999998</c:v>
                </c:pt>
                <c:pt idx="20">
                  <c:v>0.72453546000000002</c:v>
                </c:pt>
                <c:pt idx="21">
                  <c:v>0.77560907000000001</c:v>
                </c:pt>
                <c:pt idx="22">
                  <c:v>0.82769181999999997</c:v>
                </c:pt>
                <c:pt idx="23">
                  <c:v>0.89859199000000001</c:v>
                </c:pt>
                <c:pt idx="24">
                  <c:v>0.95278034</c:v>
                </c:pt>
                <c:pt idx="25">
                  <c:v>0.99999404999999997</c:v>
                </c:pt>
                <c:pt idx="26">
                  <c:v>0.99999994999999997</c:v>
                </c:pt>
                <c:pt idx="27">
                  <c:v>0.99999994999999997</c:v>
                </c:pt>
              </c:numCache>
            </c:numRef>
          </c:xVal>
          <c:yVal>
            <c:numRef>
              <c:f>'GeSi (1)'!$C$3:$C$30</c:f>
              <c:numCache>
                <c:formatCode>0.00E+00</c:formatCode>
                <c:ptCount val="28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1278.2709362999999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1398.8981831000001</c:v>
                </c:pt>
                <c:pt idx="11">
                  <c:v>1417.7301943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1597.0405221999999</c:v>
                </c:pt>
                <c:pt idx="21">
                  <c:v>1614.7916482000001</c:v>
                </c:pt>
                <c:pt idx="22">
                  <c:v>1632.3424457000001</c:v>
                </c:pt>
                <c:pt idx="23">
                  <c:v>1655.4248998</c:v>
                </c:pt>
                <c:pt idx="24">
                  <c:v>1672.4950173</c:v>
                </c:pt>
                <c:pt idx="25">
                  <c:v>1686.9985985999999</c:v>
                </c:pt>
                <c:pt idx="26">
                  <c:v>1687.0003916999999</c:v>
                </c:pt>
                <c:pt idx="27">
                  <c:v>1687.0003916999999</c:v>
                </c:pt>
              </c:numCache>
            </c:numRef>
          </c:yVal>
          <c:smooth val="0"/>
        </c:ser>
        <c:ser>
          <c:idx val="1"/>
          <c:order val="1"/>
          <c:tx>
            <c:v>교수님2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'GeSi (1)'!$E$3:$E$31</c:f>
              <c:numCache>
                <c:formatCode>0.00E+00</c:formatCode>
                <c:ptCount val="29"/>
                <c:pt idx="0">
                  <c:v>0.01</c:v>
                </c:pt>
                <c:pt idx="1">
                  <c:v>1.0039987E-2</c:v>
                </c:pt>
                <c:pt idx="2">
                  <c:v>8.8577740000000002E-2</c:v>
                </c:pt>
                <c:pt idx="3">
                  <c:v>0.16424588000000001</c:v>
                </c:pt>
                <c:pt idx="4">
                  <c:v>0.21898321000000001</c:v>
                </c:pt>
                <c:pt idx="5">
                  <c:v>0.28913386000000002</c:v>
                </c:pt>
                <c:pt idx="6">
                  <c:v>0.33954394999999998</c:v>
                </c:pt>
                <c:pt idx="7">
                  <c:v>0.38801885000000003</c:v>
                </c:pt>
                <c:pt idx="8">
                  <c:v>0.44960554000000003</c:v>
                </c:pt>
                <c:pt idx="9">
                  <c:v>0.49350960999999999</c:v>
                </c:pt>
                <c:pt idx="10">
                  <c:v>0.53547487999999999</c:v>
                </c:pt>
                <c:pt idx="11">
                  <c:v>0.57553750999999997</c:v>
                </c:pt>
                <c:pt idx="12">
                  <c:v>0.62608317999999996</c:v>
                </c:pt>
                <c:pt idx="13">
                  <c:v>0.66192125000000002</c:v>
                </c:pt>
                <c:pt idx="14">
                  <c:v>0.69606471000000003</c:v>
                </c:pt>
                <c:pt idx="15">
                  <c:v>0.72859249999999998</c:v>
                </c:pt>
                <c:pt idx="16">
                  <c:v>0.75958698000000002</c:v>
                </c:pt>
                <c:pt idx="17">
                  <c:v>0.78913193000000004</c:v>
                </c:pt>
                <c:pt idx="18">
                  <c:v>0.82641463000000004</c:v>
                </c:pt>
                <c:pt idx="19">
                  <c:v>0.85289961000000003</c:v>
                </c:pt>
                <c:pt idx="20">
                  <c:v>0.87820609000000005</c:v>
                </c:pt>
                <c:pt idx="21">
                  <c:v>0.90240922999999995</c:v>
                </c:pt>
                <c:pt idx="22">
                  <c:v>0.92558032999999995</c:v>
                </c:pt>
                <c:pt idx="23">
                  <c:v>0.94778667000000005</c:v>
                </c:pt>
                <c:pt idx="24">
                  <c:v>0.96909137999999995</c:v>
                </c:pt>
                <c:pt idx="25">
                  <c:v>0.98955346</c:v>
                </c:pt>
                <c:pt idx="26">
                  <c:v>0.99989552000000004</c:v>
                </c:pt>
                <c:pt idx="27">
                  <c:v>0.99999987999999995</c:v>
                </c:pt>
                <c:pt idx="28">
                  <c:v>0.99999998000000001</c:v>
                </c:pt>
              </c:numCache>
            </c:numRef>
          </c:xVal>
          <c:yVal>
            <c:numRef>
              <c:f>'GeSi (1)'!$F$3:$F$31</c:f>
              <c:numCache>
                <c:formatCode>0.00E+00</c:formatCode>
                <c:ptCount val="29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1272.6202721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1392.6397320999999</c:v>
                </c:pt>
                <c:pt idx="11">
                  <c:v>1411.4451905000001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1591.0799887000001</c:v>
                </c:pt>
                <c:pt idx="21">
                  <c:v>1608.8965995999999</c:v>
                </c:pt>
                <c:pt idx="22">
                  <c:v>1626.5147377000001</c:v>
                </c:pt>
                <c:pt idx="23">
                  <c:v>1643.9295339</c:v>
                </c:pt>
                <c:pt idx="24">
                  <c:v>1661.1380285</c:v>
                </c:pt>
                <c:pt idx="25">
                  <c:v>1678.1388614</c:v>
                </c:pt>
                <c:pt idx="26">
                  <c:v>1686.9111599</c:v>
                </c:pt>
                <c:pt idx="27">
                  <c:v>1687.0003062999999</c:v>
                </c:pt>
                <c:pt idx="28">
                  <c:v>1687.0003916999999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91742608"/>
        <c:axId val="-1891741520"/>
      </c:scatterChart>
      <c:valAx>
        <c:axId val="-189174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891741520"/>
        <c:crosses val="autoZero"/>
        <c:crossBetween val="midCat"/>
      </c:valAx>
      <c:valAx>
        <c:axId val="-1891741520"/>
        <c:scaling>
          <c:orientation val="minMax"/>
          <c:min val="1000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8917426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133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09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13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222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415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281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774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014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758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182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8C81-255A-41A2-B184-B0EC74805C9D}" type="datetimeFigureOut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336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C8C81-255A-41A2-B184-B0EC74805C9D}" type="datetimeFigureOut">
              <a:rPr lang="ko-KR" altLang="en-US" smtClean="0"/>
              <a:t>2016-03-29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0F348-034C-4E2E-9170-538A7F4D4F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124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74505" y="2716023"/>
            <a:ext cx="5442517" cy="92333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ko-KR" altLang="en-US" sz="5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소재수치해석 </a:t>
            </a:r>
            <a:r>
              <a:rPr lang="en-US" altLang="ko-KR" sz="5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HW4</a:t>
            </a:r>
            <a:endParaRPr lang="ko-KR" altLang="en-US" sz="54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6201" y="3639353"/>
            <a:ext cx="4059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신소재공학과 </a:t>
            </a:r>
            <a:r>
              <a:rPr lang="en-US" altLang="ko-KR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20100107 </a:t>
            </a:r>
            <a:r>
              <a:rPr lang="ko-KR" altLang="en-US" sz="24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송수범</a:t>
            </a:r>
            <a:endParaRPr lang="ko-KR" altLang="en-US" sz="24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194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56297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1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107" y="950997"/>
            <a:ext cx="9289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atin typeface="한컴 백제 M" panose="02020603020101020101" pitchFamily="18" charset="-127"/>
                <a:ea typeface="한컴 백제 M" panose="02020603020101020101" pitchFamily="18" charset="-127"/>
              </a:rPr>
              <a:t>Gauss-Jordan </a:t>
            </a:r>
            <a:r>
              <a:rPr lang="ko-KR" altLang="en-US" sz="2000" dirty="0">
                <a:latin typeface="한컴 백제 M" panose="02020603020101020101" pitchFamily="18" charset="-127"/>
                <a:ea typeface="한컴 백제 M" panose="02020603020101020101" pitchFamily="18" charset="-127"/>
              </a:rPr>
              <a:t>방법으로 </a:t>
            </a:r>
            <a:r>
              <a:rPr lang="ko-KR" altLang="en-US" sz="2000" dirty="0" err="1">
                <a:latin typeface="한컴 백제 M" panose="02020603020101020101" pitchFamily="18" charset="-127"/>
                <a:ea typeface="한컴 백제 M" panose="02020603020101020101" pitchFamily="18" charset="-127"/>
              </a:rPr>
              <a:t>역행렬을</a:t>
            </a:r>
            <a:r>
              <a:rPr lang="ko-KR" altLang="en-US" sz="2000" dirty="0">
                <a:latin typeface="한컴 백제 M" panose="02020603020101020101" pitchFamily="18" charset="-127"/>
                <a:ea typeface="한컴 백제 M" panose="02020603020101020101" pitchFamily="18" charset="-127"/>
              </a:rPr>
              <a:t> 구하는 프로그램을 완성하시오</a:t>
            </a:r>
            <a:r>
              <a:rPr lang="en-US" altLang="ko-KR" sz="2000" dirty="0">
                <a:latin typeface="한컴 백제 M" panose="02020603020101020101" pitchFamily="18" charset="-127"/>
                <a:ea typeface="한컴 백제 M" panose="02020603020101020101" pitchFamily="18" charset="-127"/>
              </a:rPr>
              <a:t>. </a:t>
            </a:r>
            <a:endParaRPr lang="en-US" altLang="ko-KR" sz="2000" dirty="0" smtClean="0"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  <a:p>
            <a:r>
              <a:rPr lang="ko-KR" altLang="en-US" sz="2000" dirty="0" smtClean="0">
                <a:latin typeface="한컴 백제 M" panose="02020603020101020101" pitchFamily="18" charset="-127"/>
                <a:ea typeface="한컴 백제 M" panose="02020603020101020101" pitchFamily="18" charset="-127"/>
              </a:rPr>
              <a:t>몇 </a:t>
            </a:r>
            <a:r>
              <a:rPr lang="ko-KR" altLang="en-US" sz="2000" dirty="0">
                <a:latin typeface="한컴 백제 M" panose="02020603020101020101" pitchFamily="18" charset="-127"/>
                <a:ea typeface="한컴 백제 M" panose="02020603020101020101" pitchFamily="18" charset="-127"/>
              </a:rPr>
              <a:t>개의 선형 연립방정식 예제를 만들고 완성한 프로그램을 이용</a:t>
            </a:r>
            <a:r>
              <a:rPr lang="en-US" altLang="ko-KR" sz="2000" dirty="0">
                <a:latin typeface="한컴 백제 M" panose="02020603020101020101" pitchFamily="18" charset="-127"/>
                <a:ea typeface="한컴 백제 M" panose="02020603020101020101" pitchFamily="18" charset="-127"/>
              </a:rPr>
              <a:t>, </a:t>
            </a:r>
            <a:r>
              <a:rPr lang="ko-KR" altLang="en-US" sz="2000" dirty="0">
                <a:latin typeface="한컴 백제 M" panose="02020603020101020101" pitchFamily="18" charset="-127"/>
                <a:ea typeface="한컴 백제 M" panose="02020603020101020101" pitchFamily="18" charset="-127"/>
              </a:rPr>
              <a:t>방정식의 해를 구하시오</a:t>
            </a:r>
            <a:r>
              <a:rPr lang="en-US" altLang="ko-KR" sz="2000" dirty="0">
                <a:latin typeface="한컴 백제 M" panose="02020603020101020101" pitchFamily="18" charset="-127"/>
                <a:ea typeface="한컴 백제 M" panose="02020603020101020101" pitchFamily="18" charset="-127"/>
              </a:rPr>
              <a:t>.</a:t>
            </a:r>
            <a:endParaRPr lang="ko-KR" altLang="en-US" sz="2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1160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문제 </a:t>
            </a:r>
            <a:r>
              <a:rPr lang="en-US" altLang="ko-KR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1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973" y="1952658"/>
            <a:ext cx="4886325" cy="4476750"/>
          </a:xfrm>
          <a:prstGeom prst="rect">
            <a:avLst/>
          </a:prstGeom>
        </p:spPr>
      </p:pic>
      <p:sp>
        <p:nvSpPr>
          <p:cNvPr id="4" name="오른쪽 중괄호 3"/>
          <p:cNvSpPr/>
          <p:nvPr/>
        </p:nvSpPr>
        <p:spPr>
          <a:xfrm>
            <a:off x="6749375" y="2029830"/>
            <a:ext cx="214184" cy="980722"/>
          </a:xfrm>
          <a:prstGeom prst="rightBrace">
            <a:avLst>
              <a:gd name="adj1" fmla="val 8333"/>
              <a:gd name="adj2" fmla="val 49160"/>
            </a:avLst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5298" y="2007538"/>
            <a:ext cx="1985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Xl</a:t>
            </a:r>
            <a:r>
              <a:rPr lang="ko-KR" altLang="en-US" dirty="0" smtClean="0"/>
              <a:t>과 </a:t>
            </a:r>
            <a:r>
              <a:rPr lang="en-US" altLang="ko-KR" dirty="0" err="1" smtClean="0"/>
              <a:t>xs</a:t>
            </a:r>
            <a:r>
              <a:rPr lang="ko-KR" altLang="en-US" dirty="0" smtClean="0"/>
              <a:t>가 중복될 시 </a:t>
            </a:r>
            <a:r>
              <a:rPr lang="en-US" altLang="ko-KR" dirty="0" smtClean="0"/>
              <a:t>0~1</a:t>
            </a:r>
            <a:r>
              <a:rPr lang="ko-KR" altLang="en-US" dirty="0" smtClean="0"/>
              <a:t>사이의 임의의 실수 받음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6" name="오른쪽 중괄호 15"/>
          <p:cNvSpPr/>
          <p:nvPr/>
        </p:nvSpPr>
        <p:spPr>
          <a:xfrm>
            <a:off x="6749375" y="4883814"/>
            <a:ext cx="214184" cy="980722"/>
          </a:xfrm>
          <a:prstGeom prst="rightBrace">
            <a:avLst>
              <a:gd name="adj1" fmla="val 8333"/>
              <a:gd name="adj2" fmla="val 49160"/>
            </a:avLst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90673" y="4821803"/>
            <a:ext cx="1985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Inverse matrix</a:t>
            </a:r>
            <a:r>
              <a:rPr lang="ko-KR" altLang="en-US" dirty="0" smtClean="0"/>
              <a:t>에  실패할 시 다시 받음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8" name="오른쪽 중괄호 17"/>
          <p:cNvSpPr/>
          <p:nvPr/>
        </p:nvSpPr>
        <p:spPr>
          <a:xfrm>
            <a:off x="6856467" y="3165251"/>
            <a:ext cx="214184" cy="1563864"/>
          </a:xfrm>
          <a:prstGeom prst="rightBrace">
            <a:avLst>
              <a:gd name="adj1" fmla="val 8333"/>
              <a:gd name="adj2" fmla="val 49160"/>
            </a:avLst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15298" y="3549818"/>
            <a:ext cx="1985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</a:t>
            </a:r>
            <a:r>
              <a:rPr lang="ko-KR" altLang="en-US" dirty="0" smtClean="0"/>
              <a:t>에서의 근을 찾아서</a:t>
            </a:r>
            <a:endParaRPr lang="ko-KR" altLang="en-US" dirty="0"/>
          </a:p>
        </p:txBody>
      </p:sp>
      <p:sp>
        <p:nvSpPr>
          <p:cNvPr id="11" name="타원 10"/>
          <p:cNvSpPr/>
          <p:nvPr/>
        </p:nvSpPr>
        <p:spPr>
          <a:xfrm>
            <a:off x="2363069" y="4316627"/>
            <a:ext cx="3271611" cy="41248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319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38" y="366222"/>
            <a:ext cx="562975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6000" dirty="0">
                <a:ln>
                  <a:solidFill>
                    <a:schemeClr val="tx1">
                      <a:alpha val="1000"/>
                    </a:schemeClr>
                  </a:solidFill>
                </a:ln>
                <a:solidFill>
                  <a:schemeClr val="bg1">
                    <a:lumMod val="95000"/>
                  </a:schemeClr>
                </a:solidFill>
                <a:latin typeface="a블랙M" panose="02020600000000000000" pitchFamily="18" charset="-127"/>
                <a:ea typeface="a블랙M" panose="02020600000000000000" pitchFamily="18" charset="-127"/>
              </a:rPr>
              <a:t>2</a:t>
            </a:r>
            <a:endParaRPr lang="ko-KR" altLang="en-US" sz="6000" dirty="0">
              <a:ln>
                <a:solidFill>
                  <a:schemeClr val="tx1">
                    <a:alpha val="1000"/>
                  </a:schemeClr>
                </a:solidFill>
              </a:ln>
              <a:solidFill>
                <a:schemeClr val="bg1">
                  <a:lumMod val="95000"/>
                </a:schemeClr>
              </a:solidFill>
              <a:latin typeface="a블랙M" panose="02020600000000000000" pitchFamily="18" charset="-127"/>
              <a:ea typeface="a블랙M" panose="0202060000000000000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3039" y="366222"/>
            <a:ext cx="8835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 smtClean="0">
                <a:ln>
                  <a:solidFill>
                    <a:schemeClr val="tx1">
                      <a:alpha val="1000"/>
                    </a:schemeClr>
                  </a:solidFill>
                </a:ln>
                <a:latin typeface="한컴 백제 M" panose="02020603020101020101" pitchFamily="18" charset="-127"/>
                <a:ea typeface="한컴 백제 M" panose="02020603020101020101" pitchFamily="18" charset="-127"/>
              </a:rPr>
              <a:t>결과</a:t>
            </a:r>
            <a:endParaRPr lang="ko-KR" altLang="en-US" sz="3200" dirty="0">
              <a:ln>
                <a:solidFill>
                  <a:schemeClr val="tx1">
                    <a:alpha val="1000"/>
                  </a:schemeClr>
                </a:solidFill>
              </a:ln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49584" y="140677"/>
            <a:ext cx="11892359" cy="6597747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3053" y="1495423"/>
            <a:ext cx="4676775" cy="506357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530" y="1477673"/>
            <a:ext cx="5857875" cy="600075"/>
          </a:xfrm>
          <a:prstGeom prst="rect">
            <a:avLst/>
          </a:prstGeom>
        </p:spPr>
      </p:pic>
      <p:sp>
        <p:nvSpPr>
          <p:cNvPr id="4" name="아래쪽 화살표 3"/>
          <p:cNvSpPr/>
          <p:nvPr/>
        </p:nvSpPr>
        <p:spPr>
          <a:xfrm>
            <a:off x="8616412" y="2148967"/>
            <a:ext cx="518983" cy="56640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아래쪽 화살표 21"/>
          <p:cNvSpPr/>
          <p:nvPr/>
        </p:nvSpPr>
        <p:spPr>
          <a:xfrm>
            <a:off x="2929723" y="2137341"/>
            <a:ext cx="518983" cy="56640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2744" y="2862558"/>
            <a:ext cx="5497084" cy="3531139"/>
          </a:xfrm>
          <a:prstGeom prst="rect">
            <a:avLst/>
          </a:prstGeom>
        </p:spPr>
      </p:pic>
      <p:graphicFrame>
        <p:nvGraphicFramePr>
          <p:cNvPr id="23" name="차트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2488592"/>
              </p:ext>
            </p:extLst>
          </p:nvPr>
        </p:nvGraphicFramePr>
        <p:xfrm>
          <a:off x="265164" y="2763338"/>
          <a:ext cx="5412001" cy="3398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93822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55</Words>
  <Application>Microsoft Office PowerPoint</Application>
  <PresentationFormat>와이드스크린</PresentationFormat>
  <Paragraphs>11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a블랙M</vt:lpstr>
      <vt:lpstr>맑은 고딕</vt:lpstr>
      <vt:lpstr>한컴 백제 M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송수범</cp:lastModifiedBy>
  <cp:revision>48</cp:revision>
  <dcterms:created xsi:type="dcterms:W3CDTF">2015-05-21T02:05:49Z</dcterms:created>
  <dcterms:modified xsi:type="dcterms:W3CDTF">2016-03-29T04:23:08Z</dcterms:modified>
</cp:coreProperties>
</file>