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4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3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5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7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6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Enthapy</a:t>
            </a:r>
            <a:r>
              <a:rPr lang="en-US" altLang="ko-KR" baseline="0"/>
              <a:t> of mixing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Sheet1!$A$3:$A$102</c:f>
              <c:numCache>
                <c:formatCode>General</c:formatCode>
                <c:ptCount val="100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0.28000000000000003</c:v>
                </c:pt>
                <c:pt idx="28">
                  <c:v>0.28999999999999998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0.57999999999999996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</c:v>
                </c:pt>
                <c:pt idx="90">
                  <c:v>0.91</c:v>
                </c:pt>
                <c:pt idx="91">
                  <c:v>0.92</c:v>
                </c:pt>
                <c:pt idx="92">
                  <c:v>0.93</c:v>
                </c:pt>
                <c:pt idx="93">
                  <c:v>0.94</c:v>
                </c:pt>
                <c:pt idx="94">
                  <c:v>0.95</c:v>
                </c:pt>
                <c:pt idx="95">
                  <c:v>0.96</c:v>
                </c:pt>
                <c:pt idx="96">
                  <c:v>0.97</c:v>
                </c:pt>
                <c:pt idx="97">
                  <c:v>0.98</c:v>
                </c:pt>
                <c:pt idx="98">
                  <c:v>0.99</c:v>
                </c:pt>
                <c:pt idx="99">
                  <c:v>1</c:v>
                </c:pt>
              </c:numCache>
            </c:numRef>
          </c:xVal>
          <c:yVal>
            <c:numRef>
              <c:f>Sheet1!$B$2:$B$102</c:f>
              <c:numCache>
                <c:formatCode>General</c:formatCode>
                <c:ptCount val="101"/>
                <c:pt idx="0">
                  <c:v>0</c:v>
                </c:pt>
                <c:pt idx="1">
                  <c:v>146.97818550686702</c:v>
                </c:pt>
                <c:pt idx="2">
                  <c:v>290.04730934933599</c:v>
                </c:pt>
                <c:pt idx="3">
                  <c:v>429.23614108020894</c:v>
                </c:pt>
                <c:pt idx="4">
                  <c:v>564.57345025228801</c:v>
                </c:pt>
                <c:pt idx="5">
                  <c:v>696.08800641837502</c:v>
                </c:pt>
                <c:pt idx="6">
                  <c:v>823.80857913127193</c:v>
                </c:pt>
                <c:pt idx="7">
                  <c:v>947.763937943781</c:v>
                </c:pt>
                <c:pt idx="8">
                  <c:v>1067.9828524087038</c:v>
                </c:pt>
                <c:pt idx="9">
                  <c:v>1184.4940920788431</c:v>
                </c:pt>
                <c:pt idx="10">
                  <c:v>1297.3264265070002</c:v>
                </c:pt>
                <c:pt idx="11">
                  <c:v>1406.5086252459771</c:v>
                </c:pt>
                <c:pt idx="12">
                  <c:v>1512.0694578485759</c:v>
                </c:pt>
                <c:pt idx="13">
                  <c:v>1614.037693867599</c:v>
                </c:pt>
                <c:pt idx="14">
                  <c:v>1712.4421028558481</c:v>
                </c:pt>
                <c:pt idx="15">
                  <c:v>1807.311454366125</c:v>
                </c:pt>
                <c:pt idx="16">
                  <c:v>1898.674517951232</c:v>
                </c:pt>
                <c:pt idx="17">
                  <c:v>1986.5600631639711</c:v>
                </c:pt>
                <c:pt idx="18">
                  <c:v>2070.996859557144</c:v>
                </c:pt>
                <c:pt idx="19">
                  <c:v>2152.0136766835531</c:v>
                </c:pt>
                <c:pt idx="20">
                  <c:v>2229.6392840960002</c:v>
                </c:pt>
                <c:pt idx="21">
                  <c:v>2303.9024513472868</c:v>
                </c:pt>
                <c:pt idx="22">
                  <c:v>2374.8319479902161</c:v>
                </c:pt>
                <c:pt idx="23">
                  <c:v>2442.4565435775889</c:v>
                </c:pt>
                <c:pt idx="24">
                  <c:v>2506.805007662208</c:v>
                </c:pt>
                <c:pt idx="25">
                  <c:v>2567.9061097968752</c:v>
                </c:pt>
                <c:pt idx="26">
                  <c:v>2625.7886195343922</c:v>
                </c:pt>
                <c:pt idx="27">
                  <c:v>2680.4813064275609</c:v>
                </c:pt>
                <c:pt idx="28">
                  <c:v>2732.0129400291839</c:v>
                </c:pt>
                <c:pt idx="29">
                  <c:v>2780.4122898920627</c:v>
                </c:pt>
                <c:pt idx="30">
                  <c:v>2825.708125569</c:v>
                </c:pt>
                <c:pt idx="31">
                  <c:v>2867.9292166127966</c:v>
                </c:pt>
                <c:pt idx="32">
                  <c:v>2907.1043325762557</c:v>
                </c:pt>
                <c:pt idx="33">
                  <c:v>2943.2622430121787</c:v>
                </c:pt>
                <c:pt idx="34">
                  <c:v>2976.4317174733674</c:v>
                </c:pt>
                <c:pt idx="35">
                  <c:v>3006.6415255126249</c:v>
                </c:pt>
                <c:pt idx="36">
                  <c:v>3033.9204366827521</c:v>
                </c:pt>
                <c:pt idx="37">
                  <c:v>3058.2972205365509</c:v>
                </c:pt>
                <c:pt idx="38">
                  <c:v>3079.8006466268239</c:v>
                </c:pt>
                <c:pt idx="39">
                  <c:v>3098.459484506373</c:v>
                </c:pt>
                <c:pt idx="40">
                  <c:v>3114.3025037279999</c:v>
                </c:pt>
                <c:pt idx="41">
                  <c:v>3127.3584738445074</c:v>
                </c:pt>
                <c:pt idx="42">
                  <c:v>3137.656164408696</c:v>
                </c:pt>
                <c:pt idx="43">
                  <c:v>3145.2243449733692</c:v>
                </c:pt>
                <c:pt idx="44">
                  <c:v>3150.0917850913283</c:v>
                </c:pt>
                <c:pt idx="45">
                  <c:v>3152.2872543153758</c:v>
                </c:pt>
                <c:pt idx="46">
                  <c:v>3151.8395221983124</c:v>
                </c:pt>
                <c:pt idx="47">
                  <c:v>3148.7773582929408</c:v>
                </c:pt>
                <c:pt idx="48">
                  <c:v>3143.1295321520638</c:v>
                </c:pt>
                <c:pt idx="49">
                  <c:v>3134.9248133284832</c:v>
                </c:pt>
                <c:pt idx="50">
                  <c:v>3124.1919713749999</c:v>
                </c:pt>
                <c:pt idx="51">
                  <c:v>3110.959775844417</c:v>
                </c:pt>
                <c:pt idx="52">
                  <c:v>3095.2569962895359</c:v>
                </c:pt>
                <c:pt idx="53">
                  <c:v>3077.1124022631589</c:v>
                </c:pt>
                <c:pt idx="54">
                  <c:v>3056.5547633180881</c:v>
                </c:pt>
                <c:pt idx="55">
                  <c:v>3033.6128490071251</c:v>
                </c:pt>
                <c:pt idx="56">
                  <c:v>3008.3154288830715</c:v>
                </c:pt>
                <c:pt idx="57">
                  <c:v>2980.6912724987315</c:v>
                </c:pt>
                <c:pt idx="58">
                  <c:v>2950.7691494069045</c:v>
                </c:pt>
                <c:pt idx="59">
                  <c:v>2918.5778291603933</c:v>
                </c:pt>
                <c:pt idx="60">
                  <c:v>2884.1460813119998</c:v>
                </c:pt>
                <c:pt idx="61">
                  <c:v>2847.5026754145269</c:v>
                </c:pt>
                <c:pt idx="62">
                  <c:v>2808.6763810207758</c:v>
                </c:pt>
                <c:pt idx="63">
                  <c:v>2767.695967683549</c:v>
                </c:pt>
                <c:pt idx="64">
                  <c:v>2724.590204955648</c:v>
                </c:pt>
                <c:pt idx="65">
                  <c:v>2679.387862389875</c:v>
                </c:pt>
                <c:pt idx="66">
                  <c:v>2632.1177095390317</c:v>
                </c:pt>
                <c:pt idx="67">
                  <c:v>2582.8085159559209</c:v>
                </c:pt>
                <c:pt idx="68">
                  <c:v>2531.4890511933436</c:v>
                </c:pt>
                <c:pt idx="69">
                  <c:v>2478.1880848041033</c:v>
                </c:pt>
                <c:pt idx="70">
                  <c:v>2422.9343863410004</c:v>
                </c:pt>
                <c:pt idx="71">
                  <c:v>2365.7567253568373</c:v>
                </c:pt>
                <c:pt idx="72">
                  <c:v>2306.6838714044161</c:v>
                </c:pt>
                <c:pt idx="73">
                  <c:v>2245.7445940365387</c:v>
                </c:pt>
                <c:pt idx="74">
                  <c:v>2182.9676628060079</c:v>
                </c:pt>
                <c:pt idx="75">
                  <c:v>2118.3818472656249</c:v>
                </c:pt>
                <c:pt idx="76">
                  <c:v>2052.0159169681924</c:v>
                </c:pt>
                <c:pt idx="77">
                  <c:v>1983.8986414665108</c:v>
                </c:pt>
                <c:pt idx="78">
                  <c:v>1914.0587903133837</c:v>
                </c:pt>
                <c:pt idx="79">
                  <c:v>1842.5251330616129</c:v>
                </c:pt>
                <c:pt idx="80">
                  <c:v>1769.3264392639996</c:v>
                </c:pt>
                <c:pt idx="81">
                  <c:v>1694.4914784733464</c:v>
                </c:pt>
                <c:pt idx="82">
                  <c:v>1618.0490202424564</c:v>
                </c:pt>
                <c:pt idx="83">
                  <c:v>1540.0278341241294</c:v>
                </c:pt>
                <c:pt idx="84">
                  <c:v>1460.4566896711683</c:v>
                </c:pt>
                <c:pt idx="85">
                  <c:v>1379.3643564363749</c:v>
                </c:pt>
                <c:pt idx="86">
                  <c:v>1296.779603972552</c:v>
                </c:pt>
                <c:pt idx="87">
                  <c:v>1212.731201832501</c:v>
                </c:pt>
                <c:pt idx="88">
                  <c:v>1127.2479195690241</c:v>
                </c:pt>
                <c:pt idx="89">
                  <c:v>1040.3585267349226</c:v>
                </c:pt>
                <c:pt idx="90">
                  <c:v>952.09179288299981</c:v>
                </c:pt>
                <c:pt idx="91">
                  <c:v>862.47648756605668</c:v>
                </c:pt>
                <c:pt idx="92">
                  <c:v>771.54138033689571</c:v>
                </c:pt>
                <c:pt idx="93">
                  <c:v>679.31524074831862</c:v>
                </c:pt>
                <c:pt idx="94">
                  <c:v>585.82683835312844</c:v>
                </c:pt>
                <c:pt idx="95">
                  <c:v>491.10494270412545</c:v>
                </c:pt>
                <c:pt idx="96">
                  <c:v>395.17832335411231</c:v>
                </c:pt>
                <c:pt idx="97">
                  <c:v>298.07574985589127</c:v>
                </c:pt>
                <c:pt idx="98">
                  <c:v>199.82599176226415</c:v>
                </c:pt>
                <c:pt idx="99">
                  <c:v>100.45781862603309</c:v>
                </c:pt>
                <c:pt idx="100">
                  <c:v>0</c:v>
                </c:pt>
              </c:numCache>
            </c:numRef>
          </c:yVal>
          <c:smooth val="0"/>
        </c:ser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diamond"/>
            <c:size val="7"/>
            <c:spPr>
              <a:solidFill>
                <a:srgbClr val="00B0F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Sheet1!$C$3:$C$41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Sheet1!$D$3:$D$41</c:f>
              <c:numCache>
                <c:formatCode>0.00E+00</c:formatCode>
                <c:ptCount val="39"/>
                <c:pt idx="0">
                  <c:v>360</c:v>
                </c:pt>
                <c:pt idx="1">
                  <c:v>696</c:v>
                </c:pt>
                <c:pt idx="2">
                  <c:v>1008</c:v>
                </c:pt>
                <c:pt idx="3">
                  <c:v>1297</c:v>
                </c:pt>
                <c:pt idx="4">
                  <c:v>1564</c:v>
                </c:pt>
                <c:pt idx="5">
                  <c:v>1807</c:v>
                </c:pt>
                <c:pt idx="6">
                  <c:v>2029</c:v>
                </c:pt>
                <c:pt idx="7">
                  <c:v>2230</c:v>
                </c:pt>
                <c:pt idx="8">
                  <c:v>2409</c:v>
                </c:pt>
                <c:pt idx="9">
                  <c:v>2568</c:v>
                </c:pt>
                <c:pt idx="10">
                  <c:v>2707</c:v>
                </c:pt>
                <c:pt idx="11">
                  <c:v>2826</c:v>
                </c:pt>
                <c:pt idx="12">
                  <c:v>2926</c:v>
                </c:pt>
                <c:pt idx="13">
                  <c:v>3007</c:v>
                </c:pt>
                <c:pt idx="14">
                  <c:v>3070</c:v>
                </c:pt>
                <c:pt idx="15">
                  <c:v>3115</c:v>
                </c:pt>
                <c:pt idx="16">
                  <c:v>3142</c:v>
                </c:pt>
                <c:pt idx="17">
                  <c:v>3153</c:v>
                </c:pt>
                <c:pt idx="18">
                  <c:v>3147</c:v>
                </c:pt>
                <c:pt idx="19">
                  <c:v>3125</c:v>
                </c:pt>
                <c:pt idx="20">
                  <c:v>3087</c:v>
                </c:pt>
                <c:pt idx="21">
                  <c:v>3034</c:v>
                </c:pt>
                <c:pt idx="22">
                  <c:v>2966</c:v>
                </c:pt>
                <c:pt idx="23">
                  <c:v>2884</c:v>
                </c:pt>
                <c:pt idx="24">
                  <c:v>2789</c:v>
                </c:pt>
                <c:pt idx="25">
                  <c:v>2679</c:v>
                </c:pt>
                <c:pt idx="26">
                  <c:v>2557</c:v>
                </c:pt>
                <c:pt idx="27">
                  <c:v>2423</c:v>
                </c:pt>
                <c:pt idx="28">
                  <c:v>2276</c:v>
                </c:pt>
                <c:pt idx="29">
                  <c:v>2118</c:v>
                </c:pt>
                <c:pt idx="30">
                  <c:v>1949</c:v>
                </c:pt>
                <c:pt idx="31">
                  <c:v>1769</c:v>
                </c:pt>
                <c:pt idx="32">
                  <c:v>1579</c:v>
                </c:pt>
                <c:pt idx="33">
                  <c:v>1379</c:v>
                </c:pt>
                <c:pt idx="34">
                  <c:v>1170</c:v>
                </c:pt>
                <c:pt idx="35">
                  <c:v>952.2</c:v>
                </c:pt>
                <c:pt idx="36">
                  <c:v>725.6</c:v>
                </c:pt>
                <c:pt idx="37">
                  <c:v>491.1</c:v>
                </c:pt>
                <c:pt idx="38">
                  <c:v>249.1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782924928"/>
        <c:axId val="-1782924384"/>
      </c:scatterChart>
      <c:valAx>
        <c:axId val="-178292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782924384"/>
        <c:crosses val="autoZero"/>
        <c:crossBetween val="midCat"/>
      </c:valAx>
      <c:valAx>
        <c:axId val="-178292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7829249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Activity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Sheet1!$A$2:$A$40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cat>
          <c:val>
            <c:numRef>
              <c:f>Sheet1!$B$2:$B$40</c:f>
              <c:numCache>
                <c:formatCode>0.00E+00</c:formatCode>
                <c:ptCount val="39"/>
                <c:pt idx="0">
                  <c:v>3.0619E-2</c:v>
                </c:pt>
                <c:pt idx="1">
                  <c:v>5.9568999999999997E-2</c:v>
                </c:pt>
                <c:pt idx="2">
                  <c:v>8.7098999999999996E-2</c:v>
                </c:pt>
                <c:pt idx="3">
                  <c:v>0.11342000000000001</c:v>
                </c:pt>
                <c:pt idx="4">
                  <c:v>0.13875000000000001</c:v>
                </c:pt>
                <c:pt idx="5">
                  <c:v>0.16322999999999999</c:v>
                </c:pt>
                <c:pt idx="6">
                  <c:v>0.18704000000000001</c:v>
                </c:pt>
                <c:pt idx="7">
                  <c:v>0.21031</c:v>
                </c:pt>
                <c:pt idx="8">
                  <c:v>0.23316000000000001</c:v>
                </c:pt>
                <c:pt idx="9">
                  <c:v>0.25569999999999998</c:v>
                </c:pt>
                <c:pt idx="10">
                  <c:v>0.27801999999999999</c:v>
                </c:pt>
                <c:pt idx="11">
                  <c:v>0.30023</c:v>
                </c:pt>
                <c:pt idx="12">
                  <c:v>0.32239000000000001</c:v>
                </c:pt>
                <c:pt idx="13">
                  <c:v>0.34458</c:v>
                </c:pt>
                <c:pt idx="14">
                  <c:v>0.36686000000000002</c:v>
                </c:pt>
                <c:pt idx="15">
                  <c:v>0.38929000000000002</c:v>
                </c:pt>
                <c:pt idx="16">
                  <c:v>0.41191</c:v>
                </c:pt>
                <c:pt idx="17">
                  <c:v>0.43475999999999998</c:v>
                </c:pt>
                <c:pt idx="18">
                  <c:v>0.45788000000000001</c:v>
                </c:pt>
                <c:pt idx="19">
                  <c:v>0.48131000000000002</c:v>
                </c:pt>
                <c:pt idx="20">
                  <c:v>0.50505999999999995</c:v>
                </c:pt>
                <c:pt idx="21">
                  <c:v>0.52915000000000001</c:v>
                </c:pt>
                <c:pt idx="22">
                  <c:v>0.55359000000000003</c:v>
                </c:pt>
                <c:pt idx="23">
                  <c:v>0.57838000000000001</c:v>
                </c:pt>
                <c:pt idx="24">
                  <c:v>0.60353000000000001</c:v>
                </c:pt>
                <c:pt idx="25">
                  <c:v>0.62902000000000002</c:v>
                </c:pt>
                <c:pt idx="26">
                  <c:v>0.65483999999999998</c:v>
                </c:pt>
                <c:pt idx="27">
                  <c:v>0.68096000000000001</c:v>
                </c:pt>
                <c:pt idx="28">
                  <c:v>0.70735999999999999</c:v>
                </c:pt>
                <c:pt idx="29">
                  <c:v>0.73401000000000005</c:v>
                </c:pt>
                <c:pt idx="30">
                  <c:v>0.76083999999999996</c:v>
                </c:pt>
                <c:pt idx="31">
                  <c:v>0.78781999999999996</c:v>
                </c:pt>
                <c:pt idx="32">
                  <c:v>0.81489</c:v>
                </c:pt>
                <c:pt idx="33">
                  <c:v>0.84197</c:v>
                </c:pt>
                <c:pt idx="34">
                  <c:v>0.86899000000000004</c:v>
                </c:pt>
                <c:pt idx="35">
                  <c:v>0.89585999999999999</c:v>
                </c:pt>
                <c:pt idx="36">
                  <c:v>0.92249999999999999</c:v>
                </c:pt>
                <c:pt idx="37">
                  <c:v>0.94881000000000004</c:v>
                </c:pt>
                <c:pt idx="38">
                  <c:v>0.97467999999999999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777523840"/>
        <c:axId val="-1777527104"/>
      </c:lineChart>
      <c:catAx>
        <c:axId val="-1777523840"/>
        <c:scaling>
          <c:orientation val="minMax"/>
        </c:scaling>
        <c:delete val="0"/>
        <c:axPos val="b"/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777527104"/>
        <c:crosses val="autoZero"/>
        <c:auto val="1"/>
        <c:lblAlgn val="ctr"/>
        <c:lblOffset val="100"/>
        <c:noMultiLvlLbl val="0"/>
      </c:catAx>
      <c:valAx>
        <c:axId val="-177752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777523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600"/>
              <a:t>Enthalpy of formation in FCC</a:t>
            </a:r>
            <a:endParaRPr lang="ko-KR" altLang="en-US" sz="16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Sheet1!$C$3:$C$22</c:f>
              <c:numCache>
                <c:formatCode>0.00E+00</c:formatCode>
                <c:ptCount val="20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</c:numCache>
            </c:numRef>
          </c:cat>
          <c:val>
            <c:numRef>
              <c:f>Sheet1!$D$3:$D$22</c:f>
              <c:numCache>
                <c:formatCode>0.00E+00</c:formatCode>
                <c:ptCount val="20"/>
                <c:pt idx="0">
                  <c:v>490.2</c:v>
                </c:pt>
                <c:pt idx="1">
                  <c:v>956.4</c:v>
                </c:pt>
                <c:pt idx="2">
                  <c:v>1399</c:v>
                </c:pt>
                <c:pt idx="3">
                  <c:v>1819</c:v>
                </c:pt>
                <c:pt idx="4">
                  <c:v>2217</c:v>
                </c:pt>
                <c:pt idx="5">
                  <c:v>2593</c:v>
                </c:pt>
                <c:pt idx="6">
                  <c:v>2949</c:v>
                </c:pt>
                <c:pt idx="7">
                  <c:v>3285</c:v>
                </c:pt>
                <c:pt idx="8">
                  <c:v>3602</c:v>
                </c:pt>
                <c:pt idx="9">
                  <c:v>3900</c:v>
                </c:pt>
                <c:pt idx="10">
                  <c:v>4179</c:v>
                </c:pt>
                <c:pt idx="11">
                  <c:v>4442</c:v>
                </c:pt>
                <c:pt idx="12">
                  <c:v>4688</c:v>
                </c:pt>
                <c:pt idx="13">
                  <c:v>4918</c:v>
                </c:pt>
                <c:pt idx="14">
                  <c:v>5132</c:v>
                </c:pt>
                <c:pt idx="15">
                  <c:v>5332</c:v>
                </c:pt>
                <c:pt idx="16">
                  <c:v>5518</c:v>
                </c:pt>
                <c:pt idx="17">
                  <c:v>5691</c:v>
                </c:pt>
                <c:pt idx="18">
                  <c:v>5851</c:v>
                </c:pt>
                <c:pt idx="19">
                  <c:v>6000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778957872"/>
        <c:axId val="-1778954064"/>
      </c:lineChart>
      <c:catAx>
        <c:axId val="-1778957872"/>
        <c:scaling>
          <c:orientation val="minMax"/>
        </c:scaling>
        <c:delete val="0"/>
        <c:axPos val="b"/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778954064"/>
        <c:crosses val="autoZero"/>
        <c:auto val="1"/>
        <c:lblAlgn val="ctr"/>
        <c:lblOffset val="100"/>
        <c:noMultiLvlLbl val="0"/>
      </c:catAx>
      <c:valAx>
        <c:axId val="-1778954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77895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Acitivity</a:t>
            </a:r>
            <a:r>
              <a:rPr lang="en-US" altLang="ko-KR" baseline="0"/>
              <a:t> in Fcc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Sheet1!$A$2:$A$21</c:f>
              <c:numCache>
                <c:formatCode>0.00E+00</c:formatCode>
                <c:ptCount val="20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0.17399999999999999</c:v>
                </c:pt>
                <c:pt idx="7">
                  <c:v>0.2</c:v>
                </c:pt>
                <c:pt idx="8">
                  <c:v>0.224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0.32400000000000001</c:v>
                </c:pt>
                <c:pt idx="13">
                  <c:v>0.34899999999999998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0.44900000000000001</c:v>
                </c:pt>
                <c:pt idx="18">
                  <c:v>0.47399999999999998</c:v>
                </c:pt>
                <c:pt idx="19">
                  <c:v>0.5</c:v>
                </c:pt>
              </c:numCache>
            </c:numRef>
          </c:cat>
          <c:val>
            <c:numRef>
              <c:f>Sheet1!$B$2:$B$21</c:f>
              <c:numCache>
                <c:formatCode>0.00E+00</c:formatCode>
                <c:ptCount val="20"/>
                <c:pt idx="0">
                  <c:v>0.65390000000000004</c:v>
                </c:pt>
                <c:pt idx="1">
                  <c:v>1.1209</c:v>
                </c:pt>
                <c:pt idx="2">
                  <c:v>1.45418</c:v>
                </c:pt>
                <c:pt idx="3">
                  <c:v>1.6917</c:v>
                </c:pt>
                <c:pt idx="4">
                  <c:v>1.86084</c:v>
                </c:pt>
                <c:pt idx="5">
                  <c:v>1.9814000000000001</c:v>
                </c:pt>
                <c:pt idx="6">
                  <c:v>2.06</c:v>
                </c:pt>
                <c:pt idx="7">
                  <c:v>2.1299000000000001</c:v>
                </c:pt>
                <c:pt idx="8">
                  <c:v>2.1759499999999998</c:v>
                </c:pt>
                <c:pt idx="9">
                  <c:v>2.2113999999999998</c:v>
                </c:pt>
                <c:pt idx="10">
                  <c:v>2.2404000000000002</c:v>
                </c:pt>
                <c:pt idx="11">
                  <c:v>2.266</c:v>
                </c:pt>
                <c:pt idx="12">
                  <c:v>2.2906</c:v>
                </c:pt>
                <c:pt idx="13">
                  <c:v>2.3157999999999999</c:v>
                </c:pt>
                <c:pt idx="14">
                  <c:v>2.343</c:v>
                </c:pt>
                <c:pt idx="15">
                  <c:v>2.3731</c:v>
                </c:pt>
                <c:pt idx="16">
                  <c:v>2.4069600000000002</c:v>
                </c:pt>
                <c:pt idx="17">
                  <c:v>2.4450699999999999</c:v>
                </c:pt>
                <c:pt idx="18">
                  <c:v>2.4878999999999998</c:v>
                </c:pt>
                <c:pt idx="19">
                  <c:v>2.5358200000000002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55906864"/>
        <c:axId val="-1955910672"/>
      </c:lineChart>
      <c:catAx>
        <c:axId val="-1955906864"/>
        <c:scaling>
          <c:orientation val="minMax"/>
        </c:scaling>
        <c:delete val="0"/>
        <c:axPos val="b"/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955910672"/>
        <c:crosses val="autoZero"/>
        <c:auto val="1"/>
        <c:lblAlgn val="ctr"/>
        <c:lblOffset val="100"/>
        <c:noMultiLvlLbl val="0"/>
      </c:catAx>
      <c:valAx>
        <c:axId val="-1955910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955906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 smtClean="0"/>
              <a:t>Activity</a:t>
            </a:r>
            <a:r>
              <a:rPr lang="en-US" altLang="ko-KR" baseline="0" dirty="0" smtClean="0"/>
              <a:t> in Bcc</a:t>
            </a:r>
            <a:endParaRPr lang="ko-KR" alt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Sheet1!$A$2:$A$17</c:f>
              <c:numCache>
                <c:formatCode>0.00E+00</c:formatCode>
                <c:ptCount val="16"/>
                <c:pt idx="0">
                  <c:v>0.6</c:v>
                </c:pt>
                <c:pt idx="1">
                  <c:v>0.625</c:v>
                </c:pt>
                <c:pt idx="2">
                  <c:v>0.64900000000000002</c:v>
                </c:pt>
                <c:pt idx="3">
                  <c:v>0.67500000000000004</c:v>
                </c:pt>
                <c:pt idx="4">
                  <c:v>0.69899999999999995</c:v>
                </c:pt>
                <c:pt idx="5">
                  <c:v>0.72499999999999998</c:v>
                </c:pt>
                <c:pt idx="6">
                  <c:v>0.75</c:v>
                </c:pt>
                <c:pt idx="7">
                  <c:v>0.77400000000000002</c:v>
                </c:pt>
                <c:pt idx="8">
                  <c:v>0.8</c:v>
                </c:pt>
                <c:pt idx="9">
                  <c:v>0.82399999999999995</c:v>
                </c:pt>
                <c:pt idx="10">
                  <c:v>0.85</c:v>
                </c:pt>
                <c:pt idx="11">
                  <c:v>0.875</c:v>
                </c:pt>
                <c:pt idx="12">
                  <c:v>0.89900000000000002</c:v>
                </c:pt>
                <c:pt idx="13">
                  <c:v>0.92500000000000004</c:v>
                </c:pt>
                <c:pt idx="14">
                  <c:v>0.94899999999999995</c:v>
                </c:pt>
                <c:pt idx="15">
                  <c:v>0.97499999999999998</c:v>
                </c:pt>
              </c:numCache>
            </c:numRef>
          </c:xVal>
          <c:yVal>
            <c:numRef>
              <c:f>Sheet1!$B$2:$B$17</c:f>
              <c:numCache>
                <c:formatCode>0.00E+00</c:formatCode>
                <c:ptCount val="16"/>
                <c:pt idx="0">
                  <c:v>1.2430000000000001</c:v>
                </c:pt>
                <c:pt idx="1">
                  <c:v>1.1986000000000001</c:v>
                </c:pt>
                <c:pt idx="2">
                  <c:v>1.1519999999999999</c:v>
                </c:pt>
                <c:pt idx="3">
                  <c:v>1.103</c:v>
                </c:pt>
                <c:pt idx="4">
                  <c:v>1.0508999999999999</c:v>
                </c:pt>
                <c:pt idx="5">
                  <c:v>0.99550000000000005</c:v>
                </c:pt>
                <c:pt idx="6">
                  <c:v>0.93630000000000002</c:v>
                </c:pt>
                <c:pt idx="7">
                  <c:v>0.87282999999999999</c:v>
                </c:pt>
                <c:pt idx="8">
                  <c:v>0.80449999999999999</c:v>
                </c:pt>
                <c:pt idx="9">
                  <c:v>0.73080000000000001</c:v>
                </c:pt>
                <c:pt idx="10">
                  <c:v>0.65110000000000001</c:v>
                </c:pt>
                <c:pt idx="11">
                  <c:v>0.56459999999999999</c:v>
                </c:pt>
                <c:pt idx="12">
                  <c:v>0.47053</c:v>
                </c:pt>
                <c:pt idx="13">
                  <c:v>0.36806</c:v>
                </c:pt>
                <c:pt idx="14">
                  <c:v>0.25620999999999999</c:v>
                </c:pt>
                <c:pt idx="15">
                  <c:v>0.13392000000000001</c:v>
                </c:pt>
              </c:numCache>
            </c:numRef>
          </c:yVal>
          <c:smooth val="0"/>
        </c:ser>
        <c:ser>
          <c:idx val="1"/>
          <c:order val="1"/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Sheet1!$A$2:$A$17</c:f>
              <c:numCache>
                <c:formatCode>0.00E+00</c:formatCode>
                <c:ptCount val="16"/>
                <c:pt idx="0">
                  <c:v>0.6</c:v>
                </c:pt>
                <c:pt idx="1">
                  <c:v>0.625</c:v>
                </c:pt>
                <c:pt idx="2">
                  <c:v>0.64900000000000002</c:v>
                </c:pt>
                <c:pt idx="3">
                  <c:v>0.67500000000000004</c:v>
                </c:pt>
                <c:pt idx="4">
                  <c:v>0.69899999999999995</c:v>
                </c:pt>
                <c:pt idx="5">
                  <c:v>0.72499999999999998</c:v>
                </c:pt>
                <c:pt idx="6">
                  <c:v>0.75</c:v>
                </c:pt>
                <c:pt idx="7">
                  <c:v>0.77400000000000002</c:v>
                </c:pt>
                <c:pt idx="8">
                  <c:v>0.8</c:v>
                </c:pt>
                <c:pt idx="9">
                  <c:v>0.82399999999999995</c:v>
                </c:pt>
                <c:pt idx="10">
                  <c:v>0.85</c:v>
                </c:pt>
                <c:pt idx="11">
                  <c:v>0.875</c:v>
                </c:pt>
                <c:pt idx="12">
                  <c:v>0.89900000000000002</c:v>
                </c:pt>
                <c:pt idx="13">
                  <c:v>0.92500000000000004</c:v>
                </c:pt>
                <c:pt idx="14">
                  <c:v>0.94899999999999995</c:v>
                </c:pt>
                <c:pt idx="15">
                  <c:v>0.97499999999999998</c:v>
                </c:pt>
              </c:numCache>
            </c:numRef>
          </c:xVal>
          <c:yVal>
            <c:numRef>
              <c:f>Sheet1!$C$2:$C$17</c:f>
              <c:numCache>
                <c:formatCode>General</c:formatCode>
                <c:ptCount val="16"/>
                <c:pt idx="0">
                  <c:v>1.243056544196244</c:v>
                </c:pt>
                <c:pt idx="1">
                  <c:v>1.1985474523437674</c:v>
                </c:pt>
                <c:pt idx="2">
                  <c:v>1.1537089565123457</c:v>
                </c:pt>
                <c:pt idx="3">
                  <c:v>1.1024503693544516</c:v>
                </c:pt>
                <c:pt idx="4">
                  <c:v>1.0523102311768346</c:v>
                </c:pt>
                <c:pt idx="5">
                  <c:v>0.99451088084078199</c:v>
                </c:pt>
                <c:pt idx="6">
                  <c:v>0.93507559817065478</c:v>
                </c:pt>
                <c:pt idx="7">
                  <c:v>0.87400993932503934</c:v>
                </c:pt>
                <c:pt idx="8">
                  <c:v>0.80288165262546785</c:v>
                </c:pt>
                <c:pt idx="9">
                  <c:v>0.73209111503589575</c:v>
                </c:pt>
                <c:pt idx="10">
                  <c:v>0.64917691400605837</c:v>
                </c:pt>
                <c:pt idx="11">
                  <c:v>0.56264051246768587</c:v>
                </c:pt>
                <c:pt idx="12">
                  <c:v>0.47256638321718858</c:v>
                </c:pt>
                <c:pt idx="13">
                  <c:v>0.36637446593086492</c:v>
                </c:pt>
                <c:pt idx="14">
                  <c:v>0.25952402734921726</c:v>
                </c:pt>
                <c:pt idx="15">
                  <c:v>0.13312767527554153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777522752"/>
        <c:axId val="-1777522208"/>
      </c:scatterChart>
      <c:valAx>
        <c:axId val="-1777522752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777522208"/>
        <c:crosses val="autoZero"/>
        <c:crossBetween val="midCat"/>
      </c:valAx>
      <c:valAx>
        <c:axId val="-1777522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7775227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 smtClean="0"/>
              <a:t>Enthalpy of formation in Bcc</a:t>
            </a:r>
            <a:endParaRPr lang="ko-KR" alt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Sheet1!$D$2:$D$17</c:f>
              <c:numCache>
                <c:formatCode>0.00E+00</c:formatCode>
                <c:ptCount val="16"/>
                <c:pt idx="0">
                  <c:v>0.6</c:v>
                </c:pt>
                <c:pt idx="1">
                  <c:v>0.625</c:v>
                </c:pt>
                <c:pt idx="2">
                  <c:v>0.65</c:v>
                </c:pt>
                <c:pt idx="3">
                  <c:v>0.67500000000000004</c:v>
                </c:pt>
                <c:pt idx="4">
                  <c:v>0.7</c:v>
                </c:pt>
                <c:pt idx="5">
                  <c:v>0.72499999999999998</c:v>
                </c:pt>
                <c:pt idx="6">
                  <c:v>0.75</c:v>
                </c:pt>
                <c:pt idx="7">
                  <c:v>0.77500000000000002</c:v>
                </c:pt>
                <c:pt idx="8">
                  <c:v>0.8</c:v>
                </c:pt>
                <c:pt idx="9">
                  <c:v>0.82499999999999996</c:v>
                </c:pt>
                <c:pt idx="10">
                  <c:v>0.85</c:v>
                </c:pt>
                <c:pt idx="11">
                  <c:v>0.875</c:v>
                </c:pt>
                <c:pt idx="12">
                  <c:v>0.9</c:v>
                </c:pt>
                <c:pt idx="13">
                  <c:v>0.92500000000000004</c:v>
                </c:pt>
                <c:pt idx="14">
                  <c:v>0.95</c:v>
                </c:pt>
                <c:pt idx="15">
                  <c:v>0.97499999999999998</c:v>
                </c:pt>
              </c:numCache>
            </c:numRef>
          </c:xVal>
          <c:yVal>
            <c:numRef>
              <c:f>Sheet1!$B$2:$B$17</c:f>
              <c:numCache>
                <c:formatCode>0.00E+00</c:formatCode>
                <c:ptCount val="16"/>
                <c:pt idx="0">
                  <c:v>3280</c:v>
                </c:pt>
                <c:pt idx="1">
                  <c:v>3140</c:v>
                </c:pt>
                <c:pt idx="2">
                  <c:v>2993</c:v>
                </c:pt>
                <c:pt idx="3">
                  <c:v>2835</c:v>
                </c:pt>
                <c:pt idx="4">
                  <c:v>2670</c:v>
                </c:pt>
                <c:pt idx="5">
                  <c:v>2496</c:v>
                </c:pt>
                <c:pt idx="6">
                  <c:v>2313</c:v>
                </c:pt>
                <c:pt idx="7">
                  <c:v>2121</c:v>
                </c:pt>
                <c:pt idx="8">
                  <c:v>1920</c:v>
                </c:pt>
                <c:pt idx="9">
                  <c:v>1710</c:v>
                </c:pt>
                <c:pt idx="10">
                  <c:v>1493</c:v>
                </c:pt>
                <c:pt idx="11">
                  <c:v>1266</c:v>
                </c:pt>
                <c:pt idx="12">
                  <c:v>1030</c:v>
                </c:pt>
                <c:pt idx="13">
                  <c:v>785.6</c:v>
                </c:pt>
                <c:pt idx="14">
                  <c:v>532.5</c:v>
                </c:pt>
                <c:pt idx="15">
                  <c:v>270.60000000000002</c:v>
                </c:pt>
              </c:numCache>
            </c:numRef>
          </c:yVal>
          <c:smooth val="0"/>
        </c:ser>
        <c:ser>
          <c:idx val="1"/>
          <c:order val="1"/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Sheet1!$A$61:$A$101</c:f>
              <c:numCache>
                <c:formatCode>0.00E+00</c:formatCode>
                <c:ptCount val="41"/>
                <c:pt idx="0">
                  <c:v>0.6</c:v>
                </c:pt>
                <c:pt idx="1">
                  <c:v>0.61</c:v>
                </c:pt>
                <c:pt idx="2">
                  <c:v>0.62</c:v>
                </c:pt>
                <c:pt idx="3">
                  <c:v>0.63</c:v>
                </c:pt>
                <c:pt idx="4">
                  <c:v>0.64</c:v>
                </c:pt>
                <c:pt idx="5">
                  <c:v>0.65</c:v>
                </c:pt>
                <c:pt idx="6">
                  <c:v>0.66</c:v>
                </c:pt>
                <c:pt idx="7">
                  <c:v>0.67</c:v>
                </c:pt>
                <c:pt idx="8">
                  <c:v>0.68</c:v>
                </c:pt>
                <c:pt idx="9">
                  <c:v>0.69</c:v>
                </c:pt>
                <c:pt idx="10">
                  <c:v>0.7</c:v>
                </c:pt>
                <c:pt idx="11">
                  <c:v>0.71</c:v>
                </c:pt>
                <c:pt idx="12">
                  <c:v>0.72</c:v>
                </c:pt>
                <c:pt idx="13">
                  <c:v>0.73</c:v>
                </c:pt>
                <c:pt idx="14">
                  <c:v>0.74</c:v>
                </c:pt>
                <c:pt idx="15">
                  <c:v>0.75</c:v>
                </c:pt>
                <c:pt idx="16">
                  <c:v>0.76</c:v>
                </c:pt>
                <c:pt idx="17">
                  <c:v>0.77</c:v>
                </c:pt>
                <c:pt idx="18">
                  <c:v>0.78</c:v>
                </c:pt>
                <c:pt idx="19">
                  <c:v>0.79</c:v>
                </c:pt>
                <c:pt idx="20">
                  <c:v>0.8</c:v>
                </c:pt>
                <c:pt idx="21">
                  <c:v>0.81</c:v>
                </c:pt>
                <c:pt idx="22">
                  <c:v>0.82</c:v>
                </c:pt>
                <c:pt idx="23">
                  <c:v>0.83</c:v>
                </c:pt>
                <c:pt idx="24">
                  <c:v>0.84</c:v>
                </c:pt>
                <c:pt idx="25">
                  <c:v>0.85</c:v>
                </c:pt>
                <c:pt idx="26">
                  <c:v>0.86</c:v>
                </c:pt>
                <c:pt idx="27">
                  <c:v>0.87</c:v>
                </c:pt>
                <c:pt idx="28">
                  <c:v>0.88</c:v>
                </c:pt>
                <c:pt idx="29">
                  <c:v>0.89</c:v>
                </c:pt>
                <c:pt idx="30">
                  <c:v>0.9</c:v>
                </c:pt>
                <c:pt idx="31">
                  <c:v>0.91</c:v>
                </c:pt>
                <c:pt idx="32">
                  <c:v>0.92</c:v>
                </c:pt>
                <c:pt idx="33">
                  <c:v>0.93</c:v>
                </c:pt>
                <c:pt idx="34">
                  <c:v>0.94</c:v>
                </c:pt>
                <c:pt idx="35">
                  <c:v>0.95</c:v>
                </c:pt>
                <c:pt idx="36">
                  <c:v>0.96</c:v>
                </c:pt>
                <c:pt idx="37">
                  <c:v>0.97</c:v>
                </c:pt>
                <c:pt idx="38">
                  <c:v>0.98</c:v>
                </c:pt>
                <c:pt idx="39">
                  <c:v>0.99</c:v>
                </c:pt>
                <c:pt idx="40">
                  <c:v>1</c:v>
                </c:pt>
              </c:numCache>
            </c:numRef>
          </c:xVal>
          <c:yVal>
            <c:numRef>
              <c:f>Sheet1!$C$61:$C$101</c:f>
              <c:numCache>
                <c:formatCode>0.00E+00</c:formatCode>
                <c:ptCount val="41"/>
                <c:pt idx="0">
                  <c:v>3280.0015117850462</c:v>
                </c:pt>
                <c:pt idx="1">
                  <c:v>3225.3053958057012</c:v>
                </c:pt>
                <c:pt idx="2">
                  <c:v>3169.2092032098963</c:v>
                </c:pt>
                <c:pt idx="3">
                  <c:v>3111.7129241685052</c:v>
                </c:pt>
                <c:pt idx="4">
                  <c:v>3052.816548852401</c:v>
                </c:pt>
                <c:pt idx="5">
                  <c:v>2992.520067432456</c:v>
                </c:pt>
                <c:pt idx="6">
                  <c:v>2930.8234700795447</c:v>
                </c:pt>
                <c:pt idx="7">
                  <c:v>2867.7267469645403</c:v>
                </c:pt>
                <c:pt idx="8">
                  <c:v>2803.2298882583145</c:v>
                </c:pt>
                <c:pt idx="9">
                  <c:v>2737.332884131743</c:v>
                </c:pt>
                <c:pt idx="10">
                  <c:v>2670.0357247556967</c:v>
                </c:pt>
                <c:pt idx="11">
                  <c:v>2601.3384003010497</c:v>
                </c:pt>
                <c:pt idx="12">
                  <c:v>2531.2409009386747</c:v>
                </c:pt>
                <c:pt idx="13">
                  <c:v>2459.7432168394453</c:v>
                </c:pt>
                <c:pt idx="14">
                  <c:v>2386.8453381742347</c:v>
                </c:pt>
                <c:pt idx="15">
                  <c:v>2312.5472551139164</c:v>
                </c:pt>
                <c:pt idx="16">
                  <c:v>2236.8489578293638</c:v>
                </c:pt>
                <c:pt idx="17">
                  <c:v>2159.7504364914489</c:v>
                </c:pt>
                <c:pt idx="18">
                  <c:v>2081.251681271046</c:v>
                </c:pt>
                <c:pt idx="19">
                  <c:v>2001.352682339028</c:v>
                </c:pt>
                <c:pt idx="20">
                  <c:v>1920.0534298662678</c:v>
                </c:pt>
                <c:pt idx="21">
                  <c:v>1837.3539140236389</c:v>
                </c:pt>
                <c:pt idx="22">
                  <c:v>1753.2541249820158</c:v>
                </c:pt>
                <c:pt idx="23">
                  <c:v>1667.7540529122691</c:v>
                </c:pt>
                <c:pt idx="24">
                  <c:v>1580.8536879852734</c:v>
                </c:pt>
                <c:pt idx="25">
                  <c:v>1492.5530203719018</c:v>
                </c:pt>
                <c:pt idx="26">
                  <c:v>1402.8520402430274</c:v>
                </c:pt>
                <c:pt idx="27">
                  <c:v>1311.7507377695238</c:v>
                </c:pt>
                <c:pt idx="28">
                  <c:v>1219.2491031222635</c:v>
                </c:pt>
                <c:pt idx="29">
                  <c:v>1125.3471264721204</c:v>
                </c:pt>
                <c:pt idx="30">
                  <c:v>1030.0447979899673</c:v>
                </c:pt>
                <c:pt idx="31">
                  <c:v>933.34210784667766</c:v>
                </c:pt>
                <c:pt idx="32">
                  <c:v>835.23904621312454</c:v>
                </c:pt>
                <c:pt idx="33">
                  <c:v>735.73560326018105</c:v>
                </c:pt>
                <c:pt idx="34">
                  <c:v>634.83176915872161</c:v>
                </c:pt>
                <c:pt idx="35">
                  <c:v>532.52753407961723</c:v>
                </c:pt>
                <c:pt idx="36">
                  <c:v>428.8228881937423</c:v>
                </c:pt>
                <c:pt idx="37">
                  <c:v>323.71782167196989</c:v>
                </c:pt>
                <c:pt idx="38">
                  <c:v>217.2123246851732</c:v>
                </c:pt>
                <c:pt idx="39">
                  <c:v>109.30638740422552</c:v>
                </c:pt>
                <c:pt idx="4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55906320"/>
        <c:axId val="-1955911760"/>
      </c:scatterChart>
      <c:valAx>
        <c:axId val="-1955906320"/>
        <c:scaling>
          <c:orientation val="minMax"/>
        </c:scaling>
        <c:delete val="0"/>
        <c:axPos val="b"/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955911760"/>
        <c:crosses val="autoZero"/>
        <c:crossBetween val="midCat"/>
      </c:valAx>
      <c:valAx>
        <c:axId val="-195591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9559063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5920B7-16F7-450A-888C-670AB950FA4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A9E97AC0-C322-4BF0-B559-508F6A1CF82F}">
      <dgm:prSet phldrT="[텍스트]"/>
      <dgm:spPr/>
      <dgm:t>
        <a:bodyPr/>
        <a:lstStyle/>
        <a:p>
          <a:pPr latinLnBrk="1"/>
          <a:r>
            <a:rPr lang="en-US" altLang="ko-KR" dirty="0" smtClean="0"/>
            <a:t>Solution Model</a:t>
          </a:r>
          <a:endParaRPr lang="ko-KR" altLang="en-US" dirty="0"/>
        </a:p>
      </dgm:t>
    </dgm:pt>
    <dgm:pt modelId="{B4D82439-A5A7-4E8F-9A54-521A012CB27A}" type="parTrans" cxnId="{D58006BB-E8AF-47AD-879F-F4FF67F213D4}">
      <dgm:prSet/>
      <dgm:spPr/>
      <dgm:t>
        <a:bodyPr/>
        <a:lstStyle/>
        <a:p>
          <a:pPr latinLnBrk="1"/>
          <a:endParaRPr lang="ko-KR" altLang="en-US"/>
        </a:p>
      </dgm:t>
    </dgm:pt>
    <dgm:pt modelId="{8B745B1F-2BFD-4A62-8014-9682735B0A08}" type="sibTrans" cxnId="{D58006BB-E8AF-47AD-879F-F4FF67F213D4}">
      <dgm:prSet/>
      <dgm:spPr/>
      <dgm:t>
        <a:bodyPr/>
        <a:lstStyle/>
        <a:p>
          <a:pPr latinLnBrk="1"/>
          <a:endParaRPr lang="ko-KR" altLang="en-US"/>
        </a:p>
      </dgm:t>
    </dgm:pt>
    <dgm:pt modelId="{C695CA7D-FC88-4911-9177-BF3D31FE3830}">
      <dgm:prSet phldrT="[텍스트]" custT="1"/>
      <dgm:spPr/>
      <dgm:t>
        <a:bodyPr/>
        <a:lstStyle/>
        <a:p>
          <a:pPr latinLnBrk="1"/>
          <a:r>
            <a:rPr lang="en-US" altLang="ko-KR" sz="2400" dirty="0" smtClean="0"/>
            <a:t>Non-ideal Solution</a:t>
          </a:r>
          <a:endParaRPr lang="ko-KR" altLang="en-US" sz="2400" dirty="0"/>
        </a:p>
      </dgm:t>
    </dgm:pt>
    <dgm:pt modelId="{D6EDE38C-5006-42DF-851B-E0CE295E9198}" type="parTrans" cxnId="{2F43831A-A384-439C-9093-C1CCE8915A85}">
      <dgm:prSet/>
      <dgm:spPr/>
      <dgm:t>
        <a:bodyPr/>
        <a:lstStyle/>
        <a:p>
          <a:pPr latinLnBrk="1"/>
          <a:endParaRPr lang="ko-KR" altLang="en-US"/>
        </a:p>
      </dgm:t>
    </dgm:pt>
    <dgm:pt modelId="{422236A3-6E9E-4B58-81D0-A3D124D8913C}" type="sibTrans" cxnId="{2F43831A-A384-439C-9093-C1CCE8915A85}">
      <dgm:prSet/>
      <dgm:spPr/>
      <dgm:t>
        <a:bodyPr/>
        <a:lstStyle/>
        <a:p>
          <a:pPr latinLnBrk="1"/>
          <a:endParaRPr lang="ko-KR" altLang="en-US"/>
        </a:p>
      </dgm:t>
    </dgm:pt>
    <dgm:pt modelId="{EEAFE14A-C275-456B-BF6B-D038A5623624}">
      <dgm:prSet phldrT="[텍스트]"/>
      <dgm:spPr/>
      <dgm:t>
        <a:bodyPr/>
        <a:lstStyle/>
        <a:p>
          <a:pPr latinLnBrk="1"/>
          <a:r>
            <a:rPr lang="en-US" altLang="ko-KR" dirty="0" smtClean="0"/>
            <a:t>Regular Solution</a:t>
          </a:r>
          <a:endParaRPr lang="ko-KR" altLang="en-US" dirty="0"/>
        </a:p>
      </dgm:t>
    </dgm:pt>
    <dgm:pt modelId="{62C3102C-CED1-4EC2-B9C3-6AB752736B12}" type="parTrans" cxnId="{04DA4025-9EE9-4881-8740-87A7634AC323}">
      <dgm:prSet/>
      <dgm:spPr/>
      <dgm:t>
        <a:bodyPr/>
        <a:lstStyle/>
        <a:p>
          <a:pPr latinLnBrk="1"/>
          <a:endParaRPr lang="ko-KR" altLang="en-US"/>
        </a:p>
      </dgm:t>
    </dgm:pt>
    <dgm:pt modelId="{AB6B47BD-0483-44B8-B6AD-58AB899A8793}" type="sibTrans" cxnId="{04DA4025-9EE9-4881-8740-87A7634AC323}">
      <dgm:prSet/>
      <dgm:spPr/>
      <dgm:t>
        <a:bodyPr/>
        <a:lstStyle/>
        <a:p>
          <a:pPr latinLnBrk="1"/>
          <a:endParaRPr lang="ko-KR" altLang="en-US"/>
        </a:p>
      </dgm:t>
    </dgm:pt>
    <dgm:pt modelId="{50C07A0C-34A9-4BB4-8D95-CBB008F87476}">
      <dgm:prSet phldrT="[텍스트]"/>
      <dgm:spPr/>
      <dgm:t>
        <a:bodyPr/>
        <a:lstStyle/>
        <a:p>
          <a:pPr latinLnBrk="1"/>
          <a:r>
            <a:rPr lang="en-US" altLang="ko-KR" dirty="0" smtClean="0"/>
            <a:t>Sub-regular Solution</a:t>
          </a:r>
        </a:p>
      </dgm:t>
    </dgm:pt>
    <dgm:pt modelId="{D1F45807-D694-4463-90E2-0A0F05590B2F}" type="parTrans" cxnId="{9E66BD1C-8494-41F0-B1B2-EC4DB009E493}">
      <dgm:prSet/>
      <dgm:spPr/>
      <dgm:t>
        <a:bodyPr/>
        <a:lstStyle/>
        <a:p>
          <a:pPr latinLnBrk="1"/>
          <a:endParaRPr lang="ko-KR" altLang="en-US"/>
        </a:p>
      </dgm:t>
    </dgm:pt>
    <dgm:pt modelId="{07D08FC7-9ED9-4833-9723-DDD5D57BC4F2}" type="sibTrans" cxnId="{9E66BD1C-8494-41F0-B1B2-EC4DB009E493}">
      <dgm:prSet/>
      <dgm:spPr/>
      <dgm:t>
        <a:bodyPr/>
        <a:lstStyle/>
        <a:p>
          <a:pPr latinLnBrk="1"/>
          <a:endParaRPr lang="ko-KR" altLang="en-US"/>
        </a:p>
      </dgm:t>
    </dgm:pt>
    <dgm:pt modelId="{CBB530D4-241F-4CD7-AFE1-B47CCA59342F}">
      <dgm:prSet phldrT="[텍스트]"/>
      <dgm:spPr/>
      <dgm:t>
        <a:bodyPr/>
        <a:lstStyle/>
        <a:p>
          <a:pPr latinLnBrk="1"/>
          <a:r>
            <a:rPr lang="en-US" altLang="ko-KR" dirty="0" smtClean="0"/>
            <a:t>Ideal Solution</a:t>
          </a:r>
          <a:endParaRPr lang="ko-KR" altLang="en-US" dirty="0"/>
        </a:p>
      </dgm:t>
    </dgm:pt>
    <dgm:pt modelId="{09C1AB24-ADE8-4D35-B309-086102894F6B}" type="parTrans" cxnId="{74D0CE4F-91A9-447E-9277-3C61D97C98AD}">
      <dgm:prSet/>
      <dgm:spPr/>
      <dgm:t>
        <a:bodyPr/>
        <a:lstStyle/>
        <a:p>
          <a:pPr latinLnBrk="1"/>
          <a:endParaRPr lang="ko-KR" altLang="en-US"/>
        </a:p>
      </dgm:t>
    </dgm:pt>
    <dgm:pt modelId="{6081D0F8-EA29-42B7-9560-D8D1B6262E77}" type="sibTrans" cxnId="{74D0CE4F-91A9-447E-9277-3C61D97C98AD}">
      <dgm:prSet/>
      <dgm:spPr/>
      <dgm:t>
        <a:bodyPr/>
        <a:lstStyle/>
        <a:p>
          <a:pPr latinLnBrk="1"/>
          <a:endParaRPr lang="ko-KR" altLang="en-US"/>
        </a:p>
      </dgm:t>
    </dgm:pt>
    <dgm:pt modelId="{BDD64B8C-9174-48C4-9746-4FB216D48426}" type="pres">
      <dgm:prSet presAssocID="{A35920B7-16F7-450A-888C-670AB950FA4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2670F5B-B77E-479E-BE42-27368403A62D}" type="pres">
      <dgm:prSet presAssocID="{A9E97AC0-C322-4BF0-B559-508F6A1CF82F}" presName="root1" presStyleCnt="0"/>
      <dgm:spPr/>
    </dgm:pt>
    <dgm:pt modelId="{60233EF6-3712-49A0-8E3F-938F4B28BB78}" type="pres">
      <dgm:prSet presAssocID="{A9E97AC0-C322-4BF0-B559-508F6A1CF82F}" presName="LevelOneTextNode" presStyleLbl="node0" presStyleIdx="0" presStyleCnt="1" custScaleX="60258" custScaleY="94947" custLinFactNeighborX="-99" custLinFactNeighborY="-82799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7CF6BA2-9A68-4619-B584-7B507FC8D3EC}" type="pres">
      <dgm:prSet presAssocID="{A9E97AC0-C322-4BF0-B559-508F6A1CF82F}" presName="level2hierChild" presStyleCnt="0"/>
      <dgm:spPr/>
    </dgm:pt>
    <dgm:pt modelId="{ED59B4B2-37F5-4E67-AD9C-F6ABC76FAA2A}" type="pres">
      <dgm:prSet presAssocID="{D6EDE38C-5006-42DF-851B-E0CE295E9198}" presName="conn2-1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3DA980CA-00F7-4FB4-9E5A-CBAB6B3B9342}" type="pres">
      <dgm:prSet presAssocID="{D6EDE38C-5006-42DF-851B-E0CE295E9198}" presName="connTx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1448FB62-0832-4B68-8193-4472E7D3D9E1}" type="pres">
      <dgm:prSet presAssocID="{C695CA7D-FC88-4911-9177-BF3D31FE3830}" presName="root2" presStyleCnt="0"/>
      <dgm:spPr/>
    </dgm:pt>
    <dgm:pt modelId="{25E46311-7F7D-416A-B8F7-A8977C0D09E9}" type="pres">
      <dgm:prSet presAssocID="{C695CA7D-FC88-4911-9177-BF3D31FE3830}" presName="LevelTwoTextNode" presStyleLbl="node2" presStyleIdx="0" presStyleCnt="2" custScaleX="93598" custScaleY="59857" custLinFactNeighborX="1901" custLinFactNeighborY="3504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054DC99-63F9-43C1-9225-F7E325A282BF}" type="pres">
      <dgm:prSet presAssocID="{C695CA7D-FC88-4911-9177-BF3D31FE3830}" presName="level3hierChild" presStyleCnt="0"/>
      <dgm:spPr/>
    </dgm:pt>
    <dgm:pt modelId="{6D51C042-B061-440B-8B4A-350A6A1D1AAD}" type="pres">
      <dgm:prSet presAssocID="{62C3102C-CED1-4EC2-B9C3-6AB752736B12}" presName="conn2-1" presStyleLbl="parChTrans1D3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0E35F7F6-71B2-4C4C-99EC-F78E0BF3BC6B}" type="pres">
      <dgm:prSet presAssocID="{62C3102C-CED1-4EC2-B9C3-6AB752736B12}" presName="connTx" presStyleLbl="parChTrans1D3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0032F235-12B1-4357-8E3C-B0C8B80BFDDC}" type="pres">
      <dgm:prSet presAssocID="{EEAFE14A-C275-456B-BF6B-D038A5623624}" presName="root2" presStyleCnt="0"/>
      <dgm:spPr/>
    </dgm:pt>
    <dgm:pt modelId="{832E17AB-C485-452E-AF0C-B3EF1EEFD12F}" type="pres">
      <dgm:prSet presAssocID="{EEAFE14A-C275-456B-BF6B-D038A5623624}" presName="LevelTwoTextNode" presStyleLbl="node3" presStyleIdx="0" presStyleCnt="2" custScaleX="96620" custScaleY="52554" custLinFactNeighborX="-2439" custLinFactNeighborY="7177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36C0D54-B4B7-4940-BCD4-FEC6B7B43FDA}" type="pres">
      <dgm:prSet presAssocID="{EEAFE14A-C275-456B-BF6B-D038A5623624}" presName="level3hierChild" presStyleCnt="0"/>
      <dgm:spPr/>
    </dgm:pt>
    <dgm:pt modelId="{208F9596-E5B3-4089-9F01-5705B66C62DF}" type="pres">
      <dgm:prSet presAssocID="{D1F45807-D694-4463-90E2-0A0F05590B2F}" presName="conn2-1" presStyleLbl="parChTrans1D3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47D3754D-8234-432F-8692-5D3049707BC1}" type="pres">
      <dgm:prSet presAssocID="{D1F45807-D694-4463-90E2-0A0F05590B2F}" presName="connTx" presStyleLbl="parChTrans1D3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6F6A36BB-6A06-4478-A43F-935A9ACF208D}" type="pres">
      <dgm:prSet presAssocID="{50C07A0C-34A9-4BB4-8D95-CBB008F87476}" presName="root2" presStyleCnt="0"/>
      <dgm:spPr/>
    </dgm:pt>
    <dgm:pt modelId="{255E94B6-C567-40BB-AD60-871FDF82629B}" type="pres">
      <dgm:prSet presAssocID="{50C07A0C-34A9-4BB4-8D95-CBB008F87476}" presName="LevelTwoTextNode" presStyleLbl="node3" presStyleIdx="1" presStyleCnt="2" custScaleX="94497" custScaleY="61388" custLinFactY="19797" custLinFactNeighborX="-412" custLinFactNeighborY="10000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A9F0685-975B-4458-876E-120377CB6249}" type="pres">
      <dgm:prSet presAssocID="{50C07A0C-34A9-4BB4-8D95-CBB008F87476}" presName="level3hierChild" presStyleCnt="0"/>
      <dgm:spPr/>
    </dgm:pt>
    <dgm:pt modelId="{99CC2AC4-C881-47BB-A03F-51D5A9A58419}" type="pres">
      <dgm:prSet presAssocID="{09C1AB24-ADE8-4D35-B309-086102894F6B}" presName="conn2-1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3EEEFB4E-0459-4577-B6E0-79FC4A21B015}" type="pres">
      <dgm:prSet presAssocID="{09C1AB24-ADE8-4D35-B309-086102894F6B}" presName="connTx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9CB454B4-2647-4288-B15A-FA41F974B2C5}" type="pres">
      <dgm:prSet presAssocID="{CBB530D4-241F-4CD7-AFE1-B47CCA59342F}" presName="root2" presStyleCnt="0"/>
      <dgm:spPr/>
    </dgm:pt>
    <dgm:pt modelId="{850B18FA-C5F0-4FDD-9BFE-52A17C9B05AD}" type="pres">
      <dgm:prSet presAssocID="{CBB530D4-241F-4CD7-AFE1-B47CCA59342F}" presName="LevelTwoTextNode" presStyleLbl="node2" presStyleIdx="1" presStyleCnt="2" custScaleX="95073" custScaleY="56687" custLinFactY="-100000" custLinFactNeighborX="950" custLinFactNeighborY="-109666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3EBC3C5-6CAE-4484-B96E-EF2ABF74B9F6}" type="pres">
      <dgm:prSet presAssocID="{CBB530D4-241F-4CD7-AFE1-B47CCA59342F}" presName="level3hierChild" presStyleCnt="0"/>
      <dgm:spPr/>
    </dgm:pt>
  </dgm:ptLst>
  <dgm:cxnLst>
    <dgm:cxn modelId="{201AFFA8-9E84-499D-A548-56CC40582800}" type="presOf" srcId="{D1F45807-D694-4463-90E2-0A0F05590B2F}" destId="{208F9596-E5B3-4089-9F01-5705B66C62DF}" srcOrd="0" destOrd="0" presId="urn:microsoft.com/office/officeart/2005/8/layout/hierarchy2"/>
    <dgm:cxn modelId="{FBBD6EF4-E098-4B04-BD2E-137FC821202A}" type="presOf" srcId="{EEAFE14A-C275-456B-BF6B-D038A5623624}" destId="{832E17AB-C485-452E-AF0C-B3EF1EEFD12F}" srcOrd="0" destOrd="0" presId="urn:microsoft.com/office/officeart/2005/8/layout/hierarchy2"/>
    <dgm:cxn modelId="{9B96F41F-7D3C-4C02-8B80-6AE83A901E90}" type="presOf" srcId="{D6EDE38C-5006-42DF-851B-E0CE295E9198}" destId="{ED59B4B2-37F5-4E67-AD9C-F6ABC76FAA2A}" srcOrd="0" destOrd="0" presId="urn:microsoft.com/office/officeart/2005/8/layout/hierarchy2"/>
    <dgm:cxn modelId="{F7106A6D-0578-4A85-B9E9-DD04CCDAF682}" type="presOf" srcId="{A35920B7-16F7-450A-888C-670AB950FA43}" destId="{BDD64B8C-9174-48C4-9746-4FB216D48426}" srcOrd="0" destOrd="0" presId="urn:microsoft.com/office/officeart/2005/8/layout/hierarchy2"/>
    <dgm:cxn modelId="{9E66BD1C-8494-41F0-B1B2-EC4DB009E493}" srcId="{C695CA7D-FC88-4911-9177-BF3D31FE3830}" destId="{50C07A0C-34A9-4BB4-8D95-CBB008F87476}" srcOrd="1" destOrd="0" parTransId="{D1F45807-D694-4463-90E2-0A0F05590B2F}" sibTransId="{07D08FC7-9ED9-4833-9723-DDD5D57BC4F2}"/>
    <dgm:cxn modelId="{3A358C3E-E42D-46E5-8939-F10BB119B7B3}" type="presOf" srcId="{62C3102C-CED1-4EC2-B9C3-6AB752736B12}" destId="{6D51C042-B061-440B-8B4A-350A6A1D1AAD}" srcOrd="0" destOrd="0" presId="urn:microsoft.com/office/officeart/2005/8/layout/hierarchy2"/>
    <dgm:cxn modelId="{E4D399AF-42E3-41C4-89BF-0C2C9BB0C957}" type="presOf" srcId="{CBB530D4-241F-4CD7-AFE1-B47CCA59342F}" destId="{850B18FA-C5F0-4FDD-9BFE-52A17C9B05AD}" srcOrd="0" destOrd="0" presId="urn:microsoft.com/office/officeart/2005/8/layout/hierarchy2"/>
    <dgm:cxn modelId="{FE63318E-49A3-4284-AD48-C96D75DC350C}" type="presOf" srcId="{62C3102C-CED1-4EC2-B9C3-6AB752736B12}" destId="{0E35F7F6-71B2-4C4C-99EC-F78E0BF3BC6B}" srcOrd="1" destOrd="0" presId="urn:microsoft.com/office/officeart/2005/8/layout/hierarchy2"/>
    <dgm:cxn modelId="{74D0CE4F-91A9-447E-9277-3C61D97C98AD}" srcId="{A9E97AC0-C322-4BF0-B559-508F6A1CF82F}" destId="{CBB530D4-241F-4CD7-AFE1-B47CCA59342F}" srcOrd="1" destOrd="0" parTransId="{09C1AB24-ADE8-4D35-B309-086102894F6B}" sibTransId="{6081D0F8-EA29-42B7-9560-D8D1B6262E77}"/>
    <dgm:cxn modelId="{4F46327A-B2C2-4F89-A7E9-7978DAC31AEE}" type="presOf" srcId="{A9E97AC0-C322-4BF0-B559-508F6A1CF82F}" destId="{60233EF6-3712-49A0-8E3F-938F4B28BB78}" srcOrd="0" destOrd="0" presId="urn:microsoft.com/office/officeart/2005/8/layout/hierarchy2"/>
    <dgm:cxn modelId="{27A336E1-4C0E-4224-AC23-AA295ADA8FDB}" type="presOf" srcId="{C695CA7D-FC88-4911-9177-BF3D31FE3830}" destId="{25E46311-7F7D-416A-B8F7-A8977C0D09E9}" srcOrd="0" destOrd="0" presId="urn:microsoft.com/office/officeart/2005/8/layout/hierarchy2"/>
    <dgm:cxn modelId="{D58006BB-E8AF-47AD-879F-F4FF67F213D4}" srcId="{A35920B7-16F7-450A-888C-670AB950FA43}" destId="{A9E97AC0-C322-4BF0-B559-508F6A1CF82F}" srcOrd="0" destOrd="0" parTransId="{B4D82439-A5A7-4E8F-9A54-521A012CB27A}" sibTransId="{8B745B1F-2BFD-4A62-8014-9682735B0A08}"/>
    <dgm:cxn modelId="{96BFD478-D865-4EE7-81AA-AE7B91A83255}" type="presOf" srcId="{50C07A0C-34A9-4BB4-8D95-CBB008F87476}" destId="{255E94B6-C567-40BB-AD60-871FDF82629B}" srcOrd="0" destOrd="0" presId="urn:microsoft.com/office/officeart/2005/8/layout/hierarchy2"/>
    <dgm:cxn modelId="{04DA4025-9EE9-4881-8740-87A7634AC323}" srcId="{C695CA7D-FC88-4911-9177-BF3D31FE3830}" destId="{EEAFE14A-C275-456B-BF6B-D038A5623624}" srcOrd="0" destOrd="0" parTransId="{62C3102C-CED1-4EC2-B9C3-6AB752736B12}" sibTransId="{AB6B47BD-0483-44B8-B6AD-58AB899A8793}"/>
    <dgm:cxn modelId="{A4BECA66-43C4-4DEE-A2EB-B3691870A9D5}" type="presOf" srcId="{D1F45807-D694-4463-90E2-0A0F05590B2F}" destId="{47D3754D-8234-432F-8692-5D3049707BC1}" srcOrd="1" destOrd="0" presId="urn:microsoft.com/office/officeart/2005/8/layout/hierarchy2"/>
    <dgm:cxn modelId="{C9306E45-9AA8-49EC-8D25-4015851AC70F}" type="presOf" srcId="{09C1AB24-ADE8-4D35-B309-086102894F6B}" destId="{99CC2AC4-C881-47BB-A03F-51D5A9A58419}" srcOrd="0" destOrd="0" presId="urn:microsoft.com/office/officeart/2005/8/layout/hierarchy2"/>
    <dgm:cxn modelId="{2F43831A-A384-439C-9093-C1CCE8915A85}" srcId="{A9E97AC0-C322-4BF0-B559-508F6A1CF82F}" destId="{C695CA7D-FC88-4911-9177-BF3D31FE3830}" srcOrd="0" destOrd="0" parTransId="{D6EDE38C-5006-42DF-851B-E0CE295E9198}" sibTransId="{422236A3-6E9E-4B58-81D0-A3D124D8913C}"/>
    <dgm:cxn modelId="{6976A5EA-001F-4B49-966D-CF5E59412D4F}" type="presOf" srcId="{D6EDE38C-5006-42DF-851B-E0CE295E9198}" destId="{3DA980CA-00F7-4FB4-9E5A-CBAB6B3B9342}" srcOrd="1" destOrd="0" presId="urn:microsoft.com/office/officeart/2005/8/layout/hierarchy2"/>
    <dgm:cxn modelId="{50C843B9-39D1-415A-9DDC-428A058AD33F}" type="presOf" srcId="{09C1AB24-ADE8-4D35-B309-086102894F6B}" destId="{3EEEFB4E-0459-4577-B6E0-79FC4A21B015}" srcOrd="1" destOrd="0" presId="urn:microsoft.com/office/officeart/2005/8/layout/hierarchy2"/>
    <dgm:cxn modelId="{C7ECAEB8-7E63-494D-869C-1AF6BE4C0719}" type="presParOf" srcId="{BDD64B8C-9174-48C4-9746-4FB216D48426}" destId="{A2670F5B-B77E-479E-BE42-27368403A62D}" srcOrd="0" destOrd="0" presId="urn:microsoft.com/office/officeart/2005/8/layout/hierarchy2"/>
    <dgm:cxn modelId="{D543E8C7-1705-420C-97DD-CF3BEB4115CC}" type="presParOf" srcId="{A2670F5B-B77E-479E-BE42-27368403A62D}" destId="{60233EF6-3712-49A0-8E3F-938F4B28BB78}" srcOrd="0" destOrd="0" presId="urn:microsoft.com/office/officeart/2005/8/layout/hierarchy2"/>
    <dgm:cxn modelId="{4B8EEC1D-A9C1-4589-8706-51F0C4B4C674}" type="presParOf" srcId="{A2670F5B-B77E-479E-BE42-27368403A62D}" destId="{77CF6BA2-9A68-4619-B584-7B507FC8D3EC}" srcOrd="1" destOrd="0" presId="urn:microsoft.com/office/officeart/2005/8/layout/hierarchy2"/>
    <dgm:cxn modelId="{AFB7A1B8-EB92-4EC4-BD8B-C43D1BBD99DE}" type="presParOf" srcId="{77CF6BA2-9A68-4619-B584-7B507FC8D3EC}" destId="{ED59B4B2-37F5-4E67-AD9C-F6ABC76FAA2A}" srcOrd="0" destOrd="0" presId="urn:microsoft.com/office/officeart/2005/8/layout/hierarchy2"/>
    <dgm:cxn modelId="{4DB06F38-0F17-4E6B-AA53-03227931ACD0}" type="presParOf" srcId="{ED59B4B2-37F5-4E67-AD9C-F6ABC76FAA2A}" destId="{3DA980CA-00F7-4FB4-9E5A-CBAB6B3B9342}" srcOrd="0" destOrd="0" presId="urn:microsoft.com/office/officeart/2005/8/layout/hierarchy2"/>
    <dgm:cxn modelId="{33B72D81-F7C3-4BA1-9C88-65350A39B9E7}" type="presParOf" srcId="{77CF6BA2-9A68-4619-B584-7B507FC8D3EC}" destId="{1448FB62-0832-4B68-8193-4472E7D3D9E1}" srcOrd="1" destOrd="0" presId="urn:microsoft.com/office/officeart/2005/8/layout/hierarchy2"/>
    <dgm:cxn modelId="{DBCD25BF-A04E-4677-8E4B-AD0AD1882388}" type="presParOf" srcId="{1448FB62-0832-4B68-8193-4472E7D3D9E1}" destId="{25E46311-7F7D-416A-B8F7-A8977C0D09E9}" srcOrd="0" destOrd="0" presId="urn:microsoft.com/office/officeart/2005/8/layout/hierarchy2"/>
    <dgm:cxn modelId="{14B41340-779D-41D9-8ACC-EC43606D3BEA}" type="presParOf" srcId="{1448FB62-0832-4B68-8193-4472E7D3D9E1}" destId="{5054DC99-63F9-43C1-9225-F7E325A282BF}" srcOrd="1" destOrd="0" presId="urn:microsoft.com/office/officeart/2005/8/layout/hierarchy2"/>
    <dgm:cxn modelId="{AD6EBC6A-22FA-4CD2-82C0-CF09DF8F51E8}" type="presParOf" srcId="{5054DC99-63F9-43C1-9225-F7E325A282BF}" destId="{6D51C042-B061-440B-8B4A-350A6A1D1AAD}" srcOrd="0" destOrd="0" presId="urn:microsoft.com/office/officeart/2005/8/layout/hierarchy2"/>
    <dgm:cxn modelId="{07B4C2F8-AB6C-4127-818A-1438AC6873E9}" type="presParOf" srcId="{6D51C042-B061-440B-8B4A-350A6A1D1AAD}" destId="{0E35F7F6-71B2-4C4C-99EC-F78E0BF3BC6B}" srcOrd="0" destOrd="0" presId="urn:microsoft.com/office/officeart/2005/8/layout/hierarchy2"/>
    <dgm:cxn modelId="{B65BE1B4-0335-4DBD-B484-2A92D9B14B03}" type="presParOf" srcId="{5054DC99-63F9-43C1-9225-F7E325A282BF}" destId="{0032F235-12B1-4357-8E3C-B0C8B80BFDDC}" srcOrd="1" destOrd="0" presId="urn:microsoft.com/office/officeart/2005/8/layout/hierarchy2"/>
    <dgm:cxn modelId="{38204747-22D8-4C43-93F9-4FF77B0BAC8B}" type="presParOf" srcId="{0032F235-12B1-4357-8E3C-B0C8B80BFDDC}" destId="{832E17AB-C485-452E-AF0C-B3EF1EEFD12F}" srcOrd="0" destOrd="0" presId="urn:microsoft.com/office/officeart/2005/8/layout/hierarchy2"/>
    <dgm:cxn modelId="{13F21D81-6D99-422C-96D5-8779E45A9098}" type="presParOf" srcId="{0032F235-12B1-4357-8E3C-B0C8B80BFDDC}" destId="{536C0D54-B4B7-4940-BCD4-FEC6B7B43FDA}" srcOrd="1" destOrd="0" presId="urn:microsoft.com/office/officeart/2005/8/layout/hierarchy2"/>
    <dgm:cxn modelId="{0E41DD7E-EDA9-4536-B784-837B6B827C4B}" type="presParOf" srcId="{5054DC99-63F9-43C1-9225-F7E325A282BF}" destId="{208F9596-E5B3-4089-9F01-5705B66C62DF}" srcOrd="2" destOrd="0" presId="urn:microsoft.com/office/officeart/2005/8/layout/hierarchy2"/>
    <dgm:cxn modelId="{254C8803-80BC-480A-9D6E-13A2DD724DF8}" type="presParOf" srcId="{208F9596-E5B3-4089-9F01-5705B66C62DF}" destId="{47D3754D-8234-432F-8692-5D3049707BC1}" srcOrd="0" destOrd="0" presId="urn:microsoft.com/office/officeart/2005/8/layout/hierarchy2"/>
    <dgm:cxn modelId="{DBBAFA59-4957-4F6A-A39C-9449214FE2E3}" type="presParOf" srcId="{5054DC99-63F9-43C1-9225-F7E325A282BF}" destId="{6F6A36BB-6A06-4478-A43F-935A9ACF208D}" srcOrd="3" destOrd="0" presId="urn:microsoft.com/office/officeart/2005/8/layout/hierarchy2"/>
    <dgm:cxn modelId="{15D6EBBE-49DD-4CE2-9E3B-1EA97D076A17}" type="presParOf" srcId="{6F6A36BB-6A06-4478-A43F-935A9ACF208D}" destId="{255E94B6-C567-40BB-AD60-871FDF82629B}" srcOrd="0" destOrd="0" presId="urn:microsoft.com/office/officeart/2005/8/layout/hierarchy2"/>
    <dgm:cxn modelId="{7FE31C6D-D807-4731-A596-D50971ACC058}" type="presParOf" srcId="{6F6A36BB-6A06-4478-A43F-935A9ACF208D}" destId="{5A9F0685-975B-4458-876E-120377CB6249}" srcOrd="1" destOrd="0" presId="urn:microsoft.com/office/officeart/2005/8/layout/hierarchy2"/>
    <dgm:cxn modelId="{7EEFE1C5-0BB7-4724-927A-06D36E5A27C8}" type="presParOf" srcId="{77CF6BA2-9A68-4619-B584-7B507FC8D3EC}" destId="{99CC2AC4-C881-47BB-A03F-51D5A9A58419}" srcOrd="2" destOrd="0" presId="urn:microsoft.com/office/officeart/2005/8/layout/hierarchy2"/>
    <dgm:cxn modelId="{AD2353FC-165B-4E3D-B904-FAF89ED41776}" type="presParOf" srcId="{99CC2AC4-C881-47BB-A03F-51D5A9A58419}" destId="{3EEEFB4E-0459-4577-B6E0-79FC4A21B015}" srcOrd="0" destOrd="0" presId="urn:microsoft.com/office/officeart/2005/8/layout/hierarchy2"/>
    <dgm:cxn modelId="{CFD4CD30-8E0A-4426-82AC-3600DA765461}" type="presParOf" srcId="{77CF6BA2-9A68-4619-B584-7B507FC8D3EC}" destId="{9CB454B4-2647-4288-B15A-FA41F974B2C5}" srcOrd="3" destOrd="0" presId="urn:microsoft.com/office/officeart/2005/8/layout/hierarchy2"/>
    <dgm:cxn modelId="{7E9DFCBA-15B8-4717-AE2D-5194C5645088}" type="presParOf" srcId="{9CB454B4-2647-4288-B15A-FA41F974B2C5}" destId="{850B18FA-C5F0-4FDD-9BFE-52A17C9B05AD}" srcOrd="0" destOrd="0" presId="urn:microsoft.com/office/officeart/2005/8/layout/hierarchy2"/>
    <dgm:cxn modelId="{1C3105E5-AD61-4F4E-B1C1-07B03C18BC7D}" type="presParOf" srcId="{9CB454B4-2647-4288-B15A-FA41F974B2C5}" destId="{63EBC3C5-6CAE-4484-B96E-EF2ABF74B9F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33EF6-3712-49A0-8E3F-938F4B28BB78}">
      <dsp:nvSpPr>
        <dsp:cNvPr id="0" name=""/>
        <dsp:cNvSpPr/>
      </dsp:nvSpPr>
      <dsp:spPr>
        <a:xfrm>
          <a:off x="0" y="630687"/>
          <a:ext cx="1442425" cy="1136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kern="1200" dirty="0" smtClean="0"/>
            <a:t>Solution Model</a:t>
          </a:r>
          <a:endParaRPr lang="ko-KR" altLang="en-US" sz="2400" kern="1200" dirty="0"/>
        </a:p>
      </dsp:txBody>
      <dsp:txXfrm>
        <a:off x="33284" y="663971"/>
        <a:ext cx="1375857" cy="1069828"/>
      </dsp:txXfrm>
    </dsp:sp>
    <dsp:sp modelId="{ED59B4B2-37F5-4E67-AD9C-F6ABC76FAA2A}">
      <dsp:nvSpPr>
        <dsp:cNvPr id="0" name=""/>
        <dsp:cNvSpPr/>
      </dsp:nvSpPr>
      <dsp:spPr>
        <a:xfrm rot="2658885">
          <a:off x="1242593" y="1662443"/>
          <a:ext cx="1404855" cy="54316"/>
        </a:xfrm>
        <a:custGeom>
          <a:avLst/>
          <a:gdLst/>
          <a:ahLst/>
          <a:cxnLst/>
          <a:rect l="0" t="0" r="0" b="0"/>
          <a:pathLst>
            <a:path>
              <a:moveTo>
                <a:pt x="0" y="27158"/>
              </a:moveTo>
              <a:lnTo>
                <a:pt x="1404855" y="2715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909900" y="1654480"/>
        <a:ext cx="70242" cy="70242"/>
      </dsp:txXfrm>
    </dsp:sp>
    <dsp:sp modelId="{25E46311-7F7D-416A-B8F7-A8977C0D09E9}">
      <dsp:nvSpPr>
        <dsp:cNvPr id="0" name=""/>
        <dsp:cNvSpPr/>
      </dsp:nvSpPr>
      <dsp:spPr>
        <a:xfrm>
          <a:off x="2447617" y="1822110"/>
          <a:ext cx="2240501" cy="716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kern="1200" dirty="0" smtClean="0"/>
            <a:t>Non-ideal Solution</a:t>
          </a:r>
          <a:endParaRPr lang="ko-KR" altLang="en-US" sz="2400" kern="1200" dirty="0"/>
        </a:p>
      </dsp:txBody>
      <dsp:txXfrm>
        <a:off x="2468600" y="1843093"/>
        <a:ext cx="2198535" cy="674447"/>
      </dsp:txXfrm>
    </dsp:sp>
    <dsp:sp modelId="{6D51C042-B061-440B-8B4A-350A6A1D1AAD}">
      <dsp:nvSpPr>
        <dsp:cNvPr id="0" name=""/>
        <dsp:cNvSpPr/>
      </dsp:nvSpPr>
      <dsp:spPr>
        <a:xfrm rot="21529394">
          <a:off x="4688029" y="2144391"/>
          <a:ext cx="853791" cy="54316"/>
        </a:xfrm>
        <a:custGeom>
          <a:avLst/>
          <a:gdLst/>
          <a:ahLst/>
          <a:cxnLst/>
          <a:rect l="0" t="0" r="0" b="0"/>
          <a:pathLst>
            <a:path>
              <a:moveTo>
                <a:pt x="0" y="27158"/>
              </a:moveTo>
              <a:lnTo>
                <a:pt x="853791" y="2715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5093580" y="2150205"/>
        <a:ext cx="42689" cy="42689"/>
      </dsp:txXfrm>
    </dsp:sp>
    <dsp:sp modelId="{832E17AB-C485-452E-AF0C-B3EF1EEFD12F}">
      <dsp:nvSpPr>
        <dsp:cNvPr id="0" name=""/>
        <dsp:cNvSpPr/>
      </dsp:nvSpPr>
      <dsp:spPr>
        <a:xfrm>
          <a:off x="5541730" y="1848280"/>
          <a:ext cx="2312840" cy="6290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kern="1200" dirty="0" smtClean="0"/>
            <a:t>Regular Solution</a:t>
          </a:r>
          <a:endParaRPr lang="ko-KR" altLang="en-US" sz="2400" kern="1200" dirty="0"/>
        </a:p>
      </dsp:txBody>
      <dsp:txXfrm>
        <a:off x="5560153" y="1866703"/>
        <a:ext cx="2275994" cy="592159"/>
      </dsp:txXfrm>
    </dsp:sp>
    <dsp:sp modelId="{208F9596-E5B3-4089-9F01-5705B66C62DF}">
      <dsp:nvSpPr>
        <dsp:cNvPr id="0" name=""/>
        <dsp:cNvSpPr/>
      </dsp:nvSpPr>
      <dsp:spPr>
        <a:xfrm rot="3452847">
          <a:off x="4298586" y="2862486"/>
          <a:ext cx="1681197" cy="54316"/>
        </a:xfrm>
        <a:custGeom>
          <a:avLst/>
          <a:gdLst/>
          <a:ahLst/>
          <a:cxnLst/>
          <a:rect l="0" t="0" r="0" b="0"/>
          <a:pathLst>
            <a:path>
              <a:moveTo>
                <a:pt x="0" y="27158"/>
              </a:moveTo>
              <a:lnTo>
                <a:pt x="1681197" y="2715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600" kern="1200"/>
        </a:p>
      </dsp:txBody>
      <dsp:txXfrm>
        <a:off x="5097155" y="2847615"/>
        <a:ext cx="84059" cy="84059"/>
      </dsp:txXfrm>
    </dsp:sp>
    <dsp:sp modelId="{255E94B6-C567-40BB-AD60-871FDF82629B}">
      <dsp:nvSpPr>
        <dsp:cNvPr id="0" name=""/>
        <dsp:cNvSpPr/>
      </dsp:nvSpPr>
      <dsp:spPr>
        <a:xfrm>
          <a:off x="5590251" y="3231604"/>
          <a:ext cx="2262021" cy="7347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kern="1200" dirty="0" smtClean="0"/>
            <a:t>Sub-regular Solution</a:t>
          </a:r>
        </a:p>
      </dsp:txBody>
      <dsp:txXfrm>
        <a:off x="5611771" y="3253124"/>
        <a:ext cx="2218981" cy="691697"/>
      </dsp:txXfrm>
    </dsp:sp>
    <dsp:sp modelId="{99CC2AC4-C881-47BB-A03F-51D5A9A58419}">
      <dsp:nvSpPr>
        <dsp:cNvPr id="0" name=""/>
        <dsp:cNvSpPr/>
      </dsp:nvSpPr>
      <dsp:spPr>
        <a:xfrm rot="19128794">
          <a:off x="1280921" y="741902"/>
          <a:ext cx="1305435" cy="54316"/>
        </a:xfrm>
        <a:custGeom>
          <a:avLst/>
          <a:gdLst/>
          <a:ahLst/>
          <a:cxnLst/>
          <a:rect l="0" t="0" r="0" b="0"/>
          <a:pathLst>
            <a:path>
              <a:moveTo>
                <a:pt x="0" y="27158"/>
              </a:moveTo>
              <a:lnTo>
                <a:pt x="1305435" y="2715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901003" y="736425"/>
        <a:ext cx="65271" cy="65271"/>
      </dsp:txXfrm>
    </dsp:sp>
    <dsp:sp modelId="{850B18FA-C5F0-4FDD-9BFE-52A17C9B05AD}">
      <dsp:nvSpPr>
        <dsp:cNvPr id="0" name=""/>
        <dsp:cNvSpPr/>
      </dsp:nvSpPr>
      <dsp:spPr>
        <a:xfrm>
          <a:off x="2424853" y="0"/>
          <a:ext cx="2275809" cy="678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kern="1200" dirty="0" smtClean="0"/>
            <a:t>Ideal Solution</a:t>
          </a:r>
          <a:endParaRPr lang="ko-KR" altLang="en-US" sz="2400" kern="1200" dirty="0"/>
        </a:p>
      </dsp:txBody>
      <dsp:txXfrm>
        <a:off x="2444725" y="19872"/>
        <a:ext cx="2236065" cy="6387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FC18-3BC9-4D0B-A826-D30514FE257C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A08F-C565-43A1-B331-D44EDAD26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146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FC18-3BC9-4D0B-A826-D30514FE257C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A08F-C565-43A1-B331-D44EDAD26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89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FC18-3BC9-4D0B-A826-D30514FE257C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A08F-C565-43A1-B331-D44EDAD267D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40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FC18-3BC9-4D0B-A826-D30514FE257C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A08F-C565-43A1-B331-D44EDAD26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566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FC18-3BC9-4D0B-A826-D30514FE257C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A08F-C565-43A1-B331-D44EDAD267D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838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FC18-3BC9-4D0B-A826-D30514FE257C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A08F-C565-43A1-B331-D44EDAD26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9883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FC18-3BC9-4D0B-A826-D30514FE257C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A08F-C565-43A1-B331-D44EDAD26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1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FC18-3BC9-4D0B-A826-D30514FE257C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A08F-C565-43A1-B331-D44EDAD26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6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FC18-3BC9-4D0B-A826-D30514FE257C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A08F-C565-43A1-B331-D44EDAD26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8883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FC18-3BC9-4D0B-A826-D30514FE257C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A08F-C565-43A1-B331-D44EDAD26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502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FC18-3BC9-4D0B-A826-D30514FE257C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A08F-C565-43A1-B331-D44EDAD26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FC18-3BC9-4D0B-A826-D30514FE257C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A08F-C565-43A1-B331-D44EDAD26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364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FC18-3BC9-4D0B-A826-D30514FE257C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A08F-C565-43A1-B331-D44EDAD26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203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FC18-3BC9-4D0B-A826-D30514FE257C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A08F-C565-43A1-B331-D44EDAD26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956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FC18-3BC9-4D0B-A826-D30514FE257C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A08F-C565-43A1-B331-D44EDAD26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750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FC18-3BC9-4D0B-A826-D30514FE257C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A08F-C565-43A1-B331-D44EDAD26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713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3FC18-3BC9-4D0B-A826-D30514FE257C}" type="datetimeFigureOut">
              <a:rPr lang="ko-KR" altLang="en-US" smtClean="0"/>
              <a:t>2015-04-21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90A08F-C565-43A1-B331-D44EDAD26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66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21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3.emf"/><Relationship Id="rId4" Type="http://schemas.openxmlformats.org/officeDocument/2006/relationships/image" Target="../media/image22.png"/><Relationship Id="rId9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소재수치해석 </a:t>
            </a:r>
            <a:r>
              <a:rPr lang="en-US" altLang="ko-KR" dirty="0" smtClean="0"/>
              <a:t>HW6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20100507 </a:t>
            </a:r>
            <a:r>
              <a:rPr lang="ko-KR" altLang="en-US" dirty="0" smtClean="0"/>
              <a:t>장재덕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475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 - liquid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2"/>
          <a:srcRect r="43948" b="48603"/>
          <a:stretch/>
        </p:blipFill>
        <p:spPr>
          <a:xfrm>
            <a:off x="677334" y="1664897"/>
            <a:ext cx="6721653" cy="402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07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 - liquid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743516" y="3195609"/>
                <a:ext cx="19284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0.999997132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516" y="3195609"/>
                <a:ext cx="1928413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949" t="-2174" r="-2532" b="-869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714302" y="3472608"/>
                <a:ext cx="19284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0.999974605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302" y="3472608"/>
                <a:ext cx="1928413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946" t="-2222" r="-2208" b="-1111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128" y="5668229"/>
            <a:ext cx="5185801" cy="373133"/>
          </a:xfrm>
          <a:prstGeom prst="rect">
            <a:avLst/>
          </a:prstGeom>
        </p:spPr>
      </p:pic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616510"/>
              </p:ext>
            </p:extLst>
          </p:nvPr>
        </p:nvGraphicFramePr>
        <p:xfrm>
          <a:off x="6045446" y="5521584"/>
          <a:ext cx="4918728" cy="676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수식" r:id="rId6" imgW="3504960" imgH="482400" progId="Equation.3">
                  <p:embed/>
                </p:oleObj>
              </mc:Choice>
              <mc:Fallback>
                <p:oleObj name="수식" r:id="rId6" imgW="35049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5446" y="5521584"/>
                        <a:ext cx="4918728" cy="6760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차트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1704683"/>
              </p:ext>
            </p:extLst>
          </p:nvPr>
        </p:nvGraphicFramePr>
        <p:xfrm>
          <a:off x="825260" y="269623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4" name="차트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6678485"/>
              </p:ext>
            </p:extLst>
          </p:nvPr>
        </p:nvGraphicFramePr>
        <p:xfrm>
          <a:off x="6165011" y="27519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2182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 - </a:t>
            </a:r>
            <a:r>
              <a:rPr lang="en-US" altLang="ko-KR" dirty="0" err="1" smtClean="0"/>
              <a:t>Fcc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/>
          <a:srcRect r="49319" b="43722"/>
          <a:stretch/>
        </p:blipFill>
        <p:spPr>
          <a:xfrm>
            <a:off x="677334" y="2079428"/>
            <a:ext cx="5570417" cy="404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39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Result - </a:t>
            </a:r>
            <a:r>
              <a:rPr lang="en-US" altLang="ko-KR" dirty="0" err="1"/>
              <a:t>Fcc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0097278"/>
              </p:ext>
            </p:extLst>
          </p:nvPr>
        </p:nvGraphicFramePr>
        <p:xfrm>
          <a:off x="825260" y="285965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차트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2934016"/>
              </p:ext>
            </p:extLst>
          </p:nvPr>
        </p:nvGraphicFramePr>
        <p:xfrm>
          <a:off x="5707812" y="293729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880210" y="3532040"/>
                <a:ext cx="19284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0.999997431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0210" y="3532040"/>
                <a:ext cx="1928413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946" t="-2174" r="-2208" b="-869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513259" y="4196274"/>
                <a:ext cx="18338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0.99999</m:t>
                    </m:r>
                  </m:oMath>
                </a14:m>
                <a:r>
                  <a:rPr lang="en-US" altLang="ko-KR" dirty="0" smtClean="0"/>
                  <a:t>4074</a:t>
                </a:r>
                <a:endParaRPr lang="ko-KR" alt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3259" y="4196274"/>
                <a:ext cx="1833835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3322" t="-30435" r="-7309" b="-4782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122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Result - </a:t>
            </a:r>
            <a:r>
              <a:rPr lang="en-US" altLang="ko-KR" dirty="0" smtClean="0"/>
              <a:t>Bcc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rcRect r="40402" b="39234"/>
          <a:stretch/>
        </p:blipFill>
        <p:spPr>
          <a:xfrm>
            <a:off x="677334" y="1639019"/>
            <a:ext cx="6135512" cy="408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8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차트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1307881"/>
              </p:ext>
            </p:extLst>
          </p:nvPr>
        </p:nvGraphicFramePr>
        <p:xfrm>
          <a:off x="5621547" y="30149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Result - Bcc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graphicFrame>
        <p:nvGraphicFramePr>
          <p:cNvPr id="5" name="차트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624234"/>
              </p:ext>
            </p:extLst>
          </p:nvPr>
        </p:nvGraphicFramePr>
        <p:xfrm>
          <a:off x="609600" y="30149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517901" y="4317043"/>
                <a:ext cx="18001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0.00705652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901" y="4317043"/>
                <a:ext cx="1800173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017" t="-2174" r="-2712" b="-869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219297" y="4317042"/>
                <a:ext cx="18001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0.13881539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297" y="4317042"/>
                <a:ext cx="180017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014" t="-2174" r="-2365" b="-869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395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Thank you~!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회귀 분석을 통하여 </a:t>
            </a:r>
            <a:r>
              <a:rPr lang="en-US" altLang="ko-KR" dirty="0" smtClean="0"/>
              <a:t>phase</a:t>
            </a:r>
            <a:r>
              <a:rPr lang="ko-KR" altLang="en-US" dirty="0" smtClean="0"/>
              <a:t>별로 </a:t>
            </a:r>
            <a:r>
              <a:rPr lang="en-US" altLang="ko-KR" dirty="0" smtClean="0"/>
              <a:t>enthalpy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activity</a:t>
            </a:r>
            <a:r>
              <a:rPr lang="ko-KR" altLang="en-US" dirty="0" smtClean="0"/>
              <a:t>에 대한 수식을 성공적으로 구할 수 있었다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6357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Liquid, </a:t>
            </a:r>
            <a:r>
              <a:rPr lang="en-US" altLang="ko-KR" dirty="0" err="1" smtClean="0"/>
              <a:t>Fcc</a:t>
            </a:r>
            <a:r>
              <a:rPr lang="en-US" altLang="ko-KR" dirty="0" smtClean="0"/>
              <a:t>, Bcc</a:t>
            </a:r>
            <a:r>
              <a:rPr lang="ko-KR" altLang="en-US" dirty="0" smtClean="0"/>
              <a:t>에 대한 정보를 바탕으로 회귀 분석을 사용하여 </a:t>
            </a:r>
            <a:r>
              <a:rPr lang="en-US" altLang="ko-KR" dirty="0" smtClean="0"/>
              <a:t>Gibbs energy of mixing</a:t>
            </a:r>
            <a:r>
              <a:rPr lang="ko-KR" altLang="en-US" dirty="0" smtClean="0"/>
              <a:t>을 표현하라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450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concept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다이어그램 3"/>
          <p:cNvGraphicFramePr/>
          <p:nvPr>
            <p:extLst>
              <p:ext uri="{D42A27DB-BD31-4B8C-83A1-F6EECF244321}">
                <p14:modId xmlns:p14="http://schemas.microsoft.com/office/powerpoint/2010/main" val="1075679675"/>
              </p:ext>
            </p:extLst>
          </p:nvPr>
        </p:nvGraphicFramePr>
        <p:xfrm>
          <a:off x="677334" y="1930400"/>
          <a:ext cx="7915142" cy="3966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156" y="2698887"/>
            <a:ext cx="3710640" cy="493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156" y="4509137"/>
            <a:ext cx="2692415" cy="47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361" y="4509137"/>
            <a:ext cx="3966727" cy="47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361" y="5977328"/>
            <a:ext cx="4455008" cy="424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83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Concept</a:t>
            </a:r>
            <a:endParaRPr lang="ko-KR" alt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40216" y="1882641"/>
            <a:ext cx="10276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 </a:t>
            </a:r>
            <a:r>
              <a:rPr lang="en-US" altLang="ko-KR" sz="2400" b="1" dirty="0" smtClean="0"/>
              <a:t>Linear Regression</a:t>
            </a:r>
            <a:endParaRPr lang="ko-KR" altLang="en-US" sz="2400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216" y="2510991"/>
            <a:ext cx="2068133" cy="38626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216" y="2897257"/>
            <a:ext cx="3181350" cy="73342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216" y="3725885"/>
            <a:ext cx="3467100" cy="1466850"/>
          </a:xfrm>
          <a:prstGeom prst="rect">
            <a:avLst/>
          </a:prstGeom>
        </p:spPr>
      </p:pic>
      <p:sp>
        <p:nvSpPr>
          <p:cNvPr id="9" name="타원 8"/>
          <p:cNvSpPr/>
          <p:nvPr/>
        </p:nvSpPr>
        <p:spPr>
          <a:xfrm>
            <a:off x="2060888" y="2504567"/>
            <a:ext cx="373220" cy="310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421229" y="2438030"/>
            <a:ext cx="1532585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: deviation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87145" y="3035247"/>
            <a:ext cx="2691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: minimizing sum of squares of deviation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2" name="직선 연결선 11"/>
          <p:cNvCxnSpPr/>
          <p:nvPr/>
        </p:nvCxnSpPr>
        <p:spPr>
          <a:xfrm flipH="1">
            <a:off x="360760" y="3630682"/>
            <a:ext cx="301350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그림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216" y="5287937"/>
            <a:ext cx="2743200" cy="1543050"/>
          </a:xfrm>
          <a:prstGeom prst="rect">
            <a:avLst/>
          </a:prstGeom>
        </p:spPr>
      </p:pic>
      <p:sp>
        <p:nvSpPr>
          <p:cNvPr id="15" name="직사각형 14"/>
          <p:cNvSpPr/>
          <p:nvPr/>
        </p:nvSpPr>
        <p:spPr>
          <a:xfrm>
            <a:off x="340217" y="5287937"/>
            <a:ext cx="2743200" cy="15430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왼쪽으로 구부러진 화살표 15"/>
          <p:cNvSpPr/>
          <p:nvPr/>
        </p:nvSpPr>
        <p:spPr>
          <a:xfrm>
            <a:off x="3862608" y="4433193"/>
            <a:ext cx="442175" cy="1709487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06903" y="2344306"/>
            <a:ext cx="5303905" cy="2861759"/>
          </a:xfrm>
          <a:prstGeom prst="rect">
            <a:avLst/>
          </a:prstGeom>
        </p:spPr>
      </p:pic>
      <p:sp>
        <p:nvSpPr>
          <p:cNvPr id="18" name="직사각형 17"/>
          <p:cNvSpPr/>
          <p:nvPr/>
        </p:nvSpPr>
        <p:spPr>
          <a:xfrm>
            <a:off x="6610897" y="4314211"/>
            <a:ext cx="3898263" cy="9737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10406130" y="2262433"/>
            <a:ext cx="1204678" cy="7728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10306298" y="3537775"/>
            <a:ext cx="1532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solidFill>
                  <a:srgbClr val="FF0000"/>
                </a:solidFill>
              </a:rPr>
              <a:t>오차의 정량화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cxnSp>
        <p:nvCxnSpPr>
          <p:cNvPr id="21" name="직선 연결선 20"/>
          <p:cNvCxnSpPr/>
          <p:nvPr/>
        </p:nvCxnSpPr>
        <p:spPr>
          <a:xfrm flipV="1">
            <a:off x="10306298" y="3937885"/>
            <a:ext cx="202862" cy="3763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 flipV="1">
            <a:off x="11008469" y="3038712"/>
            <a:ext cx="17886" cy="4171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24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Concept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 smtClean="0"/>
              <a:t>Enthalpy of mixing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Activity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8" name="_x99752936" descr="DRW000011302bb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402" y="2737663"/>
            <a:ext cx="4256975" cy="962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_x99750216" descr="DRW000011302bc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403" y="4617985"/>
            <a:ext cx="4256974" cy="907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10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Concept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</a:t>
            </a:r>
            <a:r>
              <a:rPr lang="en-US" altLang="ko-KR" dirty="0" err="1" smtClean="0"/>
              <a:t>Fcc</a:t>
            </a:r>
            <a:r>
              <a:rPr lang="en-US" altLang="ko-KR" dirty="0" smtClean="0"/>
              <a:t>, Enthalpy of formation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In </a:t>
            </a:r>
            <a:r>
              <a:rPr lang="en-US" altLang="ko-KR" dirty="0" err="1" smtClean="0"/>
              <a:t>Fcc</a:t>
            </a:r>
            <a:r>
              <a:rPr lang="en-US" altLang="ko-KR" dirty="0" smtClean="0"/>
              <a:t>, Activity </a:t>
            </a:r>
            <a:endParaRPr lang="ko-KR" alt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243"/>
          <a:stretch/>
        </p:blipFill>
        <p:spPr bwMode="auto">
          <a:xfrm>
            <a:off x="1205460" y="2722677"/>
            <a:ext cx="3018585" cy="762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549432" y="2919208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432" y="2919208"/>
                <a:ext cx="1828800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직사각형 8"/>
              <p:cNvSpPr/>
              <p:nvPr/>
            </p:nvSpPr>
            <p:spPr>
              <a:xfrm>
                <a:off x="1205460" y="4491372"/>
                <a:ext cx="3833742" cy="892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𝑅𝑇𝑙𝑛</m:t>
                          </m:r>
                          <m:d>
                            <m:d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HY궁서" panose="02030600000101010101" pitchFamily="18" charset="-127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  <a:ea typeface="HY궁서" panose="02030600000101010101" pitchFamily="18" charset="-127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  <a:ea typeface="HY궁서" panose="02030600000101010101" pitchFamily="18" charset="-127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  <a:ea typeface="HY궁서" panose="02030600000101010101" pitchFamily="18" charset="-127"/>
                                        </a:rPr>
                                        <m:t>𝑇𝑘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  <a:ea typeface="HY궁서" panose="02030600000101010101" pitchFamily="18" charset="-127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  <a:ea typeface="HY궁서" panose="02030600000101010101" pitchFamily="18" charset="-127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  <a:ea typeface="HY궁서" panose="02030600000101010101" pitchFamily="18" charset="-127"/>
                                        </a:rPr>
                                        <m:t>𝑇𝑘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−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bSup>
                            <m:sSub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𝑇𝑘</m:t>
                              </m:r>
                            </m:sub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HY궁서" panose="02030600000101010101" pitchFamily="18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HY궁서" panose="02030600000101010101" pitchFamily="18" charset="-127"/>
                                    </a:rPr>
                                    <m:t>(1−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HY궁서" panose="02030600000101010101" pitchFamily="18" charset="-127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HY궁서" panose="02030600000101010101" pitchFamily="18" charset="-127"/>
                                    </a:rPr>
                                    <m:t>𝑇𝑘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ko-KR" b="0" i="1" smtClean="0">
                          <a:latin typeface="Cambria Math" panose="02040503050406030204" pitchFamily="18" charset="0"/>
                          <a:ea typeface="HY궁서" panose="02030600000101010101" pitchFamily="18" charset="-127"/>
                        </a:rPr>
                        <m:t>=</m:t>
                      </m:r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</m:oMath>
                  </m:oMathPara>
                </a14:m>
                <a:endParaRPr lang="en-US" altLang="ko-KR" dirty="0">
                  <a:latin typeface="HY궁서" panose="02030600000101010101" pitchFamily="18" charset="-127"/>
                  <a:ea typeface="HY궁서" panose="02030600000101010101" pitchFamily="18" charset="-127"/>
                </a:endParaRPr>
              </a:p>
            </p:txBody>
          </p:sp>
        </mc:Choice>
        <mc:Fallback>
          <p:sp>
            <p:nvSpPr>
              <p:cNvPr id="9" name="직사각형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460" y="4491372"/>
                <a:ext cx="3833742" cy="89287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45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Concept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</a:t>
            </a:r>
            <a:r>
              <a:rPr lang="en-US" altLang="ko-KR" dirty="0" smtClean="0"/>
              <a:t>Bcc</a:t>
            </a:r>
            <a:r>
              <a:rPr lang="en-US" altLang="ko-KR" dirty="0"/>
              <a:t>, Enthalpy of </a:t>
            </a:r>
            <a:r>
              <a:rPr lang="en-US" altLang="ko-KR" dirty="0" smtClean="0"/>
              <a:t>formation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In </a:t>
            </a:r>
            <a:r>
              <a:rPr lang="en-US" altLang="ko-KR" dirty="0" smtClean="0"/>
              <a:t>Bcc</a:t>
            </a:r>
            <a:r>
              <a:rPr lang="en-US" altLang="ko-KR" dirty="0"/>
              <a:t>, Activity 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7" t="48845" r="857" b="-563"/>
          <a:stretch/>
        </p:blipFill>
        <p:spPr bwMode="auto">
          <a:xfrm>
            <a:off x="972546" y="2717319"/>
            <a:ext cx="3018585" cy="7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889366" y="2928874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366" y="2928874"/>
                <a:ext cx="1828800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직사각형 6"/>
              <p:cNvSpPr/>
              <p:nvPr/>
            </p:nvSpPr>
            <p:spPr>
              <a:xfrm>
                <a:off x="1036381" y="4533332"/>
                <a:ext cx="4230966" cy="9155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𝑅𝑇𝑙𝑛</m:t>
                          </m:r>
                          <m:d>
                            <m:d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HY궁서" panose="02030600000101010101" pitchFamily="18" charset="-127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  <a:ea typeface="HY궁서" panose="02030600000101010101" pitchFamily="18" charset="-127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  <a:ea typeface="HY궁서" panose="02030600000101010101" pitchFamily="18" charset="-127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  <a:ea typeface="HY궁서" panose="02030600000101010101" pitchFamily="18" charset="-127"/>
                                        </a:rPr>
                                        <m:t>𝑝𝑠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  <a:ea typeface="HY궁서" panose="02030600000101010101" pitchFamily="18" charset="-127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  <a:ea typeface="HY궁서" panose="02030600000101010101" pitchFamily="18" charset="-127"/>
                                        </a:rPr>
                                        <m:t>1−</m:t>
                                      </m:r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  <a:ea typeface="HY궁서" panose="02030600000101010101" pitchFamily="18" charset="-127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  <a:ea typeface="HY궁서" panose="02030600000101010101" pitchFamily="18" charset="-127"/>
                                        </a:rPr>
                                        <m:t>𝑇𝑘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−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bSup>
                            <m:sSub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𝑝𝑠</m:t>
                              </m:r>
                            </m:sub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HY궁서" panose="02030600000101010101" pitchFamily="18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HY궁서" panose="02030600000101010101" pitchFamily="18" charset="-127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HY궁서" panose="02030600000101010101" pitchFamily="18" charset="-127"/>
                                    </a:rPr>
                                    <m:t>𝑇𝑘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ko-KR" b="0" i="1" smtClean="0">
                          <a:latin typeface="Cambria Math" panose="02040503050406030204" pitchFamily="18" charset="0"/>
                          <a:ea typeface="HY궁서" panose="02030600000101010101" pitchFamily="18" charset="-127"/>
                        </a:rPr>
                        <m:t>=</m:t>
                      </m:r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</m:oMath>
                  </m:oMathPara>
                </a14:m>
                <a:endParaRPr lang="en-US" altLang="ko-KR" dirty="0">
                  <a:latin typeface="HY궁서" panose="02030600000101010101" pitchFamily="18" charset="-127"/>
                  <a:ea typeface="HY궁서" panose="02030600000101010101" pitchFamily="18" charset="-127"/>
                </a:endParaRPr>
              </a:p>
            </p:txBody>
          </p:sp>
        </mc:Choice>
        <mc:Fallback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381" y="4533332"/>
                <a:ext cx="4230966" cy="91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725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rcRect l="15609" t="22938" r="45256" b="33632"/>
          <a:stretch/>
        </p:blipFill>
        <p:spPr>
          <a:xfrm>
            <a:off x="677334" y="1656271"/>
            <a:ext cx="7156937" cy="4269081"/>
          </a:xfrm>
          <a:prstGeom prst="rect">
            <a:avLst/>
          </a:prstGeom>
        </p:spPr>
      </p:pic>
      <p:cxnSp>
        <p:nvCxnSpPr>
          <p:cNvPr id="6" name="직선 연결선 5"/>
          <p:cNvCxnSpPr/>
          <p:nvPr/>
        </p:nvCxnSpPr>
        <p:spPr>
          <a:xfrm flipV="1">
            <a:off x="1302589" y="3450566"/>
            <a:ext cx="1121434" cy="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0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rcRect l="15491" t="18239" r="45737" b="35425"/>
          <a:stretch/>
        </p:blipFill>
        <p:spPr>
          <a:xfrm>
            <a:off x="677334" y="1486615"/>
            <a:ext cx="7090581" cy="4554747"/>
          </a:xfrm>
          <a:prstGeom prst="rect">
            <a:avLst/>
          </a:prstGeom>
        </p:spPr>
      </p:pic>
      <p:cxnSp>
        <p:nvCxnSpPr>
          <p:cNvPr id="5" name="직선 연결선 4"/>
          <p:cNvCxnSpPr/>
          <p:nvPr/>
        </p:nvCxnSpPr>
        <p:spPr>
          <a:xfrm flipV="1">
            <a:off x="1328468" y="3528204"/>
            <a:ext cx="3234906" cy="862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73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184</TotalTime>
  <Words>142</Words>
  <Application>Microsoft Office PowerPoint</Application>
  <PresentationFormat>와이드스크린</PresentationFormat>
  <Paragraphs>62</Paragraphs>
  <Slides>16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5" baseType="lpstr">
      <vt:lpstr>HY궁서</vt:lpstr>
      <vt:lpstr>HY그래픽M</vt:lpstr>
      <vt:lpstr>맑은 고딕</vt:lpstr>
      <vt:lpstr>Arial</vt:lpstr>
      <vt:lpstr>Cambria Math</vt:lpstr>
      <vt:lpstr>Trebuchet MS</vt:lpstr>
      <vt:lpstr>Wingdings 3</vt:lpstr>
      <vt:lpstr>패싯</vt:lpstr>
      <vt:lpstr>Microsoft Equation 3.0</vt:lpstr>
      <vt:lpstr>소재수치해석 HW6</vt:lpstr>
      <vt:lpstr>problem</vt:lpstr>
      <vt:lpstr>concept</vt:lpstr>
      <vt:lpstr>Concept</vt:lpstr>
      <vt:lpstr>Concept</vt:lpstr>
      <vt:lpstr>Concept</vt:lpstr>
      <vt:lpstr>Concept</vt:lpstr>
      <vt:lpstr>Code</vt:lpstr>
      <vt:lpstr>Code</vt:lpstr>
      <vt:lpstr>Result - liquid</vt:lpstr>
      <vt:lpstr>Result - liquid</vt:lpstr>
      <vt:lpstr>Result - Fcc</vt:lpstr>
      <vt:lpstr>Result - Fcc</vt:lpstr>
      <vt:lpstr>Result - Bcc</vt:lpstr>
      <vt:lpstr>Result - Bcc</vt:lpstr>
      <vt:lpstr>Thank you~!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HW6</dc:title>
  <dc:creator>장재덕</dc:creator>
  <cp:lastModifiedBy>장재덕</cp:lastModifiedBy>
  <cp:revision>19</cp:revision>
  <dcterms:created xsi:type="dcterms:W3CDTF">2015-04-20T20:56:23Z</dcterms:created>
  <dcterms:modified xsi:type="dcterms:W3CDTF">2015-04-21T00:00:42Z</dcterms:modified>
</cp:coreProperties>
</file>