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1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9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47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2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1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0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1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5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8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6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9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8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34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소재수치해석 </a:t>
            </a:r>
            <a:r>
              <a:rPr lang="en-US" altLang="ko-KR" dirty="0" smtClean="0"/>
              <a:t>HW 4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20110073 </a:t>
            </a:r>
            <a:r>
              <a:rPr lang="ko-KR" altLang="en-US" dirty="0" smtClean="0"/>
              <a:t>김용민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9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HW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563" y="2539196"/>
            <a:ext cx="7512050" cy="30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비선형 연립방정식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18347" y="3755136"/>
                <a:ext cx="7511473" cy="23469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altLang="ko-KR" dirty="0" smtClean="0"/>
                  <a:t>=0 (ideal solution)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𝑑𝑖𝑎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𝑑𝑖𝑎</m:t>
                        </m:r>
                      </m:sup>
                    </m:sSubSup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𝑑𝑖𝑎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𝑅𝑇𝑙𝑛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𝑅𝑇𝑙𝑛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𝑑𝑖𝑎</m:t>
                        </m:r>
                      </m:sup>
                    </m:sSub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𝑑𝑖𝑎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𝑅𝑇𝑙𝑛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𝑅𝑇𝑙𝑛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𝑑𝑖𝑎</m:t>
                        </m:r>
                      </m:sup>
                    </m:sSubSup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50208.00−29.7617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𝑅𝑇𝑙𝑛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𝑅𝑇𝑙𝑛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r>
                            <m:rPr>
                              <m:brk m:alnAt="7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0208.00−29.7617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𝑅𝑇𝑙𝑛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 (1−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𝑅𝑇𝑙𝑛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 (1−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347" y="3755136"/>
                <a:ext cx="7511473" cy="2346924"/>
              </a:xfrm>
              <a:blipFill rotWithShape="0">
                <a:blip r:embed="rId2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09" y="1618869"/>
            <a:ext cx="70199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Code1: inverse matrix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346" y="1908498"/>
            <a:ext cx="2552700" cy="20002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70" y="1557978"/>
            <a:ext cx="4362450" cy="5048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34" y="5434584"/>
            <a:ext cx="282892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9776" y="25603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0066" y="55641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4928" y="21259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Code2: nonlinear equation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032" y="1675257"/>
            <a:ext cx="5257800" cy="22764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1732"/>
            <a:ext cx="9191625" cy="1390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560" y="1675257"/>
            <a:ext cx="42195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6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32" y="1609794"/>
            <a:ext cx="4743450" cy="36576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076" y="3314769"/>
            <a:ext cx="44767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037" y="2060575"/>
            <a:ext cx="6285102" cy="40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TC103457485[[fn=그물]]</Template>
  <TotalTime>24</TotalTime>
  <Words>21</Words>
  <Application>Microsoft Office PowerPoint</Application>
  <PresentationFormat>화면 슬라이드 쇼(4:3)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Cambria Math</vt:lpstr>
      <vt:lpstr>Century Gothic</vt:lpstr>
      <vt:lpstr>그물</vt:lpstr>
      <vt:lpstr>소재수치해석 HW 4</vt:lpstr>
      <vt:lpstr>HW</vt:lpstr>
      <vt:lpstr>비선형 연립방정식</vt:lpstr>
      <vt:lpstr>Code1: inverse matrix</vt:lpstr>
      <vt:lpstr>Code2: nonlinear equation</vt:lpstr>
      <vt:lpstr>result</vt:lpstr>
      <vt:lpstr>Result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소재수치해석 HW 4</dc:title>
  <dc:creator>김용민</dc:creator>
  <cp:lastModifiedBy>김용민</cp:lastModifiedBy>
  <cp:revision>3</cp:revision>
  <dcterms:created xsi:type="dcterms:W3CDTF">2014-03-31T17:40:59Z</dcterms:created>
  <dcterms:modified xsi:type="dcterms:W3CDTF">2014-03-31T18:05:36Z</dcterms:modified>
</cp:coreProperties>
</file>