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71" r:id="rId4"/>
    <p:sldId id="273" r:id="rId5"/>
    <p:sldId id="279" r:id="rId6"/>
    <p:sldId id="276" r:id="rId7"/>
    <p:sldId id="280" r:id="rId8"/>
    <p:sldId id="281" r:id="rId9"/>
    <p:sldId id="282" r:id="rId10"/>
    <p:sldId id="27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DDC59-CBBF-4154-BD89-386FA7218512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FD14-37C0-434E-9F49-2C70B205ED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26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07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8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20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7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51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47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146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81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69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4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CCD602-4991-4F4E-8C72-832B4BDAD0EB}" type="datetimeFigureOut">
              <a:rPr lang="ko-KR" altLang="en-US" smtClean="0"/>
              <a:t>2015-05-18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F180B8-6816-4A8F-8813-0C3A2FF6EC7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30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HW8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6600" dirty="0" smtClean="0"/>
              <a:t>Ordinary differential equation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20100366 </a:t>
            </a:r>
            <a:r>
              <a:rPr lang="ko-KR" altLang="en-US" dirty="0" smtClean="0"/>
              <a:t>이원태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6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2101756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2nd </a:t>
            </a:r>
            <a:r>
              <a:rPr lang="en-US" altLang="ko-KR" dirty="0" err="1" smtClean="0"/>
              <a:t>Runge-Kutta</a:t>
            </a:r>
            <a:r>
              <a:rPr lang="en-US" altLang="ko-KR" dirty="0" smtClean="0"/>
              <a:t> method</a:t>
            </a:r>
            <a:r>
              <a:rPr lang="ko-KR" altLang="en-US" dirty="0" smtClean="0"/>
              <a:t>인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method</a:t>
            </a:r>
            <a:r>
              <a:rPr lang="ko-KR" altLang="en-US" dirty="0" smtClean="0"/>
              <a:t>보다 </a:t>
            </a:r>
            <a:r>
              <a:rPr lang="en-US" altLang="ko-KR" dirty="0" smtClean="0"/>
              <a:t>4th </a:t>
            </a:r>
            <a:r>
              <a:rPr lang="en-US" altLang="ko-KR" dirty="0" err="1" smtClean="0"/>
              <a:t>Runge-Kutta</a:t>
            </a:r>
            <a:r>
              <a:rPr lang="en-US" altLang="ko-KR" dirty="0" smtClean="0"/>
              <a:t> method</a:t>
            </a:r>
            <a:r>
              <a:rPr lang="ko-KR" altLang="en-US" dirty="0" smtClean="0"/>
              <a:t>가 더 정확하게 결과값을 예측 한다</a:t>
            </a: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구간의 크기가 작을 수록 더 정확하게 값을 측정 할 수 있다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97280" y="3414216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 smtClean="0"/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28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HW#8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49" y="2171913"/>
            <a:ext cx="6997980" cy="21134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0249" y="4531057"/>
            <a:ext cx="6500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Method</a:t>
            </a:r>
          </a:p>
          <a:p>
            <a:endParaRPr lang="en-US" altLang="ko-KR" dirty="0" smtClean="0"/>
          </a:p>
          <a:p>
            <a:pPr algn="ctr"/>
            <a:r>
              <a:rPr lang="en-US" altLang="ko-KR" dirty="0" smtClean="0"/>
              <a:t>1)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method,             	 2) 4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Runge-Kutta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63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Theory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9010" y="2049312"/>
            <a:ext cx="256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</a:t>
            </a:r>
            <a:r>
              <a:rPr lang="en-US" altLang="ko-KR" b="1" dirty="0" err="1" smtClean="0"/>
              <a:t>Heun</a:t>
            </a:r>
            <a:r>
              <a:rPr lang="en-US" altLang="ko-KR" b="1" dirty="0" smtClean="0"/>
              <a:t> method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84153" y="2049312"/>
            <a:ext cx="273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</a:t>
            </a:r>
            <a:r>
              <a:rPr lang="en-US" altLang="ko-KR" b="1" dirty="0" smtClean="0"/>
              <a:t>. 4</a:t>
            </a:r>
            <a:r>
              <a:rPr lang="en-US" altLang="ko-KR" b="1" baseline="30000" dirty="0" smtClean="0"/>
              <a:t>th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Runge-Kutta</a:t>
            </a:r>
            <a:r>
              <a:rPr lang="en-US" altLang="ko-KR" b="1" dirty="0" smtClean="0"/>
              <a:t> method  	</a:t>
            </a:r>
            <a:endParaRPr lang="ko-KR" altLang="en-US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244" y="2730596"/>
            <a:ext cx="4160598" cy="3103256"/>
          </a:xfrm>
          <a:prstGeom prst="rect">
            <a:avLst/>
          </a:prstGeom>
        </p:spPr>
      </p:pic>
      <p:sp>
        <p:nvSpPr>
          <p:cNvPr id="10" name="오른쪽으로 구부러진 화살표 9"/>
          <p:cNvSpPr/>
          <p:nvPr/>
        </p:nvSpPr>
        <p:spPr>
          <a:xfrm rot="10800000">
            <a:off x="4872252" y="3712190"/>
            <a:ext cx="848534" cy="177420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4726" y="5638246"/>
            <a:ext cx="267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Repeat </a:t>
            </a:r>
            <a:r>
              <a:rPr lang="ko-KR" altLang="en-US" dirty="0" smtClean="0"/>
              <a:t>횟수만큼 반복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(Iteration of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method)</a:t>
            </a: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274" y="2550464"/>
            <a:ext cx="3759037" cy="761477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9274" y="3484329"/>
            <a:ext cx="2750714" cy="220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 Code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593" y="2699004"/>
            <a:ext cx="6058615" cy="263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05719" y="2033516"/>
            <a:ext cx="161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err="1" smtClean="0"/>
              <a:t>Heun</a:t>
            </a:r>
            <a:r>
              <a:rPr lang="en-US" altLang="ko-KR" b="1" dirty="0" smtClean="0"/>
              <a:t> method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60107" y="3368296"/>
            <a:ext cx="3275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초기 지정해준 </a:t>
            </a:r>
            <a:r>
              <a:rPr lang="en-US" altLang="ko-KR" dirty="0" smtClean="0"/>
              <a:t>Repeat number </a:t>
            </a:r>
            <a:r>
              <a:rPr lang="ko-KR" altLang="en-US" dirty="0" smtClean="0"/>
              <a:t>만큼 반복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더 정확한 값 도출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4913194" y="3691461"/>
            <a:ext cx="1623091" cy="1435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7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 Code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5718" y="2033516"/>
            <a:ext cx="2579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4</a:t>
            </a:r>
            <a:r>
              <a:rPr lang="en-US" altLang="ko-KR" b="1" baseline="30000" dirty="0" smtClean="0"/>
              <a:t>th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Runge-Kutta</a:t>
            </a:r>
            <a:r>
              <a:rPr lang="en-US" altLang="ko-KR" b="1" dirty="0" smtClean="0"/>
              <a:t> method</a:t>
            </a:r>
            <a:endParaRPr lang="ko-KR" altLang="en-US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718" y="2699004"/>
            <a:ext cx="4723489" cy="286928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140" y="2218182"/>
            <a:ext cx="2750714" cy="2205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2140" y="4581599"/>
            <a:ext cx="380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연립 </a:t>
            </a:r>
            <a:r>
              <a:rPr lang="ko-KR" altLang="en-US" dirty="0" err="1" smtClean="0"/>
              <a:t>상미방에</a:t>
            </a:r>
            <a:r>
              <a:rPr lang="ko-KR" altLang="en-US" dirty="0" smtClean="0"/>
              <a:t> 맞게 </a:t>
            </a:r>
            <a:r>
              <a:rPr lang="en-US" altLang="ko-KR" dirty="0" smtClean="0"/>
              <a:t>k1, k2, k3, k4</a:t>
            </a:r>
            <a:br>
              <a:rPr lang="en-US" altLang="ko-KR" dirty="0" smtClean="0"/>
            </a:br>
            <a:r>
              <a:rPr lang="en-US" altLang="ko-KR" dirty="0" smtClean="0"/>
              <a:t>(m1, m2,m3, m4)</a:t>
            </a:r>
            <a:r>
              <a:rPr lang="ko-KR" altLang="en-US" dirty="0" smtClean="0"/>
              <a:t>값을 지정</a:t>
            </a:r>
            <a:endParaRPr lang="ko-KR" altLang="en-US" dirty="0"/>
          </a:p>
        </p:txBody>
      </p:sp>
      <p:cxnSp>
        <p:nvCxnSpPr>
          <p:cNvPr id="11" name="직선 화살표 연결선 10"/>
          <p:cNvCxnSpPr/>
          <p:nvPr/>
        </p:nvCxnSpPr>
        <p:spPr>
          <a:xfrm flipH="1" flipV="1">
            <a:off x="5104263" y="4581599"/>
            <a:ext cx="1267878" cy="1796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8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144119"/>
            <a:ext cx="4547939" cy="338322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492" y="4117642"/>
            <a:ext cx="4114800" cy="1409700"/>
          </a:xfrm>
          <a:prstGeom prst="rect">
            <a:avLst/>
          </a:prstGeom>
        </p:spPr>
      </p:pic>
      <p:sp>
        <p:nvSpPr>
          <p:cNvPr id="8" name="등호 7"/>
          <p:cNvSpPr/>
          <p:nvPr/>
        </p:nvSpPr>
        <p:spPr>
          <a:xfrm>
            <a:off x="5635160" y="4667534"/>
            <a:ext cx="723332" cy="54591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Result(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repeat #)</a:t>
            </a:r>
            <a:endParaRPr lang="ko-KR" altLang="en-US" dirty="0"/>
          </a:p>
        </p:txBody>
      </p:sp>
      <p:grpSp>
        <p:nvGrpSpPr>
          <p:cNvPr id="12" name="그룹 11"/>
          <p:cNvGrpSpPr/>
          <p:nvPr/>
        </p:nvGrpSpPr>
        <p:grpSpPr>
          <a:xfrm>
            <a:off x="1858993" y="2343886"/>
            <a:ext cx="3709073" cy="1277821"/>
            <a:chOff x="949051" y="2472186"/>
            <a:chExt cx="3709073" cy="1277821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9051" y="2472186"/>
              <a:ext cx="3709073" cy="1277821"/>
            </a:xfrm>
            <a:prstGeom prst="rect">
              <a:avLst/>
            </a:prstGeom>
          </p:spPr>
        </p:pic>
        <p:sp>
          <p:nvSpPr>
            <p:cNvPr id="11" name="액자 10"/>
            <p:cNvSpPr/>
            <p:nvPr/>
          </p:nvSpPr>
          <p:spPr>
            <a:xfrm>
              <a:off x="2537118" y="3521499"/>
              <a:ext cx="1461675" cy="228507"/>
            </a:xfrm>
            <a:prstGeom prst="frame">
              <a:avLst>
                <a:gd name="adj1" fmla="val 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881609" y="3983563"/>
            <a:ext cx="3686457" cy="1289129"/>
            <a:chOff x="1135661" y="4019849"/>
            <a:chExt cx="3686457" cy="1289129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5661" y="4019849"/>
              <a:ext cx="3686457" cy="1289129"/>
            </a:xfrm>
            <a:prstGeom prst="rect">
              <a:avLst/>
            </a:prstGeom>
          </p:spPr>
        </p:pic>
        <p:sp>
          <p:nvSpPr>
            <p:cNvPr id="13" name="액자 12"/>
            <p:cNvSpPr/>
            <p:nvPr/>
          </p:nvSpPr>
          <p:spPr>
            <a:xfrm>
              <a:off x="2723728" y="5080471"/>
              <a:ext cx="1461675" cy="228507"/>
            </a:xfrm>
            <a:prstGeom prst="frame">
              <a:avLst>
                <a:gd name="adj1" fmla="val 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6271313" y="4033497"/>
            <a:ext cx="3720382" cy="1266513"/>
            <a:chOff x="6070330" y="3905988"/>
            <a:chExt cx="3720382" cy="1266513"/>
          </a:xfrm>
        </p:grpSpPr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70330" y="3905988"/>
              <a:ext cx="3720382" cy="1266513"/>
            </a:xfrm>
            <a:prstGeom prst="rect">
              <a:avLst/>
            </a:prstGeom>
          </p:spPr>
        </p:pic>
        <p:sp>
          <p:nvSpPr>
            <p:cNvPr id="14" name="액자 13"/>
            <p:cNvSpPr/>
            <p:nvPr/>
          </p:nvSpPr>
          <p:spPr>
            <a:xfrm>
              <a:off x="7614085" y="4916676"/>
              <a:ext cx="1461675" cy="228507"/>
            </a:xfrm>
            <a:prstGeom prst="frame">
              <a:avLst>
                <a:gd name="adj1" fmla="val 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6288276" y="2343886"/>
            <a:ext cx="3686456" cy="1300437"/>
            <a:chOff x="6902425" y="2330238"/>
            <a:chExt cx="3686456" cy="1300437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02425" y="2330238"/>
              <a:ext cx="3686456" cy="1300437"/>
            </a:xfrm>
            <a:prstGeom prst="rect">
              <a:avLst/>
            </a:prstGeom>
          </p:spPr>
        </p:pic>
        <p:sp>
          <p:nvSpPr>
            <p:cNvPr id="15" name="액자 14"/>
            <p:cNvSpPr/>
            <p:nvPr/>
          </p:nvSpPr>
          <p:spPr>
            <a:xfrm>
              <a:off x="8487542" y="3379550"/>
              <a:ext cx="1461675" cy="228507"/>
            </a:xfrm>
            <a:prstGeom prst="frame">
              <a:avLst>
                <a:gd name="adj1" fmla="val 0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12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Result(size of h)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568" y="2129974"/>
            <a:ext cx="4514850" cy="15621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615" y="2115687"/>
            <a:ext cx="4457700" cy="15906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5143" y="4084688"/>
            <a:ext cx="4457700" cy="151447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140" y="4065637"/>
            <a:ext cx="44481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870" y="2188333"/>
            <a:ext cx="4505325" cy="15621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967" y="2245483"/>
            <a:ext cx="446722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446</TotalTime>
  <Words>94</Words>
  <Application>Microsoft Office PowerPoint</Application>
  <PresentationFormat>와이드스크린</PresentationFormat>
  <Paragraphs>24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Calibri Light</vt:lpstr>
      <vt:lpstr>Wingdings</vt:lpstr>
      <vt:lpstr>추억</vt:lpstr>
      <vt:lpstr>HW8 Ordinary differential equation</vt:lpstr>
      <vt:lpstr>HW#8</vt:lpstr>
      <vt:lpstr>Theory</vt:lpstr>
      <vt:lpstr>Key Code</vt:lpstr>
      <vt:lpstr>Key Code</vt:lpstr>
      <vt:lpstr>Result</vt:lpstr>
      <vt:lpstr>Result(Heun repeat #)</vt:lpstr>
      <vt:lpstr>Result(size of h)</vt:lpstr>
      <vt:lpstr>Result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HW6 Regression</dc:title>
  <dc:creator>Wontae Lee</dc:creator>
  <cp:lastModifiedBy>Wontae Lee</cp:lastModifiedBy>
  <cp:revision>39</cp:revision>
  <dcterms:created xsi:type="dcterms:W3CDTF">2015-04-20T05:45:59Z</dcterms:created>
  <dcterms:modified xsi:type="dcterms:W3CDTF">2015-05-18T11:59:55Z</dcterms:modified>
</cp:coreProperties>
</file>