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82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83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66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76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80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965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7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45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34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04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30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C657-14F9-42BE-94D1-465980E61C27}" type="datetimeFigureOut">
              <a:rPr lang="ko-KR" altLang="en-US" smtClean="0"/>
              <a:t>2012-09-08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290E6-1DD1-4BF5-99CC-4C6428316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74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268760"/>
            <a:ext cx="5941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 smtClean="0"/>
              <a:t>Assignment #1</a:t>
            </a:r>
            <a:endParaRPr lang="ko-KR" alt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4881934"/>
            <a:ext cx="1197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MSE</a:t>
            </a:r>
          </a:p>
          <a:p>
            <a:pPr algn="r"/>
            <a:r>
              <a:rPr lang="en-US" altLang="ko-KR" dirty="0" smtClean="0"/>
              <a:t>20100389</a:t>
            </a:r>
          </a:p>
          <a:p>
            <a:pPr algn="r"/>
            <a:r>
              <a:rPr lang="ko-KR" altLang="en-US" dirty="0" smtClean="0"/>
              <a:t>박재용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600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3719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I use </a:t>
            </a:r>
            <a:r>
              <a:rPr lang="en-US" altLang="ko-KR" sz="2800" dirty="0" err="1" smtClean="0"/>
              <a:t>Ocaml</a:t>
            </a:r>
            <a:r>
              <a:rPr lang="en-US" altLang="ko-KR" sz="2800" dirty="0" smtClean="0"/>
              <a:t> Program.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9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9484"/>
            <a:ext cx="420052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735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en-US" altLang="ko-KR" dirty="0"/>
              <a:t>0.00001 </a:t>
            </a:r>
            <a:r>
              <a:rPr lang="ko-KR" altLang="en-US" dirty="0"/>
              <a:t>을 백만 번 더하면서 매 십만 번째마다 결과를 출력하시오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836712"/>
            <a:ext cx="96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Results</a:t>
            </a:r>
            <a:endParaRPr lang="ko-KR" altLang="en-US" b="1" dirty="0"/>
          </a:p>
        </p:txBody>
      </p:sp>
      <p:sp>
        <p:nvSpPr>
          <p:cNvPr id="3" name="오른쪽 화살표 2"/>
          <p:cNvSpPr/>
          <p:nvPr/>
        </p:nvSpPr>
        <p:spPr>
          <a:xfrm>
            <a:off x="4427984" y="342900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92080" y="2060848"/>
            <a:ext cx="38924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실제로 </a:t>
            </a:r>
            <a:r>
              <a:rPr lang="en-US" altLang="ko-KR" dirty="0" smtClean="0"/>
              <a:t>0.00001</a:t>
            </a:r>
            <a:r>
              <a:rPr lang="ko-KR" altLang="en-US" dirty="0" smtClean="0"/>
              <a:t>을 십만 번씩 더하면</a:t>
            </a:r>
            <a:endParaRPr lang="en-US" altLang="ko-KR" dirty="0" smtClean="0"/>
          </a:p>
          <a:p>
            <a:r>
              <a:rPr lang="en-US" altLang="ko-KR" dirty="0" smtClean="0"/>
              <a:t>1, 2, 3 … </a:t>
            </a:r>
            <a:r>
              <a:rPr lang="ko-KR" altLang="en-US" dirty="0" smtClean="0"/>
              <a:t>순서대로 나와야 하는데 </a:t>
            </a:r>
            <a:endParaRPr lang="en-US" altLang="ko-KR" dirty="0" smtClean="0"/>
          </a:p>
          <a:p>
            <a:r>
              <a:rPr lang="ko-KR" altLang="en-US" dirty="0" smtClean="0"/>
              <a:t>오차가 생기는 것을 볼 수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또한 많이 더해질수록 오차가 </a:t>
            </a:r>
            <a:endParaRPr lang="en-US" altLang="ko-KR" dirty="0" smtClean="0"/>
          </a:p>
          <a:p>
            <a:r>
              <a:rPr lang="ko-KR" altLang="en-US" dirty="0" smtClean="0"/>
              <a:t>커진다는 것도 알 수 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컴퓨터는 모든 수를 </a:t>
            </a:r>
            <a:r>
              <a:rPr lang="en-US" altLang="ko-KR" dirty="0" smtClean="0"/>
              <a:t>2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power</a:t>
            </a:r>
            <a:r>
              <a:rPr lang="ko-KR" altLang="en-US" dirty="0" smtClean="0"/>
              <a:t>로</a:t>
            </a:r>
            <a:endParaRPr lang="en-US" altLang="ko-KR" dirty="0" smtClean="0"/>
          </a:p>
          <a:p>
            <a:r>
              <a:rPr lang="ko-KR" altLang="en-US" dirty="0" smtClean="0"/>
              <a:t>나타내기 때문에 소수는 근사값으로</a:t>
            </a:r>
            <a:endParaRPr lang="en-US" altLang="ko-KR" dirty="0" smtClean="0"/>
          </a:p>
          <a:p>
            <a:r>
              <a:rPr lang="ko-KR" altLang="en-US" dirty="0" smtClean="0"/>
              <a:t>나타낼 수 밖에 없기 때문에 </a:t>
            </a:r>
            <a:endParaRPr lang="en-US" altLang="ko-KR" dirty="0" smtClean="0"/>
          </a:p>
          <a:p>
            <a:r>
              <a:rPr lang="ko-KR" altLang="en-US" dirty="0" smtClean="0"/>
              <a:t>생기는 오차인 것 같다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908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8059"/>
            <a:ext cx="37814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87885"/>
            <a:ext cx="19240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1520" y="188640"/>
            <a:ext cx="760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en-US" altLang="ko-KR" dirty="0"/>
              <a:t>1 </a:t>
            </a:r>
            <a:r>
              <a:rPr lang="ko-KR" altLang="en-US" dirty="0"/>
              <a:t>을 백만 번 더하면서 매 십만 번째마다 결과</a:t>
            </a:r>
            <a:r>
              <a:rPr lang="en-US" altLang="ko-KR" dirty="0"/>
              <a:t>/100000 </a:t>
            </a:r>
            <a:r>
              <a:rPr lang="ko-KR" altLang="en-US" dirty="0"/>
              <a:t>을 출력하시오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836712"/>
            <a:ext cx="96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Results</a:t>
            </a:r>
            <a:endParaRPr lang="ko-KR" altLang="en-US" b="1" dirty="0"/>
          </a:p>
        </p:txBody>
      </p:sp>
      <p:sp>
        <p:nvSpPr>
          <p:cNvPr id="7" name="오른쪽 화살표 6"/>
          <p:cNvSpPr/>
          <p:nvPr/>
        </p:nvSpPr>
        <p:spPr>
          <a:xfrm>
            <a:off x="5292080" y="342900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012160" y="3142709"/>
            <a:ext cx="209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기대 했던 대로</a:t>
            </a:r>
            <a:endParaRPr lang="en-US" altLang="ko-KR" dirty="0" smtClean="0"/>
          </a:p>
          <a:p>
            <a:r>
              <a:rPr lang="ko-KR" altLang="en-US" dirty="0" smtClean="0"/>
              <a:t>참 값이 잘 나온다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1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102</Words>
  <Application>Microsoft Office PowerPoint</Application>
  <PresentationFormat>화면 슬라이드 쇼(4:3)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Mac</dc:creator>
  <cp:lastModifiedBy>Mac</cp:lastModifiedBy>
  <cp:revision>6</cp:revision>
  <dcterms:created xsi:type="dcterms:W3CDTF">2012-09-05T17:34:59Z</dcterms:created>
  <dcterms:modified xsi:type="dcterms:W3CDTF">2012-09-08T10:40:29Z</dcterms:modified>
</cp:coreProperties>
</file>