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64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94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14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4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51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06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1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65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04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3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640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EBA28-9FA7-4F95-928F-B89CD68F5DA8}" type="datetimeFigureOut">
              <a:rPr lang="ko-KR" altLang="en-US" smtClean="0"/>
              <a:t>2017-03-01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57363-FEC5-4BF2-BB54-C531BF6D80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51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6150" y="609049"/>
            <a:ext cx="7264400" cy="417513"/>
          </a:xfr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en-US" altLang="ko-K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ko-KR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ko-K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#1</a:t>
            </a:r>
          </a:p>
        </p:txBody>
      </p:sp>
      <p:graphicFrame>
        <p:nvGraphicFramePr>
          <p:cNvPr id="7885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75060"/>
              </p:ext>
            </p:extLst>
          </p:nvPr>
        </p:nvGraphicFramePr>
        <p:xfrm>
          <a:off x="1879600" y="1060450"/>
          <a:ext cx="3860800" cy="294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비트맵 이미지" r:id="rId3" imgW="6001588" imgH="4571429" progId="Paint.Picture">
                  <p:embed/>
                </p:oleObj>
              </mc:Choice>
              <mc:Fallback>
                <p:oleObj name="비트맵 이미지" r:id="rId3" imgW="6001588" imgH="4571429" progId="Paint.Picture">
                  <p:embed/>
                  <p:pic>
                    <p:nvPicPr>
                      <p:cNvPr id="78851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060450"/>
                        <a:ext cx="3860800" cy="294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직사각형 4"/>
          <p:cNvSpPr/>
          <p:nvPr/>
        </p:nvSpPr>
        <p:spPr>
          <a:xfrm>
            <a:off x="5772150" y="1125538"/>
            <a:ext cx="43561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just">
              <a:buFont typeface="+mj-lt"/>
              <a:buAutoNum type="arabicPeriod"/>
              <a:defRPr/>
            </a:pP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실제로 물을 가만히 두면 기체로 증발한다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이는 기체가 액체보다 더 안정한 상태이기 때문이다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이를 상평형도에서도 볼 수 있는데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대기압 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1atm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중 수증기가 차지하는 </a:t>
            </a:r>
            <a:r>
              <a:rPr lang="ko-KR" altLang="en-US" sz="1200" kern="100" dirty="0" err="1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분압은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0.006atm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미만이기 </a:t>
            </a:r>
            <a:r>
              <a:rPr lang="ko-KR" altLang="en-US" sz="1200" kern="100" dirty="0" err="1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떄문에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기체로 존재하는 것이 안정하다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물의 상태는 상평형도 위의 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1)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과 같다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  <a:defRPr/>
            </a:pPr>
            <a:endParaRPr lang="en-US" altLang="ko-KR" sz="1200" kern="100" dirty="0"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고도가 높은 지대에 가면 대기의 압력이 낮아진다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압력이 낮아지면 물의 끓는 점이 낮아져 정상 끓는점보다 낮은 온도에서 물이 끓기 시작한다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따라서 밥이 익기 충분한 온도에 도달하지 못하여 밥이 설익는다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이를 막기 위해 밥솥 위에 무거운 물건을 올려 압력을 높이는 대안을 사용하기도 한다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  <a:defRPr/>
            </a:pPr>
            <a:endParaRPr lang="en-US" altLang="ko-KR" sz="1200" kern="100" dirty="0">
              <a:solidFill>
                <a:srgbClr val="000000"/>
              </a:solidFill>
              <a:latin typeface="바탕" panose="02030600000101010101" pitchFamily="18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  <a:defRPr/>
            </a:pP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늦가을에 자동차를 운전하면 차 내부는 따뜻한 것에 비해 외부는 온도가 낮다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따라서 내부의 공기가 액화되어 유리창에 김이 서린다</a:t>
            </a:r>
            <a:r>
              <a:rPr lang="en-US" altLang="ko-KR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200" kern="100" dirty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이를 제거하기 위해서는 찬 바람을 쐬어 수증기를 액화 시켜 대기중 수증기압을 낮춰야 할 것이다</a:t>
            </a:r>
            <a:r>
              <a:rPr lang="en-US" altLang="ko-KR" sz="1200" kern="10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en-US" altLang="ko-KR" sz="1200" kern="100" dirty="0">
              <a:solidFill>
                <a:srgbClr val="000000"/>
              </a:solidFill>
              <a:latin typeface="바탕" panose="02030600000101010101" pitchFamily="18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810000" y="2819521"/>
            <a:ext cx="530087" cy="294741"/>
            <a:chOff x="3955773" y="1481051"/>
            <a:chExt cx="530087" cy="294741"/>
          </a:xfrm>
        </p:grpSpPr>
        <p:sp>
          <p:nvSpPr>
            <p:cNvPr id="3" name="순서도: 연결자 2"/>
            <p:cNvSpPr/>
            <p:nvPr/>
          </p:nvSpPr>
          <p:spPr>
            <a:xfrm>
              <a:off x="4174435" y="1656523"/>
              <a:ext cx="119269" cy="11926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55773" y="1481051"/>
              <a:ext cx="5300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/>
                <a:t>1)</a:t>
              </a:r>
              <a:endParaRPr lang="ko-KR" alt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79926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131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바탕</vt:lpstr>
      <vt:lpstr>Arial</vt:lpstr>
      <vt:lpstr>Times New Roman</vt:lpstr>
      <vt:lpstr>Office 테마</vt:lpstr>
      <vt:lpstr>비트맵 이미지</vt:lpstr>
      <vt:lpstr>Problem Set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Set #1</dc:title>
  <dc:creator>윤민화</dc:creator>
  <cp:lastModifiedBy>윤민화</cp:lastModifiedBy>
  <cp:revision>6</cp:revision>
  <dcterms:created xsi:type="dcterms:W3CDTF">2017-02-27T06:37:11Z</dcterms:created>
  <dcterms:modified xsi:type="dcterms:W3CDTF">2017-03-01T15:19:20Z</dcterms:modified>
</cp:coreProperties>
</file>