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1" r:id="rId4"/>
    <p:sldId id="262" r:id="rId5"/>
    <p:sldId id="263" r:id="rId6"/>
    <p:sldId id="260" r:id="rId7"/>
    <p:sldId id="264" r:id="rId8"/>
    <p:sldId id="258" r:id="rId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0CA33-4E61-40B2-86E9-39A8EEE21CB9}" type="datetimeFigureOut">
              <a:rPr lang="ko-KR" altLang="en-US" smtClean="0"/>
              <a:t>2013-09-09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094A2-22BD-4B5F-A187-E8603958100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0CA33-4E61-40B2-86E9-39A8EEE21CB9}" type="datetimeFigureOut">
              <a:rPr lang="ko-KR" altLang="en-US" smtClean="0"/>
              <a:t>2013-09-09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094A2-22BD-4B5F-A187-E8603958100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0CA33-4E61-40B2-86E9-39A8EEE21CB9}" type="datetimeFigureOut">
              <a:rPr lang="ko-KR" altLang="en-US" smtClean="0"/>
              <a:t>2013-09-09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094A2-22BD-4B5F-A187-E8603958100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0CA33-4E61-40B2-86E9-39A8EEE21CB9}" type="datetimeFigureOut">
              <a:rPr lang="ko-KR" altLang="en-US" smtClean="0"/>
              <a:t>2013-09-09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094A2-22BD-4B5F-A187-E8603958100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0CA33-4E61-40B2-86E9-39A8EEE21CB9}" type="datetimeFigureOut">
              <a:rPr lang="ko-KR" altLang="en-US" smtClean="0"/>
              <a:t>2013-09-09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094A2-22BD-4B5F-A187-E8603958100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0CA33-4E61-40B2-86E9-39A8EEE21CB9}" type="datetimeFigureOut">
              <a:rPr lang="ko-KR" altLang="en-US" smtClean="0"/>
              <a:t>2013-09-09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094A2-22BD-4B5F-A187-E8603958100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0CA33-4E61-40B2-86E9-39A8EEE21CB9}" type="datetimeFigureOut">
              <a:rPr lang="ko-KR" altLang="en-US" smtClean="0"/>
              <a:t>2013-09-09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094A2-22BD-4B5F-A187-E8603958100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0CA33-4E61-40B2-86E9-39A8EEE21CB9}" type="datetimeFigureOut">
              <a:rPr lang="ko-KR" altLang="en-US" smtClean="0"/>
              <a:t>2013-09-09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094A2-22BD-4B5F-A187-E8603958100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0CA33-4E61-40B2-86E9-39A8EEE21CB9}" type="datetimeFigureOut">
              <a:rPr lang="ko-KR" altLang="en-US" smtClean="0"/>
              <a:t>2013-09-09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094A2-22BD-4B5F-A187-E8603958100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0CA33-4E61-40B2-86E9-39A8EEE21CB9}" type="datetimeFigureOut">
              <a:rPr lang="ko-KR" altLang="en-US" smtClean="0"/>
              <a:t>2013-09-09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094A2-22BD-4B5F-A187-E8603958100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0CA33-4E61-40B2-86E9-39A8EEE21CB9}" type="datetimeFigureOut">
              <a:rPr lang="ko-KR" altLang="en-US" smtClean="0"/>
              <a:t>2013-09-09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094A2-22BD-4B5F-A187-E8603958100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080CA33-4E61-40B2-86E9-39A8EEE21CB9}" type="datetimeFigureOut">
              <a:rPr lang="ko-KR" altLang="en-US" smtClean="0"/>
              <a:t>2013-09-09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37094A2-22BD-4B5F-A187-E8603958100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1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1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1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1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1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1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1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1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1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1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483768" y="5085184"/>
            <a:ext cx="5637010" cy="882119"/>
          </a:xfrm>
        </p:spPr>
        <p:txBody>
          <a:bodyPr>
            <a:normAutofit/>
          </a:bodyPr>
          <a:lstStyle/>
          <a:p>
            <a:pPr algn="r"/>
            <a:r>
              <a:rPr lang="en-US" altLang="ko-KR" sz="2800" b="1" dirty="0" smtClean="0"/>
              <a:t>20100116 </a:t>
            </a:r>
            <a:r>
              <a:rPr lang="ko-KR" altLang="en-US" sz="2800" b="1" dirty="0" smtClean="0"/>
              <a:t>이상현</a:t>
            </a:r>
            <a:endParaRPr lang="ko-KR" altLang="en-US" sz="2800" b="1" dirty="0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395536" y="692696"/>
            <a:ext cx="8280920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en-US" altLang="ko-KR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AMSE318 </a:t>
            </a:r>
            <a:r>
              <a:rPr lang="en-US" altLang="ko-KR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ko-KR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ko-KR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Numerical Methods</a:t>
            </a:r>
            <a:br>
              <a:rPr lang="en-US" altLang="ko-KR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ko-KR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ko-KR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ko-KR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HW.2</a:t>
            </a:r>
            <a:endParaRPr lang="ko-KR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00899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quarter" idx="13"/>
          </p:nvPr>
        </p:nvSpPr>
        <p:spPr>
          <a:xfrm>
            <a:off x="683568" y="731520"/>
            <a:ext cx="7776864" cy="478571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altLang="ko-KR" sz="2800" b="1" dirty="0" smtClean="0"/>
              <a:t>HW2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pPr marL="45720" indent="0">
              <a:buNone/>
            </a:pPr>
            <a:r>
              <a:rPr lang="ko-KR" altLang="en-US" sz="3000" dirty="0"/>
              <a:t>현재 사용하고 있는 컴퓨터가 </a:t>
            </a:r>
            <a:r>
              <a:rPr lang="en-US" altLang="ko-KR" sz="2800" dirty="0"/>
              <a:t>single precision </a:t>
            </a:r>
            <a:r>
              <a:rPr lang="ko-KR" altLang="en-US" sz="3000" dirty="0"/>
              <a:t>에서 구분할 수 </a:t>
            </a:r>
            <a:r>
              <a:rPr lang="ko-KR" altLang="en-US" sz="3000" dirty="0" smtClean="0"/>
              <a:t>있는 수의 </a:t>
            </a:r>
            <a:r>
              <a:rPr lang="ko-KR" altLang="en-US" sz="3000" dirty="0"/>
              <a:t>정밀도가 어느 정도인지 프로그램을 짜서 확인하고</a:t>
            </a:r>
            <a:r>
              <a:rPr lang="en-US" altLang="ko-KR" sz="3000" dirty="0"/>
              <a:t>, </a:t>
            </a:r>
            <a:r>
              <a:rPr lang="ko-KR" altLang="en-US" sz="3000" dirty="0"/>
              <a:t>이 </a:t>
            </a:r>
            <a:r>
              <a:rPr lang="en-US" altLang="ko-KR" sz="2800" dirty="0" smtClean="0"/>
              <a:t>system</a:t>
            </a:r>
            <a:r>
              <a:rPr lang="ko-KR" altLang="en-US" sz="3000" dirty="0" smtClean="0"/>
              <a:t>이 몇 </a:t>
            </a:r>
            <a:r>
              <a:rPr lang="ko-KR" altLang="en-US" sz="3000" dirty="0"/>
              <a:t>개의 </a:t>
            </a:r>
            <a:r>
              <a:rPr lang="en-US" altLang="ko-KR" sz="3000" dirty="0"/>
              <a:t>bit </a:t>
            </a:r>
            <a:r>
              <a:rPr lang="ko-KR" altLang="en-US" sz="3000" dirty="0"/>
              <a:t>로 가수</a:t>
            </a:r>
            <a:r>
              <a:rPr lang="en-US" altLang="ko-KR" sz="3000" dirty="0"/>
              <a:t>(mantissa)</a:t>
            </a:r>
            <a:r>
              <a:rPr lang="ko-KR" altLang="en-US" sz="3000" dirty="0"/>
              <a:t>를 표현하는지 판정하시오</a:t>
            </a:r>
            <a:r>
              <a:rPr lang="en-US" altLang="ko-KR" sz="3000" dirty="0"/>
              <a:t>.</a:t>
            </a:r>
            <a:endParaRPr lang="ko-KR" altLang="en-US" sz="3000" dirty="0"/>
          </a:p>
        </p:txBody>
      </p:sp>
    </p:spTree>
    <p:extLst>
      <p:ext uri="{BB962C8B-B14F-4D97-AF65-F5344CB8AC3E}">
        <p14:creationId xmlns:p14="http://schemas.microsoft.com/office/powerpoint/2010/main" val="134577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quarter" idx="13"/>
          </p:nvPr>
        </p:nvSpPr>
        <p:spPr>
          <a:xfrm>
            <a:off x="683568" y="731520"/>
            <a:ext cx="7776864" cy="478571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altLang="ko-KR" sz="3000" dirty="0" smtClean="0"/>
              <a:t>Idea</a:t>
            </a:r>
          </a:p>
          <a:p>
            <a:pPr marL="45720" indent="0">
              <a:buNone/>
            </a:pPr>
            <a:endParaRPr lang="en-US" altLang="ko-KR" sz="30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5" name="_x34591856" descr="DRW00000ae85e0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262673"/>
            <a:ext cx="6541928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2025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quarter" idx="13"/>
          </p:nvPr>
        </p:nvSpPr>
        <p:spPr>
          <a:xfrm>
            <a:off x="683568" y="731520"/>
            <a:ext cx="7776864" cy="478571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altLang="ko-KR" sz="3000" dirty="0" smtClean="0"/>
              <a:t>Code</a:t>
            </a:r>
            <a:endParaRPr lang="en-US" altLang="ko-KR" sz="3000" dirty="0"/>
          </a:p>
          <a:p>
            <a:pPr marL="45720" indent="0">
              <a:buNone/>
            </a:pPr>
            <a:r>
              <a:rPr lang="en-US" altLang="ko-KR" sz="2000" dirty="0" smtClean="0"/>
              <a:t>Float</a:t>
            </a:r>
            <a:r>
              <a:rPr lang="ko-KR" altLang="en-US" sz="2000" dirty="0" smtClean="0"/>
              <a:t>형 </a:t>
            </a:r>
            <a:r>
              <a:rPr lang="en-US" altLang="ko-KR" sz="2000" dirty="0" smtClean="0"/>
              <a:t>(single precision)</a:t>
            </a:r>
          </a:p>
          <a:p>
            <a:pPr marL="45720" indent="0">
              <a:buNone/>
            </a:pPr>
            <a:endParaRPr lang="en-US" altLang="ko-KR" sz="3000" dirty="0" smtClean="0"/>
          </a:p>
          <a:p>
            <a:pPr marL="45720" indent="0">
              <a:buNone/>
            </a:pPr>
            <a:endParaRPr lang="en-US" altLang="ko-KR" sz="30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769" y="1916831"/>
            <a:ext cx="5464415" cy="3396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437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quarter" idx="13"/>
          </p:nvPr>
        </p:nvSpPr>
        <p:spPr>
          <a:xfrm>
            <a:off x="683568" y="731520"/>
            <a:ext cx="7776864" cy="478571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altLang="ko-KR" sz="3000" dirty="0" smtClean="0"/>
              <a:t>Code</a:t>
            </a:r>
            <a:endParaRPr lang="en-US" altLang="ko-KR" sz="3000" dirty="0"/>
          </a:p>
          <a:p>
            <a:pPr marL="45720" indent="0">
              <a:buNone/>
            </a:pPr>
            <a:r>
              <a:rPr lang="en-US" altLang="ko-KR" sz="2000" dirty="0" smtClean="0"/>
              <a:t>Double</a:t>
            </a:r>
            <a:r>
              <a:rPr lang="ko-KR" altLang="en-US" sz="2000" dirty="0" smtClean="0"/>
              <a:t>형 </a:t>
            </a:r>
            <a:r>
              <a:rPr lang="en-US" altLang="ko-KR" sz="2000" dirty="0" smtClean="0"/>
              <a:t>(double precision)</a:t>
            </a:r>
          </a:p>
          <a:p>
            <a:pPr marL="45720" indent="0">
              <a:buNone/>
            </a:pPr>
            <a:endParaRPr lang="en-US" altLang="ko-KR" sz="3000" dirty="0" smtClean="0"/>
          </a:p>
          <a:p>
            <a:pPr marL="45720" indent="0">
              <a:buNone/>
            </a:pPr>
            <a:endParaRPr lang="en-US" altLang="ko-KR" sz="30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864" y="2204864"/>
            <a:ext cx="6333126" cy="288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566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700808"/>
            <a:ext cx="6768752" cy="445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내용 개체 틀 2"/>
          <p:cNvSpPr>
            <a:spLocks noGrp="1"/>
          </p:cNvSpPr>
          <p:nvPr>
            <p:ph sz="quarter" idx="13"/>
          </p:nvPr>
        </p:nvSpPr>
        <p:spPr>
          <a:xfrm>
            <a:off x="683568" y="731520"/>
            <a:ext cx="7776864" cy="478571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altLang="ko-KR" sz="3000" dirty="0" smtClean="0"/>
              <a:t>Result </a:t>
            </a:r>
          </a:p>
          <a:p>
            <a:pPr marL="45720" indent="0">
              <a:buNone/>
            </a:pPr>
            <a:r>
              <a:rPr lang="en-US" altLang="ko-KR" sz="2000" dirty="0" smtClean="0"/>
              <a:t>Float</a:t>
            </a: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3549482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2"/>
          <p:cNvSpPr>
            <a:spLocks noGrp="1"/>
          </p:cNvSpPr>
          <p:nvPr>
            <p:ph sz="quarter" idx="13"/>
          </p:nvPr>
        </p:nvSpPr>
        <p:spPr>
          <a:xfrm>
            <a:off x="683568" y="731520"/>
            <a:ext cx="7776864" cy="478571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altLang="ko-KR" sz="3000" dirty="0" smtClean="0"/>
              <a:t>Result </a:t>
            </a:r>
          </a:p>
          <a:p>
            <a:pPr marL="45720" indent="0">
              <a:buNone/>
            </a:pPr>
            <a:r>
              <a:rPr lang="en-US" altLang="ko-KR" sz="2000" dirty="0" smtClean="0"/>
              <a:t>Double</a:t>
            </a:r>
            <a:endParaRPr lang="en-US" altLang="ko-KR" sz="20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772816"/>
            <a:ext cx="7083520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8262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quarter" idx="13"/>
          </p:nvPr>
        </p:nvSpPr>
        <p:spPr>
          <a:xfrm>
            <a:off x="683568" y="731520"/>
            <a:ext cx="6860232" cy="347472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altLang="ko-KR" sz="3200" dirty="0" smtClean="0"/>
              <a:t>Discussion</a:t>
            </a:r>
          </a:p>
          <a:p>
            <a:pPr marL="45720" indent="0">
              <a:buNone/>
            </a:pPr>
            <a:endParaRPr lang="en-US" altLang="ko-KR" sz="3200" dirty="0"/>
          </a:p>
          <a:p>
            <a:pPr marL="502920" indent="-457200">
              <a:buAutoNum type="arabicPeriod"/>
            </a:pPr>
            <a:r>
              <a:rPr lang="en-US" altLang="ko-KR" sz="2000" dirty="0" smtClean="0"/>
              <a:t>Float</a:t>
            </a:r>
            <a:r>
              <a:rPr lang="ko-KR" altLang="en-US" sz="2000" dirty="0" smtClean="0"/>
              <a:t>형은          의 정밀도를 가지고 있으므로 </a:t>
            </a:r>
            <a:r>
              <a:rPr lang="en-US" altLang="ko-KR" sz="2000" dirty="0" smtClean="0"/>
              <a:t>32bit</a:t>
            </a:r>
            <a:r>
              <a:rPr lang="ko-KR" altLang="en-US" sz="2000" dirty="0" smtClean="0"/>
              <a:t>로 수를 표기한다</a:t>
            </a:r>
            <a:r>
              <a:rPr lang="en-US" altLang="ko-KR" sz="2000" dirty="0" smtClean="0"/>
              <a:t>. Double</a:t>
            </a:r>
            <a:r>
              <a:rPr lang="ko-KR" altLang="en-US" sz="2000" dirty="0" smtClean="0"/>
              <a:t>형은           </a:t>
            </a:r>
            <a:r>
              <a:rPr lang="ko-KR" altLang="en-US" sz="2000" dirty="0" smtClean="0"/>
              <a:t>의 정밀도를 가지고 있으므로 </a:t>
            </a:r>
            <a:r>
              <a:rPr lang="en-US" altLang="ko-KR" sz="2000" dirty="0" smtClean="0"/>
              <a:t>64bit</a:t>
            </a:r>
            <a:r>
              <a:rPr lang="ko-KR" altLang="en-US" sz="2000" dirty="0" smtClean="0"/>
              <a:t>로 수를 표기한다</a:t>
            </a:r>
            <a:r>
              <a:rPr lang="en-US" altLang="ko-KR" sz="2000" dirty="0" smtClean="0"/>
              <a:t>.</a:t>
            </a:r>
          </a:p>
          <a:p>
            <a:pPr marL="502920" indent="-457200">
              <a:buAutoNum type="arabicPeriod"/>
            </a:pPr>
            <a:endParaRPr lang="en-US" altLang="ko-KR" sz="2000" dirty="0"/>
          </a:p>
          <a:p>
            <a:pPr marL="502920" indent="-457200">
              <a:buAutoNum type="arabicPeriod"/>
            </a:pPr>
            <a:r>
              <a:rPr lang="ko-KR" altLang="en-US" sz="2000" dirty="0" smtClean="0"/>
              <a:t>소수점 낮은 자리의 정밀한 계산을 위해서는 </a:t>
            </a:r>
            <a:r>
              <a:rPr lang="en-US" altLang="ko-KR" sz="2000" dirty="0" smtClean="0"/>
              <a:t>double</a:t>
            </a:r>
            <a:r>
              <a:rPr lang="ko-KR" altLang="en-US" sz="2000" dirty="0" smtClean="0"/>
              <a:t>형을 사용하는 것이 바람직하다</a:t>
            </a:r>
            <a:r>
              <a:rPr lang="en-US" altLang="ko-KR" sz="2000" dirty="0" smtClean="0"/>
              <a:t>.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267744" y="1988840"/>
                <a:ext cx="7087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ko-KR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ko-KR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altLang="ko-KR" b="0" i="1" smtClean="0">
                              <a:latin typeface="Cambria Math"/>
                            </a:rPr>
                            <m:t>−23</m:t>
                          </m:r>
                        </m:sup>
                      </m:sSup>
                    </m:oMath>
                  </m:oMathPara>
                </a14:m>
                <a:endParaRPr lang="ko-KR" alt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744" y="1988840"/>
                <a:ext cx="708784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4367272" y="2267580"/>
                <a:ext cx="708784" cy="3724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ko-KR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ko-KR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altLang="ko-KR" b="0" i="1" smtClean="0">
                              <a:latin typeface="Cambria Math"/>
                            </a:rPr>
                            <m:t>−52</m:t>
                          </m:r>
                        </m:sup>
                      </m:sSup>
                    </m:oMath>
                  </m:oMathPara>
                </a14:m>
                <a:endParaRPr lang="ko-KR" altLang="en-US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7272" y="2267580"/>
                <a:ext cx="708784" cy="3724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297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류">
  <a:themeElements>
    <a:clrScheme name="기류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기류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기류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140</TotalTime>
  <Words>103</Words>
  <Application>Microsoft Office PowerPoint</Application>
  <PresentationFormat>화면 슬라이드 쇼(4:3)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기류</vt:lpstr>
      <vt:lpstr>AMSE318  Numerical Methods  HW.2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lg</dc:creator>
  <cp:lastModifiedBy>lg</cp:lastModifiedBy>
  <cp:revision>5</cp:revision>
  <dcterms:created xsi:type="dcterms:W3CDTF">2013-09-08T10:29:08Z</dcterms:created>
  <dcterms:modified xsi:type="dcterms:W3CDTF">2013-09-09T12:10:40Z</dcterms:modified>
</cp:coreProperties>
</file>