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A129-65AD-4763-B66B-A8E16A9C842C}" type="datetimeFigureOut">
              <a:rPr lang="ko-KR" altLang="en-US" smtClean="0"/>
              <a:pPr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8460-4C61-4CEC-8A33-4AC50A96BC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92150" y="622300"/>
            <a:ext cx="7264400" cy="417513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Homework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Set #1</a:t>
            </a:r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/>
        </p:nvGraphicFramePr>
        <p:xfrm>
          <a:off x="251520" y="1196752"/>
          <a:ext cx="4248472" cy="3237014"/>
        </p:xfrm>
        <a:graphic>
          <a:graphicData uri="http://schemas.openxmlformats.org/presentationml/2006/ole">
            <p:oleObj spid="_x0000_s1027" name="비트맵 이미지" r:id="rId3" imgW="6001588" imgH="4571429" progId="PBrush">
              <p:embed/>
            </p:oleObj>
          </a:graphicData>
        </a:graphic>
      </p:graphicFrame>
      <p:sp>
        <p:nvSpPr>
          <p:cNvPr id="8" name="순서도: 연결자 7"/>
          <p:cNvSpPr/>
          <p:nvPr/>
        </p:nvSpPr>
        <p:spPr>
          <a:xfrm>
            <a:off x="2843808" y="3356992"/>
            <a:ext cx="144016" cy="144016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/>
          <p:nvPr/>
        </p:nvCxnSpPr>
        <p:spPr>
          <a:xfrm flipH="1">
            <a:off x="755576" y="3429000"/>
            <a:ext cx="216024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2915816" y="3429000"/>
            <a:ext cx="8384" cy="72008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4008" y="1196752"/>
            <a:ext cx="4248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kern="100" dirty="0" smtClean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대기 구성 비율을 보면 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바탕" panose="02030600000101010101" pitchFamily="18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H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₂O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가 차지하는 비율은 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0.005%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미만이므로 대략 빨간 점의 위치로 볼 수 있다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따라서 강의실 내부에서의 가장 안정한 상태는 기체이다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kern="100" dirty="0">
              <a:solidFill>
                <a:srgbClr val="000000"/>
              </a:solidFill>
              <a:latin typeface="맑은 고딕"/>
              <a:ea typeface="맑은 고딕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높은 산에 올라가면 기압이 낮아지면서 끓는 점도 낮아지기 때문이다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 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그러므로 물을 많이 붓거나 냄비 위에 돌을 올려 압력을 높여주면 된다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.</a:t>
            </a:r>
            <a:r>
              <a:rPr lang="ko-KR" altLang="en-US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 </a:t>
            </a:r>
            <a:r>
              <a:rPr lang="en-US" altLang="ko-KR" sz="2000" kern="100" dirty="0" smtClean="0">
                <a:solidFill>
                  <a:srgbClr val="000000"/>
                </a:solidFill>
                <a:latin typeface="맑은 고딕"/>
                <a:ea typeface="맑은 고딕"/>
                <a:cs typeface="Times New Roman" panose="02020603050405020304" pitchFamily="18" charset="0"/>
              </a:rPr>
              <a:t> </a:t>
            </a:r>
            <a:endParaRPr lang="en-US" altLang="ko-KR" sz="2000" kern="100" dirty="0" smtClean="0">
              <a:solidFill>
                <a:srgbClr val="000000"/>
              </a:solidFill>
              <a:latin typeface="바탕" panose="02030600000101010101" pitchFamily="18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4797152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3. </a:t>
            </a:r>
            <a:r>
              <a:rPr lang="ko-KR" altLang="en-US" sz="2000" dirty="0" smtClean="0"/>
              <a:t>검은색 화살표와 같이 따뜻한 차량 내부의 공기가 차가운 유리창과 만나게 되면서 물방울로 응결되기 때문에 김이 서리게 된다</a:t>
            </a:r>
            <a:r>
              <a:rPr lang="en-US" altLang="ko-KR" sz="2000" dirty="0" smtClean="0"/>
              <a:t>. (</a:t>
            </a:r>
            <a:r>
              <a:rPr lang="ko-KR" altLang="en-US" sz="2000" dirty="0" smtClean="0"/>
              <a:t>사람이 내뿜는 입김으로 수증기량도 증가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이 때 에어컨을 틀면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온도를 낮출 수 있을 뿐만 아니라 제습기능까지 더해져 자동차의 김을 제거할 수 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21" name="순서도: 연결자 20"/>
          <p:cNvSpPr/>
          <p:nvPr/>
        </p:nvSpPr>
        <p:spPr>
          <a:xfrm>
            <a:off x="2555776" y="2708920"/>
            <a:ext cx="144017" cy="144017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/>
          <p:cNvCxnSpPr/>
          <p:nvPr/>
        </p:nvCxnSpPr>
        <p:spPr>
          <a:xfrm flipH="1" flipV="1">
            <a:off x="2627784" y="2852936"/>
            <a:ext cx="216023" cy="43204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102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LG</cp:lastModifiedBy>
  <cp:revision>11</cp:revision>
  <dcterms:created xsi:type="dcterms:W3CDTF">2017-02-26T11:53:28Z</dcterms:created>
  <dcterms:modified xsi:type="dcterms:W3CDTF">2017-02-27T06:43:10Z</dcterms:modified>
</cp:coreProperties>
</file>