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6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1D483-F7C9-41E2-92FC-E9D13A016C2B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94FA-FA9E-47BD-A69E-BA4D3CAEE5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56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5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3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7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02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6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2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8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9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0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9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6519-9DAF-4200-93FB-5905BDA15069}" type="datetimeFigureOut">
              <a:rPr lang="ko-KR" altLang="en-US" smtClean="0"/>
              <a:t>2014-04-08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0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556792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Interpolation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286000" y="42210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Seungpyo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</a:t>
            </a:r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Physics and Engineering Lab.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Mechanical Engineering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POSTECH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7689" y="2787109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polynomial and Cubic spline</a:t>
            </a:r>
          </a:p>
        </p:txBody>
      </p:sp>
    </p:spTree>
    <p:extLst>
      <p:ext uri="{BB962C8B-B14F-4D97-AF65-F5344CB8AC3E}">
        <p14:creationId xmlns:p14="http://schemas.microsoft.com/office/powerpoint/2010/main" val="23956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896526"/>
            <a:ext cx="8488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program that interpolates arbitrary data points.</a:t>
            </a: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the program with natural logarithm curve.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2420888"/>
            <a:ext cx="848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 1 = 0</a:t>
            </a: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 3 = 1.09861228866811</a:t>
            </a:r>
          </a:p>
          <a:p>
            <a:pPr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4 = 1.38629436111989</a:t>
            </a: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 6 = 1.79175946922805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7" y="443711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the value at 2 by using Lagrange interpolation and cubic spline.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896526"/>
            <a:ext cx="848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polynomial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95536" y="3168550"/>
            <a:ext cx="848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 Spline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59637"/>
            <a:ext cx="2667000" cy="16383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5036448"/>
            <a:ext cx="4705176" cy="147751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3291717"/>
            <a:ext cx="4507189" cy="209615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5264" y="1527455"/>
            <a:ext cx="4000500" cy="638175"/>
          </a:xfrm>
          <a:prstGeom prst="rect">
            <a:avLst/>
          </a:prstGeom>
        </p:spPr>
      </p:pic>
      <p:cxnSp>
        <p:nvCxnSpPr>
          <p:cNvPr id="11" name="직선 화살표 연결선 10"/>
          <p:cNvCxnSpPr/>
          <p:nvPr/>
        </p:nvCxnSpPr>
        <p:spPr>
          <a:xfrm>
            <a:off x="6012160" y="2420888"/>
            <a:ext cx="0" cy="74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7" idx="0"/>
            <a:endCxn id="8" idx="1"/>
          </p:cNvCxnSpPr>
          <p:nvPr/>
        </p:nvCxnSpPr>
        <p:spPr>
          <a:xfrm flipV="1">
            <a:off x="2892140" y="4339796"/>
            <a:ext cx="959780" cy="69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00192" y="2549643"/>
            <a:ext cx="139280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Integration</a:t>
            </a:r>
            <a:endParaRPr lang="ko-KR" alt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762708" y="4273437"/>
            <a:ext cx="139280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TDMA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80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program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1097505"/>
            <a:ext cx="7560840" cy="54476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PROGRAM</a:t>
            </a:r>
            <a:r>
              <a:rPr lang="en-US" altLang="ko-KR" sz="2000" dirty="0" smtClean="0"/>
              <a:t> LagSpline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2000" dirty="0"/>
          </a:p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END PROGRAM </a:t>
            </a:r>
            <a:r>
              <a:rPr lang="en-US" altLang="ko-KR" sz="2000" dirty="0" smtClean="0"/>
              <a:t>LagSpline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224" y="1564202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Choose the datafile to read and the method (Lagrange or Cubic) </a:t>
            </a:r>
            <a:endParaRPr lang="ko-KR" alt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224" y="2074239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Allocate arrays</a:t>
            </a:r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9993" y="2589568"/>
            <a:ext cx="7225968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 1: Lagrange polynomial</a:t>
            </a:r>
            <a:endParaRPr lang="en-US" altLang="ko-KR" b="1" dirty="0" smtClean="0"/>
          </a:p>
          <a:p>
            <a:r>
              <a:rPr lang="en-US" altLang="ko-KR" sz="1600" b="1" dirty="0" smtClean="0"/>
              <a:t>      - </a:t>
            </a:r>
            <a:r>
              <a:rPr lang="en-US" altLang="ko-KR" sz="1600" dirty="0" smtClean="0"/>
              <a:t>Calculate the basis function for each data point.</a:t>
            </a:r>
          </a:p>
          <a:p>
            <a:r>
              <a:rPr lang="en-US" altLang="ko-KR" sz="1600" dirty="0" smtClean="0"/>
              <a:t>      - Summation over the values of the function multiplied by basis functions.</a:t>
            </a:r>
          </a:p>
          <a:p>
            <a:r>
              <a:rPr lang="en-US" altLang="ko-KR" sz="1600" b="1" dirty="0"/>
              <a:t> </a:t>
            </a:r>
            <a:r>
              <a:rPr lang="en-US" altLang="ko-KR" sz="1600" b="1" dirty="0" smtClean="0"/>
              <a:t>     - </a:t>
            </a:r>
            <a:r>
              <a:rPr lang="en-US" altLang="ko-KR" sz="1600" dirty="0" smtClean="0"/>
              <a:t>Write the values over the prescribed domain</a:t>
            </a:r>
            <a:endParaRPr lang="ko-KR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224" y="3811994"/>
            <a:ext cx="7225968" cy="15850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2: Cubic Spline</a:t>
            </a:r>
            <a:endParaRPr lang="en-US" altLang="ko-KR" b="1" dirty="0"/>
          </a:p>
          <a:p>
            <a:pPr lvl="0"/>
            <a:r>
              <a:rPr lang="en-US" altLang="ko-KR" sz="1500" b="1" dirty="0" smtClean="0"/>
              <a:t>  </a:t>
            </a:r>
            <a:r>
              <a:rPr lang="en-US" altLang="ko-KR" sz="1600" b="1" dirty="0">
                <a:solidFill>
                  <a:prstClr val="black"/>
                </a:solidFill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</a:rPr>
              <a:t>   - </a:t>
            </a:r>
            <a:r>
              <a:rPr lang="en-US" altLang="ko-KR" sz="1600" dirty="0" smtClean="0">
                <a:solidFill>
                  <a:prstClr val="black"/>
                </a:solidFill>
              </a:rPr>
              <a:t>Make tridiagonal matrix for getting second derivatives of the function</a:t>
            </a:r>
            <a:endParaRPr lang="en-US" altLang="ko-KR" sz="1600" dirty="0">
              <a:solidFill>
                <a:prstClr val="black"/>
              </a:solidFill>
            </a:endParaRPr>
          </a:p>
          <a:p>
            <a:pPr lvl="0"/>
            <a:r>
              <a:rPr lang="en-US" altLang="ko-KR" sz="1600" dirty="0">
                <a:solidFill>
                  <a:prstClr val="black"/>
                </a:solidFill>
              </a:rPr>
              <a:t>    </a:t>
            </a:r>
            <a:r>
              <a:rPr lang="en-US" altLang="ko-KR" sz="1600" dirty="0" smtClean="0">
                <a:solidFill>
                  <a:prstClr val="black"/>
                </a:solidFill>
              </a:rPr>
              <a:t>  - Use gauss elimination to get the values</a:t>
            </a:r>
          </a:p>
          <a:p>
            <a:pPr lvl="0"/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</a:rPr>
              <a:t>     - By using those values, form polynomials in each section</a:t>
            </a:r>
            <a:endParaRPr lang="en-US" altLang="ko-KR" sz="1600" dirty="0">
              <a:solidFill>
                <a:prstClr val="black"/>
              </a:solidFill>
            </a:endParaRPr>
          </a:p>
          <a:p>
            <a:pPr lvl="0"/>
            <a:r>
              <a:rPr lang="en-US" altLang="ko-KR" sz="1600" b="1" dirty="0">
                <a:solidFill>
                  <a:prstClr val="black"/>
                </a:solidFill>
              </a:rPr>
              <a:t>      - </a:t>
            </a:r>
            <a:r>
              <a:rPr lang="en-US" altLang="ko-KR" sz="1600" dirty="0" smtClean="0">
                <a:solidFill>
                  <a:prstClr val="black"/>
                </a:solidFill>
              </a:rPr>
              <a:t>Write the values over the prescribed domain</a:t>
            </a:r>
            <a:endParaRPr lang="en-US" altLang="ko-KR" sz="1500" b="1" dirty="0" smtClean="0"/>
          </a:p>
          <a:p>
            <a:r>
              <a:rPr lang="en-US" altLang="ko-KR" sz="1500" b="1" dirty="0" smtClean="0"/>
              <a:t>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224" y="5523218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Deallocate</a:t>
            </a:r>
            <a:r>
              <a:rPr lang="en-US" altLang="ko-KR" sz="2000" dirty="0" smtClean="0"/>
              <a:t> arrays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69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81" y="1710894"/>
            <a:ext cx="4259576" cy="419367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307" y="1710895"/>
            <a:ext cx="4425324" cy="41936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5" y="1196752"/>
            <a:ext cx="8530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Data points                       Lagrange                         Cubic                             Exact</a:t>
            </a:r>
            <a:endParaRPr lang="ko-KR" altLang="en-US" b="1" dirty="0"/>
          </a:p>
        </p:txBody>
      </p:sp>
      <p:sp>
        <p:nvSpPr>
          <p:cNvPr id="9" name="직사각형 8"/>
          <p:cNvSpPr/>
          <p:nvPr/>
        </p:nvSpPr>
        <p:spPr>
          <a:xfrm>
            <a:off x="242681" y="2492896"/>
            <a:ext cx="868294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7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48" y="1052736"/>
            <a:ext cx="7472322" cy="5448822"/>
          </a:xfrm>
          <a:prstGeom prst="rect">
            <a:avLst/>
          </a:prstGeom>
        </p:spPr>
      </p:pic>
      <p:cxnSp>
        <p:nvCxnSpPr>
          <p:cNvPr id="4" name="직선 연결선 3"/>
          <p:cNvCxnSpPr/>
          <p:nvPr/>
        </p:nvCxnSpPr>
        <p:spPr>
          <a:xfrm flipH="1" flipV="1">
            <a:off x="2555776" y="1183104"/>
            <a:ext cx="13648" cy="494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4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4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193</Words>
  <Application>Microsoft Office PowerPoint</Application>
  <PresentationFormat>화면 슬라이드 쇼(4:3)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Seungpyo Hong</dc:creator>
  <cp:lastModifiedBy>Seungpyo Hong</cp:lastModifiedBy>
  <cp:revision>44</cp:revision>
  <dcterms:created xsi:type="dcterms:W3CDTF">2014-03-08T08:19:12Z</dcterms:created>
  <dcterms:modified xsi:type="dcterms:W3CDTF">2014-04-07T17:03:00Z</dcterms:modified>
</cp:coreProperties>
</file>