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2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9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skrl0896\Desktop\POSTECH_%5b2021&#45380;%202&#54617;&#44592;%5d\&#49548;&#51116;&#49688;&#52824;&#54644;&#49437;\HW5\GeSi_0.00001.tx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skrl0896\Desktop\POSTECH_%5b2021&#45380;%202&#54617;&#44592;%5d\&#49548;&#51116;&#49688;&#52824;&#54644;&#49437;\HW5\GeSi_0.00001.tx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800" b="1"/>
              <a:t>Ge-Si</a:t>
            </a:r>
            <a:r>
              <a:rPr lang="en-US" altLang="ko-KR" sz="1800" b="1" baseline="0"/>
              <a:t> Phase Diagram</a:t>
            </a:r>
            <a:endParaRPr lang="ko-KR" alt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ore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GeSi_0.00001!$B$2:$B$97</c:f>
              <c:numCache>
                <c:formatCode>General</c:formatCode>
                <c:ptCount val="96"/>
                <c:pt idx="0">
                  <c:v>9.7E-5</c:v>
                </c:pt>
                <c:pt idx="1">
                  <c:v>5.0720000000000001E-3</c:v>
                </c:pt>
                <c:pt idx="2">
                  <c:v>1.0152E-2</c:v>
                </c:pt>
                <c:pt idx="3">
                  <c:v>1.5339E-2</c:v>
                </c:pt>
                <c:pt idx="4">
                  <c:v>2.0631E-2</c:v>
                </c:pt>
                <c:pt idx="5">
                  <c:v>2.6030999999999999E-2</c:v>
                </c:pt>
                <c:pt idx="6">
                  <c:v>3.1538999999999998E-2</c:v>
                </c:pt>
                <c:pt idx="7">
                  <c:v>3.7154E-2</c:v>
                </c:pt>
                <c:pt idx="8">
                  <c:v>4.2879E-2</c:v>
                </c:pt>
                <c:pt idx="9">
                  <c:v>4.8711999999999998E-2</c:v>
                </c:pt>
                <c:pt idx="10">
                  <c:v>5.4655000000000002E-2</c:v>
                </c:pt>
                <c:pt idx="11">
                  <c:v>6.0708999999999999E-2</c:v>
                </c:pt>
                <c:pt idx="12">
                  <c:v>6.6873000000000002E-2</c:v>
                </c:pt>
                <c:pt idx="13">
                  <c:v>7.3149000000000006E-2</c:v>
                </c:pt>
                <c:pt idx="14">
                  <c:v>7.9535999999999996E-2</c:v>
                </c:pt>
                <c:pt idx="15">
                  <c:v>8.6036000000000001E-2</c:v>
                </c:pt>
                <c:pt idx="16">
                  <c:v>9.2647999999999994E-2</c:v>
                </c:pt>
                <c:pt idx="17">
                  <c:v>9.9374000000000004E-2</c:v>
                </c:pt>
                <c:pt idx="18">
                  <c:v>0.106213</c:v>
                </c:pt>
                <c:pt idx="19">
                  <c:v>0.113166</c:v>
                </c:pt>
                <c:pt idx="20">
                  <c:v>0.12023399999999999</c:v>
                </c:pt>
                <c:pt idx="21">
                  <c:v>0.127417</c:v>
                </c:pt>
                <c:pt idx="22">
                  <c:v>0.134715</c:v>
                </c:pt>
                <c:pt idx="23">
                  <c:v>0.14212900000000001</c:v>
                </c:pt>
                <c:pt idx="24">
                  <c:v>0.14965899999999999</c:v>
                </c:pt>
                <c:pt idx="25">
                  <c:v>0.157305</c:v>
                </c:pt>
                <c:pt idx="26">
                  <c:v>0.16506899999999999</c:v>
                </c:pt>
                <c:pt idx="27">
                  <c:v>0.17294999999999999</c:v>
                </c:pt>
                <c:pt idx="28">
                  <c:v>0.180949</c:v>
                </c:pt>
                <c:pt idx="29">
                  <c:v>0.18906500000000001</c:v>
                </c:pt>
                <c:pt idx="30">
                  <c:v>0.197301</c:v>
                </c:pt>
                <c:pt idx="31">
                  <c:v>0.205655</c:v>
                </c:pt>
                <c:pt idx="32">
                  <c:v>0.21412800000000001</c:v>
                </c:pt>
                <c:pt idx="33">
                  <c:v>0.222721</c:v>
                </c:pt>
                <c:pt idx="34">
                  <c:v>0.231434</c:v>
                </c:pt>
                <c:pt idx="35">
                  <c:v>0.24026700000000001</c:v>
                </c:pt>
                <c:pt idx="36">
                  <c:v>0.24922</c:v>
                </c:pt>
                <c:pt idx="37">
                  <c:v>0.25829400000000002</c:v>
                </c:pt>
                <c:pt idx="38">
                  <c:v>0.26748899999999998</c:v>
                </c:pt>
                <c:pt idx="39">
                  <c:v>0.276806</c:v>
                </c:pt>
                <c:pt idx="40">
                  <c:v>0.286244</c:v>
                </c:pt>
                <c:pt idx="41">
                  <c:v>0.29580400000000001</c:v>
                </c:pt>
                <c:pt idx="42">
                  <c:v>0.30548700000000001</c:v>
                </c:pt>
                <c:pt idx="43">
                  <c:v>0.31529200000000002</c:v>
                </c:pt>
                <c:pt idx="44">
                  <c:v>0.32521899999999998</c:v>
                </c:pt>
                <c:pt idx="45">
                  <c:v>0.33527000000000001</c:v>
                </c:pt>
                <c:pt idx="46">
                  <c:v>0.34544399999999997</c:v>
                </c:pt>
                <c:pt idx="47">
                  <c:v>0.355742</c:v>
                </c:pt>
                <c:pt idx="48">
                  <c:v>0.36616300000000002</c:v>
                </c:pt>
                <c:pt idx="49">
                  <c:v>0.37670799999999999</c:v>
                </c:pt>
                <c:pt idx="50">
                  <c:v>0.38737700000000003</c:v>
                </c:pt>
                <c:pt idx="51">
                  <c:v>0.398171</c:v>
                </c:pt>
                <c:pt idx="52">
                  <c:v>0.40908899999999998</c:v>
                </c:pt>
                <c:pt idx="53">
                  <c:v>0.42013200000000001</c:v>
                </c:pt>
                <c:pt idx="54">
                  <c:v>0.43130000000000002</c:v>
                </c:pt>
                <c:pt idx="55">
                  <c:v>0.44259300000000001</c:v>
                </c:pt>
                <c:pt idx="56">
                  <c:v>0.454011</c:v>
                </c:pt>
                <c:pt idx="57">
                  <c:v>0.465555</c:v>
                </c:pt>
                <c:pt idx="58">
                  <c:v>0.47722500000000001</c:v>
                </c:pt>
                <c:pt idx="59">
                  <c:v>0.48902099999999998</c:v>
                </c:pt>
                <c:pt idx="60">
                  <c:v>0.500942</c:v>
                </c:pt>
                <c:pt idx="61">
                  <c:v>0.51298999999999995</c:v>
                </c:pt>
                <c:pt idx="62">
                  <c:v>0.52516300000000005</c:v>
                </c:pt>
                <c:pt idx="63">
                  <c:v>0.53746400000000005</c:v>
                </c:pt>
                <c:pt idx="64">
                  <c:v>0.54989100000000002</c:v>
                </c:pt>
                <c:pt idx="65">
                  <c:v>0.56244400000000006</c:v>
                </c:pt>
                <c:pt idx="66">
                  <c:v>0.57512399999999997</c:v>
                </c:pt>
                <c:pt idx="67">
                  <c:v>0.58793200000000001</c:v>
                </c:pt>
                <c:pt idx="68">
                  <c:v>0.60086600000000001</c:v>
                </c:pt>
                <c:pt idx="69">
                  <c:v>0.613927</c:v>
                </c:pt>
                <c:pt idx="70">
                  <c:v>0.62711600000000001</c:v>
                </c:pt>
                <c:pt idx="71">
                  <c:v>0.640432</c:v>
                </c:pt>
                <c:pt idx="72">
                  <c:v>0.65387499999999998</c:v>
                </c:pt>
                <c:pt idx="73">
                  <c:v>0.66744599999999998</c:v>
                </c:pt>
                <c:pt idx="74">
                  <c:v>0.68114399999999997</c:v>
                </c:pt>
                <c:pt idx="75">
                  <c:v>0.69496999999999998</c:v>
                </c:pt>
                <c:pt idx="76">
                  <c:v>0.708924</c:v>
                </c:pt>
                <c:pt idx="77">
                  <c:v>0.72300500000000001</c:v>
                </c:pt>
                <c:pt idx="78">
                  <c:v>0.73721400000000004</c:v>
                </c:pt>
                <c:pt idx="79">
                  <c:v>0.75155099999999997</c:v>
                </c:pt>
                <c:pt idx="80">
                  <c:v>0.76601600000000003</c:v>
                </c:pt>
                <c:pt idx="81">
                  <c:v>0.780609</c:v>
                </c:pt>
                <c:pt idx="82">
                  <c:v>0.79532999999999998</c:v>
                </c:pt>
                <c:pt idx="83">
                  <c:v>0.81017899999999998</c:v>
                </c:pt>
                <c:pt idx="84">
                  <c:v>0.82515499999999997</c:v>
                </c:pt>
                <c:pt idx="85">
                  <c:v>0.84026000000000001</c:v>
                </c:pt>
                <c:pt idx="86">
                  <c:v>0.85549299999999995</c:v>
                </c:pt>
                <c:pt idx="87">
                  <c:v>0.87085400000000002</c:v>
                </c:pt>
                <c:pt idx="88">
                  <c:v>0.88634299999999999</c:v>
                </c:pt>
                <c:pt idx="89">
                  <c:v>0.90196100000000001</c:v>
                </c:pt>
                <c:pt idx="90">
                  <c:v>0.91770600000000002</c:v>
                </c:pt>
                <c:pt idx="91">
                  <c:v>0.93357900000000005</c:v>
                </c:pt>
                <c:pt idx="92">
                  <c:v>0.94958100000000001</c:v>
                </c:pt>
                <c:pt idx="93">
                  <c:v>0.96570999999999996</c:v>
                </c:pt>
                <c:pt idx="94">
                  <c:v>0.98196799999999995</c:v>
                </c:pt>
                <c:pt idx="95">
                  <c:v>0.99835300000000005</c:v>
                </c:pt>
              </c:numCache>
            </c:numRef>
          </c:xVal>
          <c:yVal>
            <c:numRef>
              <c:f>GeSi_0.00001!$A$2:$A$97</c:f>
              <c:numCache>
                <c:formatCode>General</c:formatCode>
                <c:ptCount val="96"/>
                <c:pt idx="0">
                  <c:v>1211.5</c:v>
                </c:pt>
                <c:pt idx="1">
                  <c:v>1216.5</c:v>
                </c:pt>
                <c:pt idx="2">
                  <c:v>1221.5</c:v>
                </c:pt>
                <c:pt idx="3">
                  <c:v>1226.5</c:v>
                </c:pt>
                <c:pt idx="4">
                  <c:v>1231.5</c:v>
                </c:pt>
                <c:pt idx="5">
                  <c:v>1236.5</c:v>
                </c:pt>
                <c:pt idx="6">
                  <c:v>1241.5</c:v>
                </c:pt>
                <c:pt idx="7">
                  <c:v>1246.5</c:v>
                </c:pt>
                <c:pt idx="8">
                  <c:v>1251.5</c:v>
                </c:pt>
                <c:pt idx="9">
                  <c:v>1256.5</c:v>
                </c:pt>
                <c:pt idx="10">
                  <c:v>1261.5</c:v>
                </c:pt>
                <c:pt idx="11">
                  <c:v>1266.5</c:v>
                </c:pt>
                <c:pt idx="12">
                  <c:v>1271.5</c:v>
                </c:pt>
                <c:pt idx="13">
                  <c:v>1276.5</c:v>
                </c:pt>
                <c:pt idx="14">
                  <c:v>1281.5</c:v>
                </c:pt>
                <c:pt idx="15">
                  <c:v>1286.5</c:v>
                </c:pt>
                <c:pt idx="16">
                  <c:v>1291.5</c:v>
                </c:pt>
                <c:pt idx="17">
                  <c:v>1296.5</c:v>
                </c:pt>
                <c:pt idx="18">
                  <c:v>1301.5</c:v>
                </c:pt>
                <c:pt idx="19">
                  <c:v>1306.5</c:v>
                </c:pt>
                <c:pt idx="20">
                  <c:v>1311.5</c:v>
                </c:pt>
                <c:pt idx="21">
                  <c:v>1316.5</c:v>
                </c:pt>
                <c:pt idx="22">
                  <c:v>1321.5</c:v>
                </c:pt>
                <c:pt idx="23">
                  <c:v>1326.5</c:v>
                </c:pt>
                <c:pt idx="24">
                  <c:v>1331.5</c:v>
                </c:pt>
                <c:pt idx="25">
                  <c:v>1336.5</c:v>
                </c:pt>
                <c:pt idx="26">
                  <c:v>1341.5</c:v>
                </c:pt>
                <c:pt idx="27">
                  <c:v>1346.5</c:v>
                </c:pt>
                <c:pt idx="28">
                  <c:v>1351.5</c:v>
                </c:pt>
                <c:pt idx="29">
                  <c:v>1356.5</c:v>
                </c:pt>
                <c:pt idx="30">
                  <c:v>1361.5</c:v>
                </c:pt>
                <c:pt idx="31">
                  <c:v>1366.5</c:v>
                </c:pt>
                <c:pt idx="32">
                  <c:v>1371.5</c:v>
                </c:pt>
                <c:pt idx="33">
                  <c:v>1376.5</c:v>
                </c:pt>
                <c:pt idx="34">
                  <c:v>1381.5</c:v>
                </c:pt>
                <c:pt idx="35">
                  <c:v>1386.5</c:v>
                </c:pt>
                <c:pt idx="36">
                  <c:v>1391.5</c:v>
                </c:pt>
                <c:pt idx="37">
                  <c:v>1396.5</c:v>
                </c:pt>
                <c:pt idx="38">
                  <c:v>1401.5</c:v>
                </c:pt>
                <c:pt idx="39">
                  <c:v>1406.5</c:v>
                </c:pt>
                <c:pt idx="40">
                  <c:v>1411.5</c:v>
                </c:pt>
                <c:pt idx="41">
                  <c:v>1416.5</c:v>
                </c:pt>
                <c:pt idx="42">
                  <c:v>1421.5</c:v>
                </c:pt>
                <c:pt idx="43">
                  <c:v>1426.5</c:v>
                </c:pt>
                <c:pt idx="44">
                  <c:v>1431.5</c:v>
                </c:pt>
                <c:pt idx="45">
                  <c:v>1436.5</c:v>
                </c:pt>
                <c:pt idx="46">
                  <c:v>1441.5</c:v>
                </c:pt>
                <c:pt idx="47">
                  <c:v>1446.5</c:v>
                </c:pt>
                <c:pt idx="48">
                  <c:v>1451.5</c:v>
                </c:pt>
                <c:pt idx="49">
                  <c:v>1456.5</c:v>
                </c:pt>
                <c:pt idx="50">
                  <c:v>1461.5</c:v>
                </c:pt>
                <c:pt idx="51">
                  <c:v>1466.5</c:v>
                </c:pt>
                <c:pt idx="52">
                  <c:v>1471.5</c:v>
                </c:pt>
                <c:pt idx="53">
                  <c:v>1476.5</c:v>
                </c:pt>
                <c:pt idx="54">
                  <c:v>1481.5</c:v>
                </c:pt>
                <c:pt idx="55">
                  <c:v>1486.5</c:v>
                </c:pt>
                <c:pt idx="56">
                  <c:v>1491.5</c:v>
                </c:pt>
                <c:pt idx="57">
                  <c:v>1496.5</c:v>
                </c:pt>
                <c:pt idx="58">
                  <c:v>1501.5</c:v>
                </c:pt>
                <c:pt idx="59">
                  <c:v>1506.5</c:v>
                </c:pt>
                <c:pt idx="60">
                  <c:v>1511.5</c:v>
                </c:pt>
                <c:pt idx="61">
                  <c:v>1516.5</c:v>
                </c:pt>
                <c:pt idx="62">
                  <c:v>1521.5</c:v>
                </c:pt>
                <c:pt idx="63">
                  <c:v>1526.5</c:v>
                </c:pt>
                <c:pt idx="64">
                  <c:v>1531.5</c:v>
                </c:pt>
                <c:pt idx="65">
                  <c:v>1536.5</c:v>
                </c:pt>
                <c:pt idx="66">
                  <c:v>1541.5</c:v>
                </c:pt>
                <c:pt idx="67">
                  <c:v>1546.5</c:v>
                </c:pt>
                <c:pt idx="68">
                  <c:v>1551.5</c:v>
                </c:pt>
                <c:pt idx="69">
                  <c:v>1556.5</c:v>
                </c:pt>
                <c:pt idx="70">
                  <c:v>1561.5</c:v>
                </c:pt>
                <c:pt idx="71">
                  <c:v>1566.5</c:v>
                </c:pt>
                <c:pt idx="72">
                  <c:v>1571.5</c:v>
                </c:pt>
                <c:pt idx="73">
                  <c:v>1576.5</c:v>
                </c:pt>
                <c:pt idx="74">
                  <c:v>1581.5</c:v>
                </c:pt>
                <c:pt idx="75">
                  <c:v>1586.5</c:v>
                </c:pt>
                <c:pt idx="76">
                  <c:v>1591.5</c:v>
                </c:pt>
                <c:pt idx="77">
                  <c:v>1596.5</c:v>
                </c:pt>
                <c:pt idx="78">
                  <c:v>1601.5</c:v>
                </c:pt>
                <c:pt idx="79">
                  <c:v>1606.5</c:v>
                </c:pt>
                <c:pt idx="80">
                  <c:v>1611.5</c:v>
                </c:pt>
                <c:pt idx="81">
                  <c:v>1616.5</c:v>
                </c:pt>
                <c:pt idx="82">
                  <c:v>1621.5</c:v>
                </c:pt>
                <c:pt idx="83">
                  <c:v>1626.5</c:v>
                </c:pt>
                <c:pt idx="84">
                  <c:v>1631.5</c:v>
                </c:pt>
                <c:pt idx="85">
                  <c:v>1636.5</c:v>
                </c:pt>
                <c:pt idx="86">
                  <c:v>1641.5</c:v>
                </c:pt>
                <c:pt idx="87">
                  <c:v>1646.5</c:v>
                </c:pt>
                <c:pt idx="88">
                  <c:v>1651.5</c:v>
                </c:pt>
                <c:pt idx="89">
                  <c:v>1656.5</c:v>
                </c:pt>
                <c:pt idx="90">
                  <c:v>1661.5</c:v>
                </c:pt>
                <c:pt idx="91">
                  <c:v>1666.5</c:v>
                </c:pt>
                <c:pt idx="92">
                  <c:v>1671.5</c:v>
                </c:pt>
                <c:pt idx="93">
                  <c:v>1676.5</c:v>
                </c:pt>
                <c:pt idx="94">
                  <c:v>1681.5</c:v>
                </c:pt>
                <c:pt idx="95">
                  <c:v>1686.5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00B-43B7-A519-A5156DF8C725}"/>
            </c:ext>
          </c:extLst>
        </c:ser>
        <c:ser>
          <c:idx val="1"/>
          <c:order val="1"/>
          <c:tx>
            <c:v>계열2</c:v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GeSi_0.00001!$C$2:$C$97</c:f>
              <c:numCache>
                <c:formatCode>General</c:formatCode>
                <c:ptCount val="96"/>
                <c:pt idx="0">
                  <c:v>3.9500000000000001E-4</c:v>
                </c:pt>
                <c:pt idx="1">
                  <c:v>2.0250000000000001E-2</c:v>
                </c:pt>
                <c:pt idx="2">
                  <c:v>3.9718000000000003E-2</c:v>
                </c:pt>
                <c:pt idx="3">
                  <c:v>5.8811000000000002E-2</c:v>
                </c:pt>
                <c:pt idx="4">
                  <c:v>7.7538999999999997E-2</c:v>
                </c:pt>
                <c:pt idx="5">
                  <c:v>9.5911999999999997E-2</c:v>
                </c:pt>
                <c:pt idx="6">
                  <c:v>0.113941</c:v>
                </c:pt>
                <c:pt idx="7">
                  <c:v>0.131636</c:v>
                </c:pt>
                <c:pt idx="8">
                  <c:v>0.149005</c:v>
                </c:pt>
                <c:pt idx="9">
                  <c:v>0.16605800000000001</c:v>
                </c:pt>
                <c:pt idx="10">
                  <c:v>0.18280299999999999</c:v>
                </c:pt>
                <c:pt idx="11">
                  <c:v>0.19924900000000001</c:v>
                </c:pt>
                <c:pt idx="12">
                  <c:v>0.21540300000000001</c:v>
                </c:pt>
                <c:pt idx="13">
                  <c:v>0.23127500000000001</c:v>
                </c:pt>
                <c:pt idx="14">
                  <c:v>0.24687100000000001</c:v>
                </c:pt>
                <c:pt idx="15">
                  <c:v>0.26219900000000002</c:v>
                </c:pt>
                <c:pt idx="16">
                  <c:v>0.27726600000000001</c:v>
                </c:pt>
                <c:pt idx="17">
                  <c:v>0.29207899999999998</c:v>
                </c:pt>
                <c:pt idx="18">
                  <c:v>0.30664400000000003</c:v>
                </c:pt>
                <c:pt idx="19">
                  <c:v>0.32096799999999998</c:v>
                </c:pt>
                <c:pt idx="20">
                  <c:v>0.33505800000000002</c:v>
                </c:pt>
                <c:pt idx="21">
                  <c:v>0.34891800000000001</c:v>
                </c:pt>
                <c:pt idx="22">
                  <c:v>0.36255599999999999</c:v>
                </c:pt>
                <c:pt idx="23">
                  <c:v>0.37597700000000001</c:v>
                </c:pt>
                <c:pt idx="24">
                  <c:v>0.38918700000000001</c:v>
                </c:pt>
                <c:pt idx="25">
                  <c:v>0.40218900000000002</c:v>
                </c:pt>
                <c:pt idx="26">
                  <c:v>0.414991</c:v>
                </c:pt>
                <c:pt idx="27">
                  <c:v>0.427597</c:v>
                </c:pt>
                <c:pt idx="28">
                  <c:v>0.44001200000000001</c:v>
                </c:pt>
                <c:pt idx="29">
                  <c:v>0.45223999999999998</c:v>
                </c:pt>
                <c:pt idx="30">
                  <c:v>0.46428599999999998</c:v>
                </c:pt>
                <c:pt idx="31">
                  <c:v>0.47615400000000002</c:v>
                </c:pt>
                <c:pt idx="32">
                  <c:v>0.48784899999999998</c:v>
                </c:pt>
                <c:pt idx="33">
                  <c:v>0.49937599999999999</c:v>
                </c:pt>
                <c:pt idx="34">
                  <c:v>0.510737</c:v>
                </c:pt>
                <c:pt idx="35">
                  <c:v>0.52193699999999998</c:v>
                </c:pt>
                <c:pt idx="36">
                  <c:v>0.53298000000000001</c:v>
                </c:pt>
                <c:pt idx="37">
                  <c:v>0.54386999999999996</c:v>
                </c:pt>
                <c:pt idx="38">
                  <c:v>0.55460900000000002</c:v>
                </c:pt>
                <c:pt idx="39">
                  <c:v>0.56520199999999998</c:v>
                </c:pt>
                <c:pt idx="40">
                  <c:v>0.57565200000000005</c:v>
                </c:pt>
                <c:pt idx="41">
                  <c:v>0.58596199999999998</c:v>
                </c:pt>
                <c:pt idx="42">
                  <c:v>0.596136</c:v>
                </c:pt>
                <c:pt idx="43">
                  <c:v>0.60617600000000005</c:v>
                </c:pt>
                <c:pt idx="44">
                  <c:v>0.61608600000000002</c:v>
                </c:pt>
                <c:pt idx="45">
                  <c:v>0.62586900000000001</c:v>
                </c:pt>
                <c:pt idx="46">
                  <c:v>0.63552600000000004</c:v>
                </c:pt>
                <c:pt idx="47">
                  <c:v>0.64506200000000002</c:v>
                </c:pt>
                <c:pt idx="48">
                  <c:v>0.65447900000000003</c:v>
                </c:pt>
                <c:pt idx="49">
                  <c:v>0.66378000000000004</c:v>
                </c:pt>
                <c:pt idx="50">
                  <c:v>0.67296599999999995</c:v>
                </c:pt>
                <c:pt idx="51">
                  <c:v>0.68204100000000001</c:v>
                </c:pt>
                <c:pt idx="52">
                  <c:v>0.69100700000000004</c:v>
                </c:pt>
                <c:pt idx="53">
                  <c:v>0.69986599999999999</c:v>
                </c:pt>
                <c:pt idx="54">
                  <c:v>0.70862099999999995</c:v>
                </c:pt>
                <c:pt idx="55">
                  <c:v>0.71727399999999997</c:v>
                </c:pt>
                <c:pt idx="56">
                  <c:v>0.725827</c:v>
                </c:pt>
                <c:pt idx="57">
                  <c:v>0.73428199999999999</c:v>
                </c:pt>
                <c:pt idx="58">
                  <c:v>0.742641</c:v>
                </c:pt>
                <c:pt idx="59">
                  <c:v>0.75090699999999999</c:v>
                </c:pt>
                <c:pt idx="60">
                  <c:v>0.75907999999999998</c:v>
                </c:pt>
                <c:pt idx="61">
                  <c:v>0.76716399999999996</c:v>
                </c:pt>
                <c:pt idx="62">
                  <c:v>0.77515999999999996</c:v>
                </c:pt>
                <c:pt idx="63">
                  <c:v>0.78306900000000002</c:v>
                </c:pt>
                <c:pt idx="64">
                  <c:v>0.79089399999999999</c:v>
                </c:pt>
                <c:pt idx="65">
                  <c:v>0.79863600000000001</c:v>
                </c:pt>
                <c:pt idx="66">
                  <c:v>0.80629700000000004</c:v>
                </c:pt>
                <c:pt idx="67">
                  <c:v>0.81387900000000002</c:v>
                </c:pt>
                <c:pt idx="68">
                  <c:v>0.82138199999999995</c:v>
                </c:pt>
                <c:pt idx="69">
                  <c:v>0.82881000000000005</c:v>
                </c:pt>
                <c:pt idx="70">
                  <c:v>0.83616199999999996</c:v>
                </c:pt>
                <c:pt idx="71">
                  <c:v>0.843441</c:v>
                </c:pt>
                <c:pt idx="72">
                  <c:v>0.85064899999999999</c:v>
                </c:pt>
                <c:pt idx="73">
                  <c:v>0.85778500000000002</c:v>
                </c:pt>
                <c:pt idx="74">
                  <c:v>0.86485299999999998</c:v>
                </c:pt>
                <c:pt idx="75">
                  <c:v>0.87185299999999999</c:v>
                </c:pt>
                <c:pt idx="76">
                  <c:v>0.87878599999999996</c:v>
                </c:pt>
                <c:pt idx="77">
                  <c:v>0.88565499999999997</c:v>
                </c:pt>
                <c:pt idx="78">
                  <c:v>0.892459</c:v>
                </c:pt>
                <c:pt idx="79">
                  <c:v>0.8992</c:v>
                </c:pt>
                <c:pt idx="80">
                  <c:v>0.90588000000000002</c:v>
                </c:pt>
                <c:pt idx="81">
                  <c:v>0.91249899999999995</c:v>
                </c:pt>
                <c:pt idx="82">
                  <c:v>0.91905999999999999</c:v>
                </c:pt>
                <c:pt idx="83">
                  <c:v>0.925562</c:v>
                </c:pt>
                <c:pt idx="84">
                  <c:v>0.932006</c:v>
                </c:pt>
                <c:pt idx="85">
                  <c:v>0.93839499999999998</c:v>
                </c:pt>
                <c:pt idx="86">
                  <c:v>0.94472900000000004</c:v>
                </c:pt>
                <c:pt idx="87">
                  <c:v>0.95100899999999999</c:v>
                </c:pt>
                <c:pt idx="88">
                  <c:v>0.95723499999999995</c:v>
                </c:pt>
                <c:pt idx="89">
                  <c:v>0.96340999999999999</c:v>
                </c:pt>
                <c:pt idx="90">
                  <c:v>0.96953299999999998</c:v>
                </c:pt>
                <c:pt idx="91">
                  <c:v>0.97560599999999997</c:v>
                </c:pt>
                <c:pt idx="92">
                  <c:v>0.98163</c:v>
                </c:pt>
                <c:pt idx="93">
                  <c:v>0.98760499999999996</c:v>
                </c:pt>
                <c:pt idx="94">
                  <c:v>0.993533</c:v>
                </c:pt>
                <c:pt idx="95">
                  <c:v>0.99941400000000002</c:v>
                </c:pt>
              </c:numCache>
            </c:numRef>
          </c:xVal>
          <c:yVal>
            <c:numRef>
              <c:f>GeSi_0.00001!$A$2:$A$97</c:f>
              <c:numCache>
                <c:formatCode>General</c:formatCode>
                <c:ptCount val="96"/>
                <c:pt idx="0">
                  <c:v>1211.5</c:v>
                </c:pt>
                <c:pt idx="1">
                  <c:v>1216.5</c:v>
                </c:pt>
                <c:pt idx="2">
                  <c:v>1221.5</c:v>
                </c:pt>
                <c:pt idx="3">
                  <c:v>1226.5</c:v>
                </c:pt>
                <c:pt idx="4">
                  <c:v>1231.5</c:v>
                </c:pt>
                <c:pt idx="5">
                  <c:v>1236.5</c:v>
                </c:pt>
                <c:pt idx="6">
                  <c:v>1241.5</c:v>
                </c:pt>
                <c:pt idx="7">
                  <c:v>1246.5</c:v>
                </c:pt>
                <c:pt idx="8">
                  <c:v>1251.5</c:v>
                </c:pt>
                <c:pt idx="9">
                  <c:v>1256.5</c:v>
                </c:pt>
                <c:pt idx="10">
                  <c:v>1261.5</c:v>
                </c:pt>
                <c:pt idx="11">
                  <c:v>1266.5</c:v>
                </c:pt>
                <c:pt idx="12">
                  <c:v>1271.5</c:v>
                </c:pt>
                <c:pt idx="13">
                  <c:v>1276.5</c:v>
                </c:pt>
                <c:pt idx="14">
                  <c:v>1281.5</c:v>
                </c:pt>
                <c:pt idx="15">
                  <c:v>1286.5</c:v>
                </c:pt>
                <c:pt idx="16">
                  <c:v>1291.5</c:v>
                </c:pt>
                <c:pt idx="17">
                  <c:v>1296.5</c:v>
                </c:pt>
                <c:pt idx="18">
                  <c:v>1301.5</c:v>
                </c:pt>
                <c:pt idx="19">
                  <c:v>1306.5</c:v>
                </c:pt>
                <c:pt idx="20">
                  <c:v>1311.5</c:v>
                </c:pt>
                <c:pt idx="21">
                  <c:v>1316.5</c:v>
                </c:pt>
                <c:pt idx="22">
                  <c:v>1321.5</c:v>
                </c:pt>
                <c:pt idx="23">
                  <c:v>1326.5</c:v>
                </c:pt>
                <c:pt idx="24">
                  <c:v>1331.5</c:v>
                </c:pt>
                <c:pt idx="25">
                  <c:v>1336.5</c:v>
                </c:pt>
                <c:pt idx="26">
                  <c:v>1341.5</c:v>
                </c:pt>
                <c:pt idx="27">
                  <c:v>1346.5</c:v>
                </c:pt>
                <c:pt idx="28">
                  <c:v>1351.5</c:v>
                </c:pt>
                <c:pt idx="29">
                  <c:v>1356.5</c:v>
                </c:pt>
                <c:pt idx="30">
                  <c:v>1361.5</c:v>
                </c:pt>
                <c:pt idx="31">
                  <c:v>1366.5</c:v>
                </c:pt>
                <c:pt idx="32">
                  <c:v>1371.5</c:v>
                </c:pt>
                <c:pt idx="33">
                  <c:v>1376.5</c:v>
                </c:pt>
                <c:pt idx="34">
                  <c:v>1381.5</c:v>
                </c:pt>
                <c:pt idx="35">
                  <c:v>1386.5</c:v>
                </c:pt>
                <c:pt idx="36">
                  <c:v>1391.5</c:v>
                </c:pt>
                <c:pt idx="37">
                  <c:v>1396.5</c:v>
                </c:pt>
                <c:pt idx="38">
                  <c:v>1401.5</c:v>
                </c:pt>
                <c:pt idx="39">
                  <c:v>1406.5</c:v>
                </c:pt>
                <c:pt idx="40">
                  <c:v>1411.5</c:v>
                </c:pt>
                <c:pt idx="41">
                  <c:v>1416.5</c:v>
                </c:pt>
                <c:pt idx="42">
                  <c:v>1421.5</c:v>
                </c:pt>
                <c:pt idx="43">
                  <c:v>1426.5</c:v>
                </c:pt>
                <c:pt idx="44">
                  <c:v>1431.5</c:v>
                </c:pt>
                <c:pt idx="45">
                  <c:v>1436.5</c:v>
                </c:pt>
                <c:pt idx="46">
                  <c:v>1441.5</c:v>
                </c:pt>
                <c:pt idx="47">
                  <c:v>1446.5</c:v>
                </c:pt>
                <c:pt idx="48">
                  <c:v>1451.5</c:v>
                </c:pt>
                <c:pt idx="49">
                  <c:v>1456.5</c:v>
                </c:pt>
                <c:pt idx="50">
                  <c:v>1461.5</c:v>
                </c:pt>
                <c:pt idx="51">
                  <c:v>1466.5</c:v>
                </c:pt>
                <c:pt idx="52">
                  <c:v>1471.5</c:v>
                </c:pt>
                <c:pt idx="53">
                  <c:v>1476.5</c:v>
                </c:pt>
                <c:pt idx="54">
                  <c:v>1481.5</c:v>
                </c:pt>
                <c:pt idx="55">
                  <c:v>1486.5</c:v>
                </c:pt>
                <c:pt idx="56">
                  <c:v>1491.5</c:v>
                </c:pt>
                <c:pt idx="57">
                  <c:v>1496.5</c:v>
                </c:pt>
                <c:pt idx="58">
                  <c:v>1501.5</c:v>
                </c:pt>
                <c:pt idx="59">
                  <c:v>1506.5</c:v>
                </c:pt>
                <c:pt idx="60">
                  <c:v>1511.5</c:v>
                </c:pt>
                <c:pt idx="61">
                  <c:v>1516.5</c:v>
                </c:pt>
                <c:pt idx="62">
                  <c:v>1521.5</c:v>
                </c:pt>
                <c:pt idx="63">
                  <c:v>1526.5</c:v>
                </c:pt>
                <c:pt idx="64">
                  <c:v>1531.5</c:v>
                </c:pt>
                <c:pt idx="65">
                  <c:v>1536.5</c:v>
                </c:pt>
                <c:pt idx="66">
                  <c:v>1541.5</c:v>
                </c:pt>
                <c:pt idx="67">
                  <c:v>1546.5</c:v>
                </c:pt>
                <c:pt idx="68">
                  <c:v>1551.5</c:v>
                </c:pt>
                <c:pt idx="69">
                  <c:v>1556.5</c:v>
                </c:pt>
                <c:pt idx="70">
                  <c:v>1561.5</c:v>
                </c:pt>
                <c:pt idx="71">
                  <c:v>1566.5</c:v>
                </c:pt>
                <c:pt idx="72">
                  <c:v>1571.5</c:v>
                </c:pt>
                <c:pt idx="73">
                  <c:v>1576.5</c:v>
                </c:pt>
                <c:pt idx="74">
                  <c:v>1581.5</c:v>
                </c:pt>
                <c:pt idx="75">
                  <c:v>1586.5</c:v>
                </c:pt>
                <c:pt idx="76">
                  <c:v>1591.5</c:v>
                </c:pt>
                <c:pt idx="77">
                  <c:v>1596.5</c:v>
                </c:pt>
                <c:pt idx="78">
                  <c:v>1601.5</c:v>
                </c:pt>
                <c:pt idx="79">
                  <c:v>1606.5</c:v>
                </c:pt>
                <c:pt idx="80">
                  <c:v>1611.5</c:v>
                </c:pt>
                <c:pt idx="81">
                  <c:v>1616.5</c:v>
                </c:pt>
                <c:pt idx="82">
                  <c:v>1621.5</c:v>
                </c:pt>
                <c:pt idx="83">
                  <c:v>1626.5</c:v>
                </c:pt>
                <c:pt idx="84">
                  <c:v>1631.5</c:v>
                </c:pt>
                <c:pt idx="85">
                  <c:v>1636.5</c:v>
                </c:pt>
                <c:pt idx="86">
                  <c:v>1641.5</c:v>
                </c:pt>
                <c:pt idx="87">
                  <c:v>1646.5</c:v>
                </c:pt>
                <c:pt idx="88">
                  <c:v>1651.5</c:v>
                </c:pt>
                <c:pt idx="89">
                  <c:v>1656.5</c:v>
                </c:pt>
                <c:pt idx="90">
                  <c:v>1661.5</c:v>
                </c:pt>
                <c:pt idx="91">
                  <c:v>1666.5</c:v>
                </c:pt>
                <c:pt idx="92">
                  <c:v>1671.5</c:v>
                </c:pt>
                <c:pt idx="93">
                  <c:v>1676.5</c:v>
                </c:pt>
                <c:pt idx="94">
                  <c:v>1681.5</c:v>
                </c:pt>
                <c:pt idx="95">
                  <c:v>1686.5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00B-43B7-A519-A5156DF8C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4010271"/>
        <c:axId val="1364009023"/>
      </c:scatterChart>
      <c:valAx>
        <c:axId val="136401027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 altLang="ko-KR" sz="18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ore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ore-KR"/>
          </a:p>
        </c:txPr>
        <c:crossAx val="1364009023"/>
        <c:crosses val="autoZero"/>
        <c:crossBetween val="midCat"/>
      </c:valAx>
      <c:valAx>
        <c:axId val="1364009023"/>
        <c:scaling>
          <c:orientation val="minMax"/>
          <c:max val="200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400" b="1"/>
                  <a:t>Temperature (K)</a:t>
                </a:r>
                <a:endParaRPr lang="ko-KR" altLang="en-US" sz="1400" b="1"/>
              </a:p>
            </c:rich>
          </c:tx>
          <c:layout>
            <c:manualLayout>
              <c:xMode val="edge"/>
              <c:yMode val="edge"/>
              <c:x val="1.8814814814814815E-2"/>
              <c:y val="0.399666111111111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ore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ore-KR"/>
          </a:p>
        </c:txPr>
        <c:crossAx val="13640102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ore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800" b="1"/>
              <a:t>Ge-Si</a:t>
            </a:r>
            <a:r>
              <a:rPr lang="en-US" altLang="ko-KR" sz="1800" b="1" baseline="0"/>
              <a:t> Phase Diagram</a:t>
            </a:r>
            <a:endParaRPr lang="ko-KR" alt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ore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GeSi_0.00001!$B$2:$B$97</c:f>
              <c:numCache>
                <c:formatCode>General</c:formatCode>
                <c:ptCount val="96"/>
                <c:pt idx="0">
                  <c:v>9.7E-5</c:v>
                </c:pt>
                <c:pt idx="1">
                  <c:v>5.0720000000000001E-3</c:v>
                </c:pt>
                <c:pt idx="2">
                  <c:v>1.0152E-2</c:v>
                </c:pt>
                <c:pt idx="3">
                  <c:v>1.5339E-2</c:v>
                </c:pt>
                <c:pt idx="4">
                  <c:v>2.0631E-2</c:v>
                </c:pt>
                <c:pt idx="5">
                  <c:v>2.6030999999999999E-2</c:v>
                </c:pt>
                <c:pt idx="6">
                  <c:v>3.1538999999999998E-2</c:v>
                </c:pt>
                <c:pt idx="7">
                  <c:v>3.7154E-2</c:v>
                </c:pt>
                <c:pt idx="8">
                  <c:v>4.2879E-2</c:v>
                </c:pt>
                <c:pt idx="9">
                  <c:v>4.8711999999999998E-2</c:v>
                </c:pt>
                <c:pt idx="10">
                  <c:v>5.4655000000000002E-2</c:v>
                </c:pt>
                <c:pt idx="11">
                  <c:v>6.0708999999999999E-2</c:v>
                </c:pt>
                <c:pt idx="12">
                  <c:v>6.6873000000000002E-2</c:v>
                </c:pt>
                <c:pt idx="13">
                  <c:v>7.3149000000000006E-2</c:v>
                </c:pt>
                <c:pt idx="14">
                  <c:v>7.9535999999999996E-2</c:v>
                </c:pt>
                <c:pt idx="15">
                  <c:v>8.6036000000000001E-2</c:v>
                </c:pt>
                <c:pt idx="16">
                  <c:v>9.2647999999999994E-2</c:v>
                </c:pt>
                <c:pt idx="17">
                  <c:v>9.9374000000000004E-2</c:v>
                </c:pt>
                <c:pt idx="18">
                  <c:v>0.106213</c:v>
                </c:pt>
                <c:pt idx="19">
                  <c:v>0.113166</c:v>
                </c:pt>
                <c:pt idx="20">
                  <c:v>0.12023399999999999</c:v>
                </c:pt>
                <c:pt idx="21">
                  <c:v>0.127417</c:v>
                </c:pt>
                <c:pt idx="22">
                  <c:v>0.134715</c:v>
                </c:pt>
                <c:pt idx="23">
                  <c:v>0.14212900000000001</c:v>
                </c:pt>
                <c:pt idx="24">
                  <c:v>0.14965899999999999</c:v>
                </c:pt>
                <c:pt idx="25">
                  <c:v>0.157305</c:v>
                </c:pt>
                <c:pt idx="26">
                  <c:v>0.16506899999999999</c:v>
                </c:pt>
                <c:pt idx="27">
                  <c:v>0.17294999999999999</c:v>
                </c:pt>
                <c:pt idx="28">
                  <c:v>0.180949</c:v>
                </c:pt>
                <c:pt idx="29">
                  <c:v>0.18906500000000001</c:v>
                </c:pt>
                <c:pt idx="30">
                  <c:v>0.197301</c:v>
                </c:pt>
                <c:pt idx="31">
                  <c:v>0.205655</c:v>
                </c:pt>
                <c:pt idx="32">
                  <c:v>0.21412800000000001</c:v>
                </c:pt>
                <c:pt idx="33">
                  <c:v>0.222721</c:v>
                </c:pt>
                <c:pt idx="34">
                  <c:v>0.231434</c:v>
                </c:pt>
                <c:pt idx="35">
                  <c:v>0.24026700000000001</c:v>
                </c:pt>
                <c:pt idx="36">
                  <c:v>0.24922</c:v>
                </c:pt>
                <c:pt idx="37">
                  <c:v>0.25829400000000002</c:v>
                </c:pt>
                <c:pt idx="38">
                  <c:v>0.26748899999999998</c:v>
                </c:pt>
                <c:pt idx="39">
                  <c:v>0.276806</c:v>
                </c:pt>
                <c:pt idx="40">
                  <c:v>0.286244</c:v>
                </c:pt>
                <c:pt idx="41">
                  <c:v>0.29580400000000001</c:v>
                </c:pt>
                <c:pt idx="42">
                  <c:v>0.30548700000000001</c:v>
                </c:pt>
                <c:pt idx="43">
                  <c:v>0.31529200000000002</c:v>
                </c:pt>
                <c:pt idx="44">
                  <c:v>0.32521899999999998</c:v>
                </c:pt>
                <c:pt idx="45">
                  <c:v>0.33527000000000001</c:v>
                </c:pt>
                <c:pt idx="46">
                  <c:v>0.34544399999999997</c:v>
                </c:pt>
                <c:pt idx="47">
                  <c:v>0.355742</c:v>
                </c:pt>
                <c:pt idx="48">
                  <c:v>0.36616300000000002</c:v>
                </c:pt>
                <c:pt idx="49">
                  <c:v>0.37670799999999999</c:v>
                </c:pt>
                <c:pt idx="50">
                  <c:v>0.38737700000000003</c:v>
                </c:pt>
                <c:pt idx="51">
                  <c:v>0.398171</c:v>
                </c:pt>
                <c:pt idx="52">
                  <c:v>0.40908899999999998</c:v>
                </c:pt>
                <c:pt idx="53">
                  <c:v>0.42013200000000001</c:v>
                </c:pt>
                <c:pt idx="54">
                  <c:v>0.43130000000000002</c:v>
                </c:pt>
                <c:pt idx="55">
                  <c:v>0.44259300000000001</c:v>
                </c:pt>
                <c:pt idx="56">
                  <c:v>0.454011</c:v>
                </c:pt>
                <c:pt idx="57">
                  <c:v>0.465555</c:v>
                </c:pt>
                <c:pt idx="58">
                  <c:v>0.47722500000000001</c:v>
                </c:pt>
                <c:pt idx="59">
                  <c:v>0.48902099999999998</c:v>
                </c:pt>
                <c:pt idx="60">
                  <c:v>0.500942</c:v>
                </c:pt>
                <c:pt idx="61">
                  <c:v>0.51298999999999995</c:v>
                </c:pt>
                <c:pt idx="62">
                  <c:v>0.52516300000000005</c:v>
                </c:pt>
                <c:pt idx="63">
                  <c:v>0.53746400000000005</c:v>
                </c:pt>
                <c:pt idx="64">
                  <c:v>0.54989100000000002</c:v>
                </c:pt>
                <c:pt idx="65">
                  <c:v>0.56244400000000006</c:v>
                </c:pt>
                <c:pt idx="66">
                  <c:v>0.57512399999999997</c:v>
                </c:pt>
                <c:pt idx="67">
                  <c:v>0.58793200000000001</c:v>
                </c:pt>
                <c:pt idx="68">
                  <c:v>0.60086600000000001</c:v>
                </c:pt>
                <c:pt idx="69">
                  <c:v>0.613927</c:v>
                </c:pt>
                <c:pt idx="70">
                  <c:v>0.62711600000000001</c:v>
                </c:pt>
                <c:pt idx="71">
                  <c:v>0.640432</c:v>
                </c:pt>
                <c:pt idx="72">
                  <c:v>0.65387499999999998</c:v>
                </c:pt>
                <c:pt idx="73">
                  <c:v>0.66744599999999998</c:v>
                </c:pt>
                <c:pt idx="74">
                  <c:v>0.68114399999999997</c:v>
                </c:pt>
                <c:pt idx="75">
                  <c:v>0.69496999999999998</c:v>
                </c:pt>
                <c:pt idx="76">
                  <c:v>0.708924</c:v>
                </c:pt>
                <c:pt idx="77">
                  <c:v>0.72300500000000001</c:v>
                </c:pt>
                <c:pt idx="78">
                  <c:v>0.73721400000000004</c:v>
                </c:pt>
                <c:pt idx="79">
                  <c:v>0.75155099999999997</c:v>
                </c:pt>
                <c:pt idx="80">
                  <c:v>0.76601600000000003</c:v>
                </c:pt>
                <c:pt idx="81">
                  <c:v>0.780609</c:v>
                </c:pt>
                <c:pt idx="82">
                  <c:v>0.79532999999999998</c:v>
                </c:pt>
                <c:pt idx="83">
                  <c:v>0.81017899999999998</c:v>
                </c:pt>
                <c:pt idx="84">
                  <c:v>0.82515499999999997</c:v>
                </c:pt>
                <c:pt idx="85">
                  <c:v>0.84026000000000001</c:v>
                </c:pt>
                <c:pt idx="86">
                  <c:v>0.85549299999999995</c:v>
                </c:pt>
                <c:pt idx="87">
                  <c:v>0.87085400000000002</c:v>
                </c:pt>
                <c:pt idx="88">
                  <c:v>0.88634299999999999</c:v>
                </c:pt>
                <c:pt idx="89">
                  <c:v>0.90196100000000001</c:v>
                </c:pt>
                <c:pt idx="90">
                  <c:v>0.91770600000000002</c:v>
                </c:pt>
                <c:pt idx="91">
                  <c:v>0.93357900000000005</c:v>
                </c:pt>
                <c:pt idx="92">
                  <c:v>0.94958100000000001</c:v>
                </c:pt>
                <c:pt idx="93">
                  <c:v>0.96570999999999996</c:v>
                </c:pt>
                <c:pt idx="94">
                  <c:v>0.98196799999999995</c:v>
                </c:pt>
                <c:pt idx="95">
                  <c:v>0.99835300000000005</c:v>
                </c:pt>
              </c:numCache>
            </c:numRef>
          </c:xVal>
          <c:yVal>
            <c:numRef>
              <c:f>GeSi_0.00001!$A$2:$A$97</c:f>
              <c:numCache>
                <c:formatCode>General</c:formatCode>
                <c:ptCount val="96"/>
                <c:pt idx="0">
                  <c:v>1211.5</c:v>
                </c:pt>
                <c:pt idx="1">
                  <c:v>1216.5</c:v>
                </c:pt>
                <c:pt idx="2">
                  <c:v>1221.5</c:v>
                </c:pt>
                <c:pt idx="3">
                  <c:v>1226.5</c:v>
                </c:pt>
                <c:pt idx="4">
                  <c:v>1231.5</c:v>
                </c:pt>
                <c:pt idx="5">
                  <c:v>1236.5</c:v>
                </c:pt>
                <c:pt idx="6">
                  <c:v>1241.5</c:v>
                </c:pt>
                <c:pt idx="7">
                  <c:v>1246.5</c:v>
                </c:pt>
                <c:pt idx="8">
                  <c:v>1251.5</c:v>
                </c:pt>
                <c:pt idx="9">
                  <c:v>1256.5</c:v>
                </c:pt>
                <c:pt idx="10">
                  <c:v>1261.5</c:v>
                </c:pt>
                <c:pt idx="11">
                  <c:v>1266.5</c:v>
                </c:pt>
                <c:pt idx="12">
                  <c:v>1271.5</c:v>
                </c:pt>
                <c:pt idx="13">
                  <c:v>1276.5</c:v>
                </c:pt>
                <c:pt idx="14">
                  <c:v>1281.5</c:v>
                </c:pt>
                <c:pt idx="15">
                  <c:v>1286.5</c:v>
                </c:pt>
                <c:pt idx="16">
                  <c:v>1291.5</c:v>
                </c:pt>
                <c:pt idx="17">
                  <c:v>1296.5</c:v>
                </c:pt>
                <c:pt idx="18">
                  <c:v>1301.5</c:v>
                </c:pt>
                <c:pt idx="19">
                  <c:v>1306.5</c:v>
                </c:pt>
                <c:pt idx="20">
                  <c:v>1311.5</c:v>
                </c:pt>
                <c:pt idx="21">
                  <c:v>1316.5</c:v>
                </c:pt>
                <c:pt idx="22">
                  <c:v>1321.5</c:v>
                </c:pt>
                <c:pt idx="23">
                  <c:v>1326.5</c:v>
                </c:pt>
                <c:pt idx="24">
                  <c:v>1331.5</c:v>
                </c:pt>
                <c:pt idx="25">
                  <c:v>1336.5</c:v>
                </c:pt>
                <c:pt idx="26">
                  <c:v>1341.5</c:v>
                </c:pt>
                <c:pt idx="27">
                  <c:v>1346.5</c:v>
                </c:pt>
                <c:pt idx="28">
                  <c:v>1351.5</c:v>
                </c:pt>
                <c:pt idx="29">
                  <c:v>1356.5</c:v>
                </c:pt>
                <c:pt idx="30">
                  <c:v>1361.5</c:v>
                </c:pt>
                <c:pt idx="31">
                  <c:v>1366.5</c:v>
                </c:pt>
                <c:pt idx="32">
                  <c:v>1371.5</c:v>
                </c:pt>
                <c:pt idx="33">
                  <c:v>1376.5</c:v>
                </c:pt>
                <c:pt idx="34">
                  <c:v>1381.5</c:v>
                </c:pt>
                <c:pt idx="35">
                  <c:v>1386.5</c:v>
                </c:pt>
                <c:pt idx="36">
                  <c:v>1391.5</c:v>
                </c:pt>
                <c:pt idx="37">
                  <c:v>1396.5</c:v>
                </c:pt>
                <c:pt idx="38">
                  <c:v>1401.5</c:v>
                </c:pt>
                <c:pt idx="39">
                  <c:v>1406.5</c:v>
                </c:pt>
                <c:pt idx="40">
                  <c:v>1411.5</c:v>
                </c:pt>
                <c:pt idx="41">
                  <c:v>1416.5</c:v>
                </c:pt>
                <c:pt idx="42">
                  <c:v>1421.5</c:v>
                </c:pt>
                <c:pt idx="43">
                  <c:v>1426.5</c:v>
                </c:pt>
                <c:pt idx="44">
                  <c:v>1431.5</c:v>
                </c:pt>
                <c:pt idx="45">
                  <c:v>1436.5</c:v>
                </c:pt>
                <c:pt idx="46">
                  <c:v>1441.5</c:v>
                </c:pt>
                <c:pt idx="47">
                  <c:v>1446.5</c:v>
                </c:pt>
                <c:pt idx="48">
                  <c:v>1451.5</c:v>
                </c:pt>
                <c:pt idx="49">
                  <c:v>1456.5</c:v>
                </c:pt>
                <c:pt idx="50">
                  <c:v>1461.5</c:v>
                </c:pt>
                <c:pt idx="51">
                  <c:v>1466.5</c:v>
                </c:pt>
                <c:pt idx="52">
                  <c:v>1471.5</c:v>
                </c:pt>
                <c:pt idx="53">
                  <c:v>1476.5</c:v>
                </c:pt>
                <c:pt idx="54">
                  <c:v>1481.5</c:v>
                </c:pt>
                <c:pt idx="55">
                  <c:v>1486.5</c:v>
                </c:pt>
                <c:pt idx="56">
                  <c:v>1491.5</c:v>
                </c:pt>
                <c:pt idx="57">
                  <c:v>1496.5</c:v>
                </c:pt>
                <c:pt idx="58">
                  <c:v>1501.5</c:v>
                </c:pt>
                <c:pt idx="59">
                  <c:v>1506.5</c:v>
                </c:pt>
                <c:pt idx="60">
                  <c:v>1511.5</c:v>
                </c:pt>
                <c:pt idx="61">
                  <c:v>1516.5</c:v>
                </c:pt>
                <c:pt idx="62">
                  <c:v>1521.5</c:v>
                </c:pt>
                <c:pt idx="63">
                  <c:v>1526.5</c:v>
                </c:pt>
                <c:pt idx="64">
                  <c:v>1531.5</c:v>
                </c:pt>
                <c:pt idx="65">
                  <c:v>1536.5</c:v>
                </c:pt>
                <c:pt idx="66">
                  <c:v>1541.5</c:v>
                </c:pt>
                <c:pt idx="67">
                  <c:v>1546.5</c:v>
                </c:pt>
                <c:pt idx="68">
                  <c:v>1551.5</c:v>
                </c:pt>
                <c:pt idx="69">
                  <c:v>1556.5</c:v>
                </c:pt>
                <c:pt idx="70">
                  <c:v>1561.5</c:v>
                </c:pt>
                <c:pt idx="71">
                  <c:v>1566.5</c:v>
                </c:pt>
                <c:pt idx="72">
                  <c:v>1571.5</c:v>
                </c:pt>
                <c:pt idx="73">
                  <c:v>1576.5</c:v>
                </c:pt>
                <c:pt idx="74">
                  <c:v>1581.5</c:v>
                </c:pt>
                <c:pt idx="75">
                  <c:v>1586.5</c:v>
                </c:pt>
                <c:pt idx="76">
                  <c:v>1591.5</c:v>
                </c:pt>
                <c:pt idx="77">
                  <c:v>1596.5</c:v>
                </c:pt>
                <c:pt idx="78">
                  <c:v>1601.5</c:v>
                </c:pt>
                <c:pt idx="79">
                  <c:v>1606.5</c:v>
                </c:pt>
                <c:pt idx="80">
                  <c:v>1611.5</c:v>
                </c:pt>
                <c:pt idx="81">
                  <c:v>1616.5</c:v>
                </c:pt>
                <c:pt idx="82">
                  <c:v>1621.5</c:v>
                </c:pt>
                <c:pt idx="83">
                  <c:v>1626.5</c:v>
                </c:pt>
                <c:pt idx="84">
                  <c:v>1631.5</c:v>
                </c:pt>
                <c:pt idx="85">
                  <c:v>1636.5</c:v>
                </c:pt>
                <c:pt idx="86">
                  <c:v>1641.5</c:v>
                </c:pt>
                <c:pt idx="87">
                  <c:v>1646.5</c:v>
                </c:pt>
                <c:pt idx="88">
                  <c:v>1651.5</c:v>
                </c:pt>
                <c:pt idx="89">
                  <c:v>1656.5</c:v>
                </c:pt>
                <c:pt idx="90">
                  <c:v>1661.5</c:v>
                </c:pt>
                <c:pt idx="91">
                  <c:v>1666.5</c:v>
                </c:pt>
                <c:pt idx="92">
                  <c:v>1671.5</c:v>
                </c:pt>
                <c:pt idx="93">
                  <c:v>1676.5</c:v>
                </c:pt>
                <c:pt idx="94">
                  <c:v>1681.5</c:v>
                </c:pt>
                <c:pt idx="95">
                  <c:v>1686.5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898-4DBD-92E5-F3B1D90834E7}"/>
            </c:ext>
          </c:extLst>
        </c:ser>
        <c:ser>
          <c:idx val="1"/>
          <c:order val="1"/>
          <c:tx>
            <c:v>계열2</c:v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GeSi_0.00001!$C$2:$C$97</c:f>
              <c:numCache>
                <c:formatCode>General</c:formatCode>
                <c:ptCount val="96"/>
                <c:pt idx="0">
                  <c:v>3.9500000000000001E-4</c:v>
                </c:pt>
                <c:pt idx="1">
                  <c:v>2.0250000000000001E-2</c:v>
                </c:pt>
                <c:pt idx="2">
                  <c:v>3.9718000000000003E-2</c:v>
                </c:pt>
                <c:pt idx="3">
                  <c:v>5.8811000000000002E-2</c:v>
                </c:pt>
                <c:pt idx="4">
                  <c:v>7.7538999999999997E-2</c:v>
                </c:pt>
                <c:pt idx="5">
                  <c:v>9.5911999999999997E-2</c:v>
                </c:pt>
                <c:pt idx="6">
                  <c:v>0.113941</c:v>
                </c:pt>
                <c:pt idx="7">
                  <c:v>0.131636</c:v>
                </c:pt>
                <c:pt idx="8">
                  <c:v>0.149005</c:v>
                </c:pt>
                <c:pt idx="9">
                  <c:v>0.16605800000000001</c:v>
                </c:pt>
                <c:pt idx="10">
                  <c:v>0.18280299999999999</c:v>
                </c:pt>
                <c:pt idx="11">
                  <c:v>0.19924900000000001</c:v>
                </c:pt>
                <c:pt idx="12">
                  <c:v>0.21540300000000001</c:v>
                </c:pt>
                <c:pt idx="13">
                  <c:v>0.23127500000000001</c:v>
                </c:pt>
                <c:pt idx="14">
                  <c:v>0.24687100000000001</c:v>
                </c:pt>
                <c:pt idx="15">
                  <c:v>0.26219900000000002</c:v>
                </c:pt>
                <c:pt idx="16">
                  <c:v>0.27726600000000001</c:v>
                </c:pt>
                <c:pt idx="17">
                  <c:v>0.29207899999999998</c:v>
                </c:pt>
                <c:pt idx="18">
                  <c:v>0.30664400000000003</c:v>
                </c:pt>
                <c:pt idx="19">
                  <c:v>0.32096799999999998</c:v>
                </c:pt>
                <c:pt idx="20">
                  <c:v>0.33505800000000002</c:v>
                </c:pt>
                <c:pt idx="21">
                  <c:v>0.34891800000000001</c:v>
                </c:pt>
                <c:pt idx="22">
                  <c:v>0.36255599999999999</c:v>
                </c:pt>
                <c:pt idx="23">
                  <c:v>0.37597700000000001</c:v>
                </c:pt>
                <c:pt idx="24">
                  <c:v>0.38918700000000001</c:v>
                </c:pt>
                <c:pt idx="25">
                  <c:v>0.40218900000000002</c:v>
                </c:pt>
                <c:pt idx="26">
                  <c:v>0.414991</c:v>
                </c:pt>
                <c:pt idx="27">
                  <c:v>0.427597</c:v>
                </c:pt>
                <c:pt idx="28">
                  <c:v>0.44001200000000001</c:v>
                </c:pt>
                <c:pt idx="29">
                  <c:v>0.45223999999999998</c:v>
                </c:pt>
                <c:pt idx="30">
                  <c:v>0.46428599999999998</c:v>
                </c:pt>
                <c:pt idx="31">
                  <c:v>0.47615400000000002</c:v>
                </c:pt>
                <c:pt idx="32">
                  <c:v>0.48784899999999998</c:v>
                </c:pt>
                <c:pt idx="33">
                  <c:v>0.49937599999999999</c:v>
                </c:pt>
                <c:pt idx="34">
                  <c:v>0.510737</c:v>
                </c:pt>
                <c:pt idx="35">
                  <c:v>0.52193699999999998</c:v>
                </c:pt>
                <c:pt idx="36">
                  <c:v>0.53298000000000001</c:v>
                </c:pt>
                <c:pt idx="37">
                  <c:v>0.54386999999999996</c:v>
                </c:pt>
                <c:pt idx="38">
                  <c:v>0.55460900000000002</c:v>
                </c:pt>
                <c:pt idx="39">
                  <c:v>0.56520199999999998</c:v>
                </c:pt>
                <c:pt idx="40">
                  <c:v>0.57565200000000005</c:v>
                </c:pt>
                <c:pt idx="41">
                  <c:v>0.58596199999999998</c:v>
                </c:pt>
                <c:pt idx="42">
                  <c:v>0.596136</c:v>
                </c:pt>
                <c:pt idx="43">
                  <c:v>0.60617600000000005</c:v>
                </c:pt>
                <c:pt idx="44">
                  <c:v>0.61608600000000002</c:v>
                </c:pt>
                <c:pt idx="45">
                  <c:v>0.62586900000000001</c:v>
                </c:pt>
                <c:pt idx="46">
                  <c:v>0.63552600000000004</c:v>
                </c:pt>
                <c:pt idx="47">
                  <c:v>0.64506200000000002</c:v>
                </c:pt>
                <c:pt idx="48">
                  <c:v>0.65447900000000003</c:v>
                </c:pt>
                <c:pt idx="49">
                  <c:v>0.66378000000000004</c:v>
                </c:pt>
                <c:pt idx="50">
                  <c:v>0.67296599999999995</c:v>
                </c:pt>
                <c:pt idx="51">
                  <c:v>0.68204100000000001</c:v>
                </c:pt>
                <c:pt idx="52">
                  <c:v>0.69100700000000004</c:v>
                </c:pt>
                <c:pt idx="53">
                  <c:v>0.69986599999999999</c:v>
                </c:pt>
                <c:pt idx="54">
                  <c:v>0.70862099999999995</c:v>
                </c:pt>
                <c:pt idx="55">
                  <c:v>0.71727399999999997</c:v>
                </c:pt>
                <c:pt idx="56">
                  <c:v>0.725827</c:v>
                </c:pt>
                <c:pt idx="57">
                  <c:v>0.73428199999999999</c:v>
                </c:pt>
                <c:pt idx="58">
                  <c:v>0.742641</c:v>
                </c:pt>
                <c:pt idx="59">
                  <c:v>0.75090699999999999</c:v>
                </c:pt>
                <c:pt idx="60">
                  <c:v>0.75907999999999998</c:v>
                </c:pt>
                <c:pt idx="61">
                  <c:v>0.76716399999999996</c:v>
                </c:pt>
                <c:pt idx="62">
                  <c:v>0.77515999999999996</c:v>
                </c:pt>
                <c:pt idx="63">
                  <c:v>0.78306900000000002</c:v>
                </c:pt>
                <c:pt idx="64">
                  <c:v>0.79089399999999999</c:v>
                </c:pt>
                <c:pt idx="65">
                  <c:v>0.79863600000000001</c:v>
                </c:pt>
                <c:pt idx="66">
                  <c:v>0.80629700000000004</c:v>
                </c:pt>
                <c:pt idx="67">
                  <c:v>0.81387900000000002</c:v>
                </c:pt>
                <c:pt idx="68">
                  <c:v>0.82138199999999995</c:v>
                </c:pt>
                <c:pt idx="69">
                  <c:v>0.82881000000000005</c:v>
                </c:pt>
                <c:pt idx="70">
                  <c:v>0.83616199999999996</c:v>
                </c:pt>
                <c:pt idx="71">
                  <c:v>0.843441</c:v>
                </c:pt>
                <c:pt idx="72">
                  <c:v>0.85064899999999999</c:v>
                </c:pt>
                <c:pt idx="73">
                  <c:v>0.85778500000000002</c:v>
                </c:pt>
                <c:pt idx="74">
                  <c:v>0.86485299999999998</c:v>
                </c:pt>
                <c:pt idx="75">
                  <c:v>0.87185299999999999</c:v>
                </c:pt>
                <c:pt idx="76">
                  <c:v>0.87878599999999996</c:v>
                </c:pt>
                <c:pt idx="77">
                  <c:v>0.88565499999999997</c:v>
                </c:pt>
                <c:pt idx="78">
                  <c:v>0.892459</c:v>
                </c:pt>
                <c:pt idx="79">
                  <c:v>0.8992</c:v>
                </c:pt>
                <c:pt idx="80">
                  <c:v>0.90588000000000002</c:v>
                </c:pt>
                <c:pt idx="81">
                  <c:v>0.91249899999999995</c:v>
                </c:pt>
                <c:pt idx="82">
                  <c:v>0.91905999999999999</c:v>
                </c:pt>
                <c:pt idx="83">
                  <c:v>0.925562</c:v>
                </c:pt>
                <c:pt idx="84">
                  <c:v>0.932006</c:v>
                </c:pt>
                <c:pt idx="85">
                  <c:v>0.93839499999999998</c:v>
                </c:pt>
                <c:pt idx="86">
                  <c:v>0.94472900000000004</c:v>
                </c:pt>
                <c:pt idx="87">
                  <c:v>0.95100899999999999</c:v>
                </c:pt>
                <c:pt idx="88">
                  <c:v>0.95723499999999995</c:v>
                </c:pt>
                <c:pt idx="89">
                  <c:v>0.96340999999999999</c:v>
                </c:pt>
                <c:pt idx="90">
                  <c:v>0.96953299999999998</c:v>
                </c:pt>
                <c:pt idx="91">
                  <c:v>0.97560599999999997</c:v>
                </c:pt>
                <c:pt idx="92">
                  <c:v>0.98163</c:v>
                </c:pt>
                <c:pt idx="93">
                  <c:v>0.98760499999999996</c:v>
                </c:pt>
                <c:pt idx="94">
                  <c:v>0.993533</c:v>
                </c:pt>
                <c:pt idx="95">
                  <c:v>0.99941400000000002</c:v>
                </c:pt>
              </c:numCache>
            </c:numRef>
          </c:xVal>
          <c:yVal>
            <c:numRef>
              <c:f>GeSi_0.00001!$A$2:$A$97</c:f>
              <c:numCache>
                <c:formatCode>General</c:formatCode>
                <c:ptCount val="96"/>
                <c:pt idx="0">
                  <c:v>1211.5</c:v>
                </c:pt>
                <c:pt idx="1">
                  <c:v>1216.5</c:v>
                </c:pt>
                <c:pt idx="2">
                  <c:v>1221.5</c:v>
                </c:pt>
                <c:pt idx="3">
                  <c:v>1226.5</c:v>
                </c:pt>
                <c:pt idx="4">
                  <c:v>1231.5</c:v>
                </c:pt>
                <c:pt idx="5">
                  <c:v>1236.5</c:v>
                </c:pt>
                <c:pt idx="6">
                  <c:v>1241.5</c:v>
                </c:pt>
                <c:pt idx="7">
                  <c:v>1246.5</c:v>
                </c:pt>
                <c:pt idx="8">
                  <c:v>1251.5</c:v>
                </c:pt>
                <c:pt idx="9">
                  <c:v>1256.5</c:v>
                </c:pt>
                <c:pt idx="10">
                  <c:v>1261.5</c:v>
                </c:pt>
                <c:pt idx="11">
                  <c:v>1266.5</c:v>
                </c:pt>
                <c:pt idx="12">
                  <c:v>1271.5</c:v>
                </c:pt>
                <c:pt idx="13">
                  <c:v>1276.5</c:v>
                </c:pt>
                <c:pt idx="14">
                  <c:v>1281.5</c:v>
                </c:pt>
                <c:pt idx="15">
                  <c:v>1286.5</c:v>
                </c:pt>
                <c:pt idx="16">
                  <c:v>1291.5</c:v>
                </c:pt>
                <c:pt idx="17">
                  <c:v>1296.5</c:v>
                </c:pt>
                <c:pt idx="18">
                  <c:v>1301.5</c:v>
                </c:pt>
                <c:pt idx="19">
                  <c:v>1306.5</c:v>
                </c:pt>
                <c:pt idx="20">
                  <c:v>1311.5</c:v>
                </c:pt>
                <c:pt idx="21">
                  <c:v>1316.5</c:v>
                </c:pt>
                <c:pt idx="22">
                  <c:v>1321.5</c:v>
                </c:pt>
                <c:pt idx="23">
                  <c:v>1326.5</c:v>
                </c:pt>
                <c:pt idx="24">
                  <c:v>1331.5</c:v>
                </c:pt>
                <c:pt idx="25">
                  <c:v>1336.5</c:v>
                </c:pt>
                <c:pt idx="26">
                  <c:v>1341.5</c:v>
                </c:pt>
                <c:pt idx="27">
                  <c:v>1346.5</c:v>
                </c:pt>
                <c:pt idx="28">
                  <c:v>1351.5</c:v>
                </c:pt>
                <c:pt idx="29">
                  <c:v>1356.5</c:v>
                </c:pt>
                <c:pt idx="30">
                  <c:v>1361.5</c:v>
                </c:pt>
                <c:pt idx="31">
                  <c:v>1366.5</c:v>
                </c:pt>
                <c:pt idx="32">
                  <c:v>1371.5</c:v>
                </c:pt>
                <c:pt idx="33">
                  <c:v>1376.5</c:v>
                </c:pt>
                <c:pt idx="34">
                  <c:v>1381.5</c:v>
                </c:pt>
                <c:pt idx="35">
                  <c:v>1386.5</c:v>
                </c:pt>
                <c:pt idx="36">
                  <c:v>1391.5</c:v>
                </c:pt>
                <c:pt idx="37">
                  <c:v>1396.5</c:v>
                </c:pt>
                <c:pt idx="38">
                  <c:v>1401.5</c:v>
                </c:pt>
                <c:pt idx="39">
                  <c:v>1406.5</c:v>
                </c:pt>
                <c:pt idx="40">
                  <c:v>1411.5</c:v>
                </c:pt>
                <c:pt idx="41">
                  <c:v>1416.5</c:v>
                </c:pt>
                <c:pt idx="42">
                  <c:v>1421.5</c:v>
                </c:pt>
                <c:pt idx="43">
                  <c:v>1426.5</c:v>
                </c:pt>
                <c:pt idx="44">
                  <c:v>1431.5</c:v>
                </c:pt>
                <c:pt idx="45">
                  <c:v>1436.5</c:v>
                </c:pt>
                <c:pt idx="46">
                  <c:v>1441.5</c:v>
                </c:pt>
                <c:pt idx="47">
                  <c:v>1446.5</c:v>
                </c:pt>
                <c:pt idx="48">
                  <c:v>1451.5</c:v>
                </c:pt>
                <c:pt idx="49">
                  <c:v>1456.5</c:v>
                </c:pt>
                <c:pt idx="50">
                  <c:v>1461.5</c:v>
                </c:pt>
                <c:pt idx="51">
                  <c:v>1466.5</c:v>
                </c:pt>
                <c:pt idx="52">
                  <c:v>1471.5</c:v>
                </c:pt>
                <c:pt idx="53">
                  <c:v>1476.5</c:v>
                </c:pt>
                <c:pt idx="54">
                  <c:v>1481.5</c:v>
                </c:pt>
                <c:pt idx="55">
                  <c:v>1486.5</c:v>
                </c:pt>
                <c:pt idx="56">
                  <c:v>1491.5</c:v>
                </c:pt>
                <c:pt idx="57">
                  <c:v>1496.5</c:v>
                </c:pt>
                <c:pt idx="58">
                  <c:v>1501.5</c:v>
                </c:pt>
                <c:pt idx="59">
                  <c:v>1506.5</c:v>
                </c:pt>
                <c:pt idx="60">
                  <c:v>1511.5</c:v>
                </c:pt>
                <c:pt idx="61">
                  <c:v>1516.5</c:v>
                </c:pt>
                <c:pt idx="62">
                  <c:v>1521.5</c:v>
                </c:pt>
                <c:pt idx="63">
                  <c:v>1526.5</c:v>
                </c:pt>
                <c:pt idx="64">
                  <c:v>1531.5</c:v>
                </c:pt>
                <c:pt idx="65">
                  <c:v>1536.5</c:v>
                </c:pt>
                <c:pt idx="66">
                  <c:v>1541.5</c:v>
                </c:pt>
                <c:pt idx="67">
                  <c:v>1546.5</c:v>
                </c:pt>
                <c:pt idx="68">
                  <c:v>1551.5</c:v>
                </c:pt>
                <c:pt idx="69">
                  <c:v>1556.5</c:v>
                </c:pt>
                <c:pt idx="70">
                  <c:v>1561.5</c:v>
                </c:pt>
                <c:pt idx="71">
                  <c:v>1566.5</c:v>
                </c:pt>
                <c:pt idx="72">
                  <c:v>1571.5</c:v>
                </c:pt>
                <c:pt idx="73">
                  <c:v>1576.5</c:v>
                </c:pt>
                <c:pt idx="74">
                  <c:v>1581.5</c:v>
                </c:pt>
                <c:pt idx="75">
                  <c:v>1586.5</c:v>
                </c:pt>
                <c:pt idx="76">
                  <c:v>1591.5</c:v>
                </c:pt>
                <c:pt idx="77">
                  <c:v>1596.5</c:v>
                </c:pt>
                <c:pt idx="78">
                  <c:v>1601.5</c:v>
                </c:pt>
                <c:pt idx="79">
                  <c:v>1606.5</c:v>
                </c:pt>
                <c:pt idx="80">
                  <c:v>1611.5</c:v>
                </c:pt>
                <c:pt idx="81">
                  <c:v>1616.5</c:v>
                </c:pt>
                <c:pt idx="82">
                  <c:v>1621.5</c:v>
                </c:pt>
                <c:pt idx="83">
                  <c:v>1626.5</c:v>
                </c:pt>
                <c:pt idx="84">
                  <c:v>1631.5</c:v>
                </c:pt>
                <c:pt idx="85">
                  <c:v>1636.5</c:v>
                </c:pt>
                <c:pt idx="86">
                  <c:v>1641.5</c:v>
                </c:pt>
                <c:pt idx="87">
                  <c:v>1646.5</c:v>
                </c:pt>
                <c:pt idx="88">
                  <c:v>1651.5</c:v>
                </c:pt>
                <c:pt idx="89">
                  <c:v>1656.5</c:v>
                </c:pt>
                <c:pt idx="90">
                  <c:v>1661.5</c:v>
                </c:pt>
                <c:pt idx="91">
                  <c:v>1666.5</c:v>
                </c:pt>
                <c:pt idx="92">
                  <c:v>1671.5</c:v>
                </c:pt>
                <c:pt idx="93">
                  <c:v>1676.5</c:v>
                </c:pt>
                <c:pt idx="94">
                  <c:v>1681.5</c:v>
                </c:pt>
                <c:pt idx="95">
                  <c:v>1686.5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898-4DBD-92E5-F3B1D90834E7}"/>
            </c:ext>
          </c:extLst>
        </c:ser>
        <c:ser>
          <c:idx val="2"/>
          <c:order val="2"/>
          <c:tx>
            <c:v>계열3</c:v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GeSi_0.00001!$E$2:$E$29</c:f>
              <c:numCache>
                <c:formatCode>0.00E+00</c:formatCode>
                <c:ptCount val="28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GeSi_0.00001!$F$2:$F$29</c:f>
              <c:numCache>
                <c:formatCode>0.00E+00</c:formatCode>
                <c:ptCount val="28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898-4DBD-92E5-F3B1D90834E7}"/>
            </c:ext>
          </c:extLst>
        </c:ser>
        <c:ser>
          <c:idx val="3"/>
          <c:order val="3"/>
          <c:tx>
            <c:v>계열4+GeSi_0.00001!$G$2</c:v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GeSi_0.00001!$G$2:$G$30</c:f>
              <c:numCache>
                <c:formatCode>0.00E+00</c:formatCode>
                <c:ptCount val="29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  <c:pt idx="25">
                  <c:v>0.98955346</c:v>
                </c:pt>
                <c:pt idx="26">
                  <c:v>0.99989552000000004</c:v>
                </c:pt>
                <c:pt idx="27">
                  <c:v>0.99999987999999995</c:v>
                </c:pt>
                <c:pt idx="28">
                  <c:v>0.99999998000000001</c:v>
                </c:pt>
              </c:numCache>
            </c:numRef>
          </c:xVal>
          <c:yVal>
            <c:numRef>
              <c:f>GeSi_0.00001!$H$2:$H$30</c:f>
              <c:numCache>
                <c:formatCode>0.00E+00</c:formatCode>
                <c:ptCount val="29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  <c:pt idx="25">
                  <c:v>1678.1388614</c:v>
                </c:pt>
                <c:pt idx="26">
                  <c:v>1686.9111599</c:v>
                </c:pt>
                <c:pt idx="27">
                  <c:v>1687.0003062999999</c:v>
                </c:pt>
                <c:pt idx="28">
                  <c:v>1687.0003916999999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898-4DBD-92E5-F3B1D9083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4010271"/>
        <c:axId val="1364009023"/>
      </c:scatterChart>
      <c:valAx>
        <c:axId val="136401027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 altLang="ko-KR" sz="18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ore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ore-KR"/>
          </a:p>
        </c:txPr>
        <c:crossAx val="1364009023"/>
        <c:crosses val="autoZero"/>
        <c:crossBetween val="midCat"/>
      </c:valAx>
      <c:valAx>
        <c:axId val="1364009023"/>
        <c:scaling>
          <c:orientation val="minMax"/>
          <c:max val="200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400" b="1"/>
                  <a:t>Temperature (K)</a:t>
                </a:r>
                <a:endParaRPr lang="ko-KR" altLang="en-US" sz="1400" b="1"/>
              </a:p>
            </c:rich>
          </c:tx>
          <c:layout>
            <c:manualLayout>
              <c:xMode val="edge"/>
              <c:yMode val="edge"/>
              <c:x val="1.8814814814814815E-2"/>
              <c:y val="0.399666111111111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ore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ore-KR"/>
          </a:p>
        </c:txPr>
        <c:crossAx val="13640102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ore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2CC7-08D0-43B4-BFAE-72819AF0DE9C}" type="datetimeFigureOut">
              <a:rPr lang="ko-KR" altLang="en-US" smtClean="0"/>
              <a:t>2021. 10. 12.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EAF-0DD9-4301-8BC6-34E8C4443B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951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2CC7-08D0-43B4-BFAE-72819AF0DE9C}" type="datetimeFigureOut">
              <a:rPr lang="ko-KR" altLang="en-US" smtClean="0"/>
              <a:t>2021. 10. 12.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EAF-0DD9-4301-8BC6-34E8C4443B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985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2CC7-08D0-43B4-BFAE-72819AF0DE9C}" type="datetimeFigureOut">
              <a:rPr lang="ko-KR" altLang="en-US" smtClean="0"/>
              <a:t>2021. 10. 12.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EAF-0DD9-4301-8BC6-34E8C4443B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10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2CC7-08D0-43B4-BFAE-72819AF0DE9C}" type="datetimeFigureOut">
              <a:rPr lang="ko-KR" altLang="en-US" smtClean="0"/>
              <a:t>2021. 10. 12.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EAF-0DD9-4301-8BC6-34E8C4443B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966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2CC7-08D0-43B4-BFAE-72819AF0DE9C}" type="datetimeFigureOut">
              <a:rPr lang="ko-KR" altLang="en-US" smtClean="0"/>
              <a:t>2021. 10. 12.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EAF-0DD9-4301-8BC6-34E8C4443B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564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2CC7-08D0-43B4-BFAE-72819AF0DE9C}" type="datetimeFigureOut">
              <a:rPr lang="ko-KR" altLang="en-US" smtClean="0"/>
              <a:t>2021. 10. 12.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EAF-0DD9-4301-8BC6-34E8C4443B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67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2CC7-08D0-43B4-BFAE-72819AF0DE9C}" type="datetimeFigureOut">
              <a:rPr lang="ko-KR" altLang="en-US" smtClean="0"/>
              <a:t>2021. 10. 12.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EAF-0DD9-4301-8BC6-34E8C4443B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720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2CC7-08D0-43B4-BFAE-72819AF0DE9C}" type="datetimeFigureOut">
              <a:rPr lang="ko-KR" altLang="en-US" smtClean="0"/>
              <a:t>2021. 10. 12.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EAF-0DD9-4301-8BC6-34E8C4443B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54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2CC7-08D0-43B4-BFAE-72819AF0DE9C}" type="datetimeFigureOut">
              <a:rPr lang="ko-KR" altLang="en-US" smtClean="0"/>
              <a:t>2021. 10. 12.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EAF-0DD9-4301-8BC6-34E8C4443B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904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2CC7-08D0-43B4-BFAE-72819AF0DE9C}" type="datetimeFigureOut">
              <a:rPr lang="ko-KR" altLang="en-US" smtClean="0"/>
              <a:t>2021. 10. 12.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EAF-0DD9-4301-8BC6-34E8C4443B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81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2CC7-08D0-43B4-BFAE-72819AF0DE9C}" type="datetimeFigureOut">
              <a:rPr lang="ko-KR" altLang="en-US" smtClean="0"/>
              <a:t>2021. 10. 12.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EAF-0DD9-4301-8BC6-34E8C4443B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80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F2CC7-08D0-43B4-BFAE-72819AF0DE9C}" type="datetimeFigureOut">
              <a:rPr lang="ko-KR" altLang="en-US" smtClean="0"/>
              <a:t>2021. 10. 12.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2EAF-0DD9-4301-8BC6-34E8C4443B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28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2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22A71-41D0-496C-964C-0175C6758C97}"/>
              </a:ext>
            </a:extLst>
          </p:cNvPr>
          <p:cNvSpPr txBox="1"/>
          <p:nvPr/>
        </p:nvSpPr>
        <p:spPr>
          <a:xfrm>
            <a:off x="3092552" y="2097349"/>
            <a:ext cx="61754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600" b="1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소재수치해석</a:t>
            </a:r>
            <a:endParaRPr lang="en-US" altLang="ko-KR" sz="6600" b="1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/>
            <a:endParaRPr lang="en-US" altLang="ko-KR" sz="4000" b="1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/>
            <a:r>
              <a:rPr lang="ko-KR" altLang="en-US" sz="3600" b="1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신소재공학과  박영훈</a:t>
            </a:r>
            <a:endParaRPr lang="en-US" altLang="ko-KR" sz="3600" b="1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459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91783D2F-737E-4797-9853-8C85BE37E236}"/>
              </a:ext>
            </a:extLst>
          </p:cNvPr>
          <p:cNvCxnSpPr/>
          <p:nvPr/>
        </p:nvCxnSpPr>
        <p:spPr>
          <a:xfrm>
            <a:off x="0" y="975360"/>
            <a:ext cx="121920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ADC96B8-21F1-4CA5-82F2-62149BA3A81F}"/>
              </a:ext>
            </a:extLst>
          </p:cNvPr>
          <p:cNvSpPr txBox="1"/>
          <p:nvPr/>
        </p:nvSpPr>
        <p:spPr>
          <a:xfrm>
            <a:off x="162560" y="328392"/>
            <a:ext cx="736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HW4</a:t>
            </a:r>
            <a:endParaRPr lang="ko-KR" alt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E4E03B-DC2B-4AB1-AA88-841F77488FB8}"/>
              </a:ext>
            </a:extLst>
          </p:cNvPr>
          <p:cNvSpPr txBox="1"/>
          <p:nvPr/>
        </p:nvSpPr>
        <p:spPr>
          <a:xfrm flipH="1">
            <a:off x="829073" y="174503"/>
            <a:ext cx="11245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Ge-Si Phase Diagram</a:t>
            </a:r>
            <a:endParaRPr lang="ko-KR" altLang="en-US" sz="3600" b="1" dirty="0">
              <a:solidFill>
                <a:schemeClr val="accent1">
                  <a:lumMod val="5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ko-KR" altLang="en-US" sz="3600" b="1" dirty="0">
              <a:solidFill>
                <a:schemeClr val="accent1">
                  <a:lumMod val="5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직사각형 1"/>
              <p:cNvSpPr/>
              <p:nvPr/>
            </p:nvSpPr>
            <p:spPr>
              <a:xfrm>
                <a:off x="162560" y="1795187"/>
                <a:ext cx="2525591" cy="1627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ko-KR" altLang="ko-KR" sz="240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  <m:sup>
                          <m:r>
                            <a:rPr lang="en-US" altLang="ko-KR" sz="2400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400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ko-KR" altLang="ko-KR" sz="2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  <m:sup>
                          <m:r>
                            <a:rPr lang="en-US" altLang="ko-KR" sz="2400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p>
                      </m:sSubSup>
                    </m:oMath>
                  </m:oMathPara>
                </a14:m>
                <a:endParaRPr lang="en-US" altLang="ko-KR" sz="2400" kern="100" dirty="0">
                  <a:latin typeface="맑은 고딕" panose="020B0503020000020004" pitchFamily="50" charset="-127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endParaRPr lang="ko-KR" altLang="ko-KR" sz="2400" kern="100" dirty="0">
                  <a:latin typeface="맑은 고딕" panose="020B0503020000020004" pitchFamily="50" charset="-127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ko-KR" altLang="ko-KR" sz="2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altLang="ko-KR" sz="2400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𝐺𝑒</m:t>
                          </m:r>
                        </m:sub>
                        <m:sup>
                          <m:r>
                            <a:rPr lang="en-US" altLang="ko-KR" sz="2400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400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ko-KR" altLang="ko-KR" sz="2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400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𝐺𝑒</m:t>
                          </m:r>
                        </m:sub>
                        <m:sup>
                          <m:r>
                            <a:rPr lang="en-US" altLang="ko-KR" sz="2400" i="1" kern="1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p>
                      </m:sSubSup>
                    </m:oMath>
                  </m:oMathPara>
                </a14:m>
                <a:endParaRPr lang="ko-KR" altLang="ko-KR" sz="2400" kern="100" dirty="0">
                  <a:latin typeface="맑은 고딕" panose="020B0503020000020004" pitchFamily="50" charset="-127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직사각형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60" y="1795187"/>
                <a:ext cx="2525591" cy="16278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직사각형 10"/>
              <p:cNvSpPr/>
              <p:nvPr/>
            </p:nvSpPr>
            <p:spPr>
              <a:xfrm>
                <a:off x="2555786" y="1542429"/>
                <a:ext cx="5303416" cy="10468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ko-KR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ko-KR" altLang="en-US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ko-KR" altLang="en-US" sz="2400" i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𝑆𝑖</m:t>
                              </m:r>
                            </m:sub>
                            <m:sup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r>
                            <a:rPr lang="ko-KR" altLang="en-US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𝑆𝑖</m:t>
                              </m:r>
                            </m:sub>
                            <m:sup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  <m:r>
                            <a:rPr lang="en-US" altLang="ko-KR" sz="24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l-GR" altLang="ko-K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altLang="ko-K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𝑆𝑖</m:t>
                              </m:r>
                            </m:sub>
                            <m:sup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2400" i="1">
                              <a:latin typeface="Cambria Math" panose="02040503050406030204" pitchFamily="18" charset="0"/>
                            </a:rPr>
                            <m:t>𝑅𝑇</m:t>
                          </m:r>
                          <m:func>
                            <m:func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ko-KR" altLang="en-US" sz="2400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endChr m:val=""/>
                                  <m:ctrlPr>
                                    <a:rPr lang="ko-KR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ko-KR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𝑆𝑖</m:t>
                                          </m:r>
                                        </m:sub>
                                        <m:sup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𝑆𝑖</m:t>
                                          </m:r>
                                        </m:sub>
                                        <m:sup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ko-KR" altLang="en-US" sz="2400" dirty="0"/>
              </a:p>
            </p:txBody>
          </p:sp>
        </mc:Choice>
        <mc:Fallback>
          <p:sp>
            <p:nvSpPr>
              <p:cNvPr id="11" name="직사각형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86" y="1542429"/>
                <a:ext cx="5303416" cy="1046890"/>
              </a:xfrm>
              <a:prstGeom prst="rect">
                <a:avLst/>
              </a:prstGeom>
              <a:blipFill>
                <a:blip r:embed="rId3"/>
                <a:stretch>
                  <a:fillRect t="-201190" r="-21292" b="-291667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직사각형 13"/>
              <p:cNvSpPr/>
              <p:nvPr/>
            </p:nvSpPr>
            <p:spPr>
              <a:xfrm>
                <a:off x="2599266" y="2529900"/>
                <a:ext cx="5421099" cy="10468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ko-KR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ko-KR" alt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ko-KR" altLang="en-US" sz="2400" i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𝐺𝑒</m:t>
                              </m:r>
                            </m:sub>
                            <m:sup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r>
                            <a:rPr lang="ko-KR" altLang="en-US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𝐺𝑒</m:t>
                              </m:r>
                            </m:sub>
                            <m:sup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  <m:r>
                            <a:rPr lang="en-US" altLang="ko-KR" sz="24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altLang="ko-K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  <m:sSubSup>
                            <m:sSubSupPr>
                              <m:ctrlPr>
                                <a:rPr lang="el-GR" altLang="ko-K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𝐺𝑒</m:t>
                              </m:r>
                            </m:sub>
                            <m:sup>
                              <m:r>
                                <a:rPr lang="en-US" altLang="ko-K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ko-K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2400" i="1">
                              <a:latin typeface="Cambria Math" panose="02040503050406030204" pitchFamily="18" charset="0"/>
                            </a:rPr>
                            <m:t>𝑅𝑇</m:t>
                          </m:r>
                          <m:func>
                            <m:func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ko-KR" altLang="en-US" sz="2400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endChr m:val=""/>
                                  <m:ctrlPr>
                                    <a:rPr lang="ko-KR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ko-KR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𝐺𝑒</m:t>
                                          </m:r>
                                        </m:sub>
                                        <m:sup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𝐺𝑒</m:t>
                                          </m:r>
                                        </m:sub>
                                        <m:sup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ko-KR" altLang="en-US" sz="2400" dirty="0"/>
              </a:p>
            </p:txBody>
          </p:sp>
        </mc:Choice>
        <mc:Fallback>
          <p:sp>
            <p:nvSpPr>
              <p:cNvPr id="14" name="직사각형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266" y="2529900"/>
                <a:ext cx="5421099" cy="1046890"/>
              </a:xfrm>
              <a:prstGeom prst="rect">
                <a:avLst/>
              </a:prstGeom>
              <a:blipFill>
                <a:blip r:embed="rId4"/>
                <a:stretch>
                  <a:fillRect t="-204819" r="-21495" b="-296386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직사각형 15"/>
              <p:cNvSpPr/>
              <p:nvPr/>
            </p:nvSpPr>
            <p:spPr>
              <a:xfrm>
                <a:off x="7689559" y="2509095"/>
                <a:ext cx="3851375" cy="10468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ko-KR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o-KR" altLang="en-US" sz="240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altLang="ko-K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  <m:sSubSup>
                            <m:sSubSupPr>
                              <m:ctrlPr>
                                <a:rPr lang="el-GR" altLang="ko-K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𝐺𝑒</m:t>
                              </m:r>
                            </m:sub>
                            <m:sup>
                              <m:r>
                                <a:rPr lang="en-US" altLang="ko-K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ko-K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r>
                            <a:rPr lang="ko-KR" altLang="en-US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2400" i="1">
                              <a:latin typeface="Cambria Math" panose="02040503050406030204" pitchFamily="18" charset="0"/>
                            </a:rPr>
                            <m:t>𝑅𝑇</m:t>
                          </m:r>
                          <m:func>
                            <m:func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ko-KR" altLang="en-US" sz="2400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endChr m:val=""/>
                                  <m:ctrlPr>
                                    <a:rPr lang="ko-KR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ko-KR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ko-KR" altLang="en-US" sz="2400" i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bSup>
                                        <m:sSubSupPr>
                                          <m:ctrlP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𝑆𝑖</m:t>
                                          </m:r>
                                        </m:sub>
                                        <m:sup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r>
                                        <a:rPr lang="ko-KR" altLang="en-US" sz="2400" i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bSup>
                                        <m:sSubSupPr>
                                          <m:ctrlP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𝑆𝑖</m:t>
                                          </m:r>
                                        </m:sub>
                                        <m:sup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ko-KR" altLang="en-US" sz="2400" dirty="0"/>
              </a:p>
            </p:txBody>
          </p:sp>
        </mc:Choice>
        <mc:Fallback>
          <p:sp>
            <p:nvSpPr>
              <p:cNvPr id="16" name="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559" y="2509095"/>
                <a:ext cx="3851375" cy="1046890"/>
              </a:xfrm>
              <a:prstGeom prst="rect">
                <a:avLst/>
              </a:prstGeom>
              <a:blipFill>
                <a:blip r:embed="rId5"/>
                <a:stretch>
                  <a:fillRect t="-204819" r="-30592" b="-296386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그룹 2">
            <a:extLst>
              <a:ext uri="{FF2B5EF4-FFF2-40B4-BE49-F238E27FC236}">
                <a16:creationId xmlns:a16="http://schemas.microsoft.com/office/drawing/2014/main" id="{475E3F0B-F7D9-3244-B517-9F3C62E67572}"/>
              </a:ext>
            </a:extLst>
          </p:cNvPr>
          <p:cNvGrpSpPr/>
          <p:nvPr/>
        </p:nvGrpSpPr>
        <p:grpSpPr>
          <a:xfrm>
            <a:off x="7024812" y="1559137"/>
            <a:ext cx="1507264" cy="967545"/>
            <a:chOff x="6538031" y="1559137"/>
            <a:chExt cx="1507264" cy="967545"/>
          </a:xfrm>
        </p:grpSpPr>
        <p:grpSp>
          <p:nvGrpSpPr>
            <p:cNvPr id="20" name="그룹 19"/>
            <p:cNvGrpSpPr/>
            <p:nvPr/>
          </p:nvGrpSpPr>
          <p:grpSpPr>
            <a:xfrm>
              <a:off x="6538031" y="1616969"/>
              <a:ext cx="1014241" cy="421419"/>
              <a:chOff x="5756744" y="1105557"/>
              <a:chExt cx="1014241" cy="421419"/>
            </a:xfrm>
          </p:grpSpPr>
          <p:sp>
            <p:nvSpPr>
              <p:cNvPr id="17" name="직사각형 16"/>
              <p:cNvSpPr/>
              <p:nvPr/>
            </p:nvSpPr>
            <p:spPr>
              <a:xfrm>
                <a:off x="5756744" y="1105557"/>
                <a:ext cx="421419" cy="421419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9" name="직선 화살표 연결선 18"/>
              <p:cNvCxnSpPr>
                <a:stCxn id="17" idx="3"/>
              </p:cNvCxnSpPr>
              <p:nvPr/>
            </p:nvCxnSpPr>
            <p:spPr>
              <a:xfrm flipV="1">
                <a:off x="6178163" y="1316266"/>
                <a:ext cx="592822" cy="1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그룹 20"/>
            <p:cNvGrpSpPr/>
            <p:nvPr/>
          </p:nvGrpSpPr>
          <p:grpSpPr>
            <a:xfrm>
              <a:off x="6551898" y="2105263"/>
              <a:ext cx="1014241" cy="421419"/>
              <a:chOff x="5756744" y="1105557"/>
              <a:chExt cx="1014241" cy="421419"/>
            </a:xfrm>
          </p:grpSpPr>
          <p:sp>
            <p:nvSpPr>
              <p:cNvPr id="22" name="직사각형 21"/>
              <p:cNvSpPr/>
              <p:nvPr/>
            </p:nvSpPr>
            <p:spPr>
              <a:xfrm>
                <a:off x="5756744" y="1105557"/>
                <a:ext cx="421419" cy="421419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3" name="직선 화살표 연결선 22"/>
              <p:cNvCxnSpPr>
                <a:stCxn id="22" idx="3"/>
              </p:cNvCxnSpPr>
              <p:nvPr/>
            </p:nvCxnSpPr>
            <p:spPr>
              <a:xfrm flipV="1">
                <a:off x="6178163" y="1316266"/>
                <a:ext cx="592822" cy="1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직사각형 23"/>
                <p:cNvSpPr/>
                <p:nvPr/>
              </p:nvSpPr>
              <p:spPr>
                <a:xfrm>
                  <a:off x="7443450" y="1559137"/>
                  <a:ext cx="58964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ko-KR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ko-KR" altLang="en-US" sz="2400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sz="2400" dirty="0"/>
                </a:p>
              </p:txBody>
            </p:sp>
          </mc:Choice>
          <mc:Fallback>
            <p:sp>
              <p:nvSpPr>
                <p:cNvPr id="24" name="직사각형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43450" y="1559137"/>
                  <a:ext cx="589649" cy="461665"/>
                </a:xfrm>
                <a:prstGeom prst="rect">
                  <a:avLst/>
                </a:prstGeom>
                <a:blipFill>
                  <a:blip r:embed="rId6"/>
                  <a:stretch>
                    <a:fillRect b="-2703"/>
                  </a:stretch>
                </a:blipFill>
              </p:spPr>
              <p:txBody>
                <a:bodyPr/>
                <a:lstStyle/>
                <a:p>
                  <a:r>
                    <a:rPr lang="ko-Kore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직사각형 24"/>
                <p:cNvSpPr/>
                <p:nvPr/>
              </p:nvSpPr>
              <p:spPr>
                <a:xfrm>
                  <a:off x="7448529" y="2020802"/>
                  <a:ext cx="59676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ko-KR" alt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24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sz="2400" dirty="0"/>
                </a:p>
              </p:txBody>
            </p:sp>
          </mc:Choice>
          <mc:Fallback>
            <p:sp>
              <p:nvSpPr>
                <p:cNvPr id="25" name="직사각형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48529" y="2020802"/>
                  <a:ext cx="596766" cy="461665"/>
                </a:xfrm>
                <a:prstGeom prst="rect">
                  <a:avLst/>
                </a:prstGeom>
                <a:blipFill>
                  <a:blip r:embed="rId7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ko-Kore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직사각형 27"/>
              <p:cNvSpPr/>
              <p:nvPr/>
            </p:nvSpPr>
            <p:spPr>
              <a:xfrm>
                <a:off x="681906" y="3590214"/>
                <a:ext cx="3616631" cy="832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R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ko-KR" altLang="en-US" sz="2400" i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d>
                        <m:dPr>
                          <m:ctrlPr>
                            <a:rPr lang="ko-KR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o-KR" alt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ko-KR" altLang="en-US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ko-KR" alt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ko-KR" alt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ko-KR" altLang="en-US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ko-KR" altLang="en-US" sz="24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ko-KR" altLang="en-US" sz="24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28" name="직사각형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06" y="3590214"/>
                <a:ext cx="3616631" cy="8322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직사각형 28"/>
              <p:cNvSpPr/>
              <p:nvPr/>
            </p:nvSpPr>
            <p:spPr>
              <a:xfrm>
                <a:off x="6178163" y="4971597"/>
                <a:ext cx="2775953" cy="1670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R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400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ko-KR" altLang="en-US" sz="2400" i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d>
                        <m:dPr>
                          <m:ctrlPr>
                            <a:rPr lang="ko-KR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o-KR" alt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ko-KR" altLang="en-US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ko-KR" alt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ko-KR" alt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sz="2400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29" name="직사각형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163" y="4971597"/>
                <a:ext cx="2775953" cy="16707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직사각형 29"/>
              <p:cNvSpPr/>
              <p:nvPr/>
            </p:nvSpPr>
            <p:spPr>
              <a:xfrm>
                <a:off x="681906" y="5576154"/>
                <a:ext cx="46864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ko-KR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ko-KR" altLang="en-US" sz="24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ko-KR" altLang="en-US" sz="24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ko-KR" altLang="en-US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ko-KR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ko-KR" altLang="en-US" sz="24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d>
                                    <m:dPr>
                                      <m:ctrlPr>
                                        <a:rPr lang="ko-KR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ko-KR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ko-KR" altLang="en-US" sz="2400" i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ko-KR" altLang="en-US" sz="24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ko-KR" altLang="en-US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ko-KR" altLang="en-US" sz="2400" i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ko-KR" altLang="en-US" sz="24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30" name="직사각형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06" y="5576154"/>
                <a:ext cx="4686476" cy="461665"/>
              </a:xfrm>
              <a:prstGeom prst="rect">
                <a:avLst/>
              </a:prstGeom>
              <a:blipFill>
                <a:blip r:embed="rId10"/>
                <a:stretch>
                  <a:fillRect t="-129333" r="-14044" b="-201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322158" y="3849363"/>
            <a:ext cx="618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accent1">
                    <a:lumMod val="50000"/>
                  </a:schemeClr>
                </a:solidFill>
              </a:rPr>
              <a:t>Newton’s Method</a:t>
            </a:r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</a:rPr>
              <a:t>를 사용하여                를 구한다</a:t>
            </a:r>
            <a:r>
              <a:rPr lang="en-US" altLang="ko-KR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직사각형 31"/>
              <p:cNvSpPr/>
              <p:nvPr/>
            </p:nvSpPr>
            <p:spPr>
              <a:xfrm>
                <a:off x="7558387" y="3652699"/>
                <a:ext cx="1469441" cy="707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R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ko-KR" altLang="en-US" sz="2400" i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ko-KR" altLang="en-US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ko-KR" alt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ko-KR" alt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ko-KR" altLang="en-US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32" name="직사각형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8387" y="3652699"/>
                <a:ext cx="1469441" cy="70724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36633" y="4807626"/>
            <a:ext cx="3754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2800" b="1" dirty="0">
                <a:solidFill>
                  <a:schemeClr val="accent1">
                    <a:lumMod val="50000"/>
                  </a:schemeClr>
                </a:solidFill>
              </a:rPr>
              <a:t>Newton’s Method</a:t>
            </a:r>
            <a:endParaRPr lang="ko-KR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6633" y="1158003"/>
            <a:ext cx="3754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2800" b="1" dirty="0">
                <a:solidFill>
                  <a:schemeClr val="accent1">
                    <a:lumMod val="50000"/>
                  </a:schemeClr>
                </a:solidFill>
              </a:rPr>
              <a:t>Background</a:t>
            </a:r>
            <a:endParaRPr lang="ko-KR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91783D2F-737E-4797-9853-8C85BE37E236}"/>
              </a:ext>
            </a:extLst>
          </p:cNvPr>
          <p:cNvCxnSpPr/>
          <p:nvPr/>
        </p:nvCxnSpPr>
        <p:spPr>
          <a:xfrm>
            <a:off x="0" y="975360"/>
            <a:ext cx="121920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ADC96B8-21F1-4CA5-82F2-62149BA3A81F}"/>
              </a:ext>
            </a:extLst>
          </p:cNvPr>
          <p:cNvSpPr txBox="1"/>
          <p:nvPr/>
        </p:nvSpPr>
        <p:spPr>
          <a:xfrm>
            <a:off x="162560" y="328392"/>
            <a:ext cx="133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PART 1</a:t>
            </a:r>
            <a:endParaRPr lang="ko-KR" alt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E4E03B-DC2B-4AB1-AA88-841F77488FB8}"/>
              </a:ext>
            </a:extLst>
          </p:cNvPr>
          <p:cNvSpPr txBox="1"/>
          <p:nvPr/>
        </p:nvSpPr>
        <p:spPr>
          <a:xfrm flipH="1">
            <a:off x="1005839" y="174504"/>
            <a:ext cx="12433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연립 방정식의 </a:t>
            </a:r>
            <a:r>
              <a:rPr lang="en-US" altLang="ko-KR" sz="3200" b="1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Newton Method</a:t>
            </a:r>
            <a:r>
              <a:rPr lang="ko-KR" altLang="en-US" sz="3200" b="1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를 수행하는 프로그램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-83127" y="6336145"/>
            <a:ext cx="12385963" cy="1043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4262213" y="2009527"/>
            <a:ext cx="3595250" cy="176939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dirty="0"/>
              <a:t>MAIN</a:t>
            </a:r>
            <a:endParaRPr lang="ko-KR" altLang="en-US" sz="4800" dirty="0"/>
          </a:p>
        </p:txBody>
      </p:sp>
      <p:sp>
        <p:nvSpPr>
          <p:cNvPr id="9" name="타원 8"/>
          <p:cNvSpPr/>
          <p:nvPr/>
        </p:nvSpPr>
        <p:spPr>
          <a:xfrm>
            <a:off x="875718" y="4100585"/>
            <a:ext cx="2665710" cy="13119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/>
              <a:t>Jacobian</a:t>
            </a:r>
            <a:endParaRPr lang="ko-KR" altLang="en-US" sz="2400" dirty="0"/>
          </a:p>
        </p:txBody>
      </p:sp>
      <p:sp>
        <p:nvSpPr>
          <p:cNvPr id="11" name="타원 10"/>
          <p:cNvSpPr/>
          <p:nvPr/>
        </p:nvSpPr>
        <p:spPr>
          <a:xfrm>
            <a:off x="4966284" y="5142976"/>
            <a:ext cx="2665710" cy="13119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/>
              <a:t>Inverse</a:t>
            </a:r>
            <a:endParaRPr lang="ko-KR" altLang="en-US" sz="2400" dirty="0"/>
          </a:p>
        </p:txBody>
      </p:sp>
      <p:sp>
        <p:nvSpPr>
          <p:cNvPr id="12" name="타원 11"/>
          <p:cNvSpPr/>
          <p:nvPr/>
        </p:nvSpPr>
        <p:spPr>
          <a:xfrm>
            <a:off x="8825175" y="4105258"/>
            <a:ext cx="2665710" cy="13119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/>
              <a:t>Newton</a:t>
            </a:r>
          </a:p>
          <a:p>
            <a:pPr algn="ctr"/>
            <a:r>
              <a:rPr lang="en-US" altLang="ko-KR" sz="2400" dirty="0"/>
              <a:t>Method</a:t>
            </a:r>
            <a:endParaRPr lang="ko-KR" altLang="en-US" sz="2400" dirty="0"/>
          </a:p>
        </p:txBody>
      </p:sp>
      <p:cxnSp>
        <p:nvCxnSpPr>
          <p:cNvPr id="14" name="직선 화살표 연결선 13"/>
          <p:cNvCxnSpPr/>
          <p:nvPr/>
        </p:nvCxnSpPr>
        <p:spPr>
          <a:xfrm flipH="1">
            <a:off x="3115371" y="3410924"/>
            <a:ext cx="1302020" cy="7830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V="1">
            <a:off x="3025465" y="3316507"/>
            <a:ext cx="1368249" cy="7920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H="1" flipV="1">
            <a:off x="6172389" y="3836480"/>
            <a:ext cx="33059" cy="118778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6297280" y="3827320"/>
            <a:ext cx="23854" cy="11969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>
            <a:off x="7856053" y="3398731"/>
            <a:ext cx="1194591" cy="84457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flipH="1" flipV="1">
            <a:off x="7785371" y="3482383"/>
            <a:ext cx="1200495" cy="8544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직사각형 22"/>
              <p:cNvSpPr/>
              <p:nvPr/>
            </p:nvSpPr>
            <p:spPr>
              <a:xfrm>
                <a:off x="3731509" y="3775248"/>
                <a:ext cx="92954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altLang="ko-KR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sz="1400" b="1" i="1" smtClean="0">
                          <a:latin typeface="Cambria Math" panose="02040503050406030204" pitchFamily="18" charset="0"/>
                        </a:rPr>
                        <m:t>𝑻𝒆𝒎𝒑</m:t>
                      </m:r>
                    </m:oMath>
                  </m:oMathPara>
                </a14:m>
                <a:endParaRPr lang="ko-KR" altLang="ko-KR" sz="1400" b="1" dirty="0"/>
              </a:p>
            </p:txBody>
          </p:sp>
        </mc:Choice>
        <mc:Fallback xmlns="">
          <p:sp>
            <p:nvSpPr>
              <p:cNvPr id="23" name="직사각형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509" y="3775248"/>
                <a:ext cx="929549" cy="307777"/>
              </a:xfrm>
              <a:prstGeom prst="rect">
                <a:avLst/>
              </a:prstGeom>
              <a:blipFill>
                <a:blip r:embed="rId2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직사각형 23"/>
              <p:cNvSpPr/>
              <p:nvPr/>
            </p:nvSpPr>
            <p:spPr>
              <a:xfrm>
                <a:off x="3401468" y="3352005"/>
                <a:ext cx="3225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𝑱</m:t>
                      </m:r>
                    </m:oMath>
                  </m:oMathPara>
                </a14:m>
                <a:endParaRPr lang="en-US" altLang="ko-KR" sz="1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직사각형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468" y="3352005"/>
                <a:ext cx="322524" cy="307777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직사각형 24"/>
              <p:cNvSpPr/>
              <p:nvPr/>
            </p:nvSpPr>
            <p:spPr>
              <a:xfrm>
                <a:off x="6338475" y="4271903"/>
                <a:ext cx="3225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latin typeface="Cambria Math" panose="02040503050406030204" pitchFamily="18" charset="0"/>
                        </a:rPr>
                        <m:t>𝑱</m:t>
                      </m:r>
                    </m:oMath>
                  </m:oMathPara>
                </a14:m>
                <a:endParaRPr lang="en-US" altLang="ko-KR" sz="1400" b="1" dirty="0"/>
              </a:p>
            </p:txBody>
          </p:sp>
        </mc:Choice>
        <mc:Fallback xmlns="">
          <p:sp>
            <p:nvSpPr>
              <p:cNvPr id="25" name="직사각형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475" y="4271903"/>
                <a:ext cx="322524" cy="307777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직사각형 25"/>
              <p:cNvSpPr/>
              <p:nvPr/>
            </p:nvSpPr>
            <p:spPr>
              <a:xfrm>
                <a:off x="5744829" y="4278658"/>
                <a:ext cx="479042" cy="312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ko-KR" alt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𝑱</m:t>
                          </m:r>
                        </m:e>
                        <m:sup>
                          <m:r>
                            <a:rPr lang="ko-KR" altLang="en-US" sz="14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ko-KR" altLang="en-US" sz="14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altLang="ko-KR" sz="14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직사각형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829" y="4278658"/>
                <a:ext cx="479042" cy="312586"/>
              </a:xfrm>
              <a:prstGeom prst="rect">
                <a:avLst/>
              </a:prstGeom>
              <a:blipFill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직사각형 27"/>
              <p:cNvSpPr/>
              <p:nvPr/>
            </p:nvSpPr>
            <p:spPr>
              <a:xfrm>
                <a:off x="8074128" y="3891483"/>
                <a:ext cx="3722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altLang="ko-KR" sz="1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직사각형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4128" y="3891483"/>
                <a:ext cx="37221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직사각형 31"/>
              <p:cNvSpPr/>
              <p:nvPr/>
            </p:nvSpPr>
            <p:spPr>
              <a:xfrm>
                <a:off x="8423358" y="3470510"/>
                <a:ext cx="1684500" cy="312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ko-KR" alt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𝑱</m:t>
                          </m:r>
                        </m:e>
                        <m:sup>
                          <m:r>
                            <a:rPr lang="ko-KR" altLang="en-US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ko-KR" altLang="en-US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altLang="ko-KR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altLang="ko-KR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altLang="ko-KR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d>
                      <m:r>
                        <a:rPr lang="en-US" altLang="ko-KR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𝑻𝒆𝒎𝒑</m:t>
                      </m:r>
                    </m:oMath>
                  </m:oMathPara>
                </a14:m>
                <a:endParaRPr lang="en-US" altLang="ko-KR" sz="14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직사각형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358" y="3470510"/>
                <a:ext cx="1684500" cy="312586"/>
              </a:xfrm>
              <a:prstGeom prst="rect">
                <a:avLst/>
              </a:prstGeom>
              <a:blipFill>
                <a:blip r:embed="rId7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직사각형 48"/>
              <p:cNvSpPr/>
              <p:nvPr/>
            </p:nvSpPr>
            <p:spPr>
              <a:xfrm>
                <a:off x="8546528" y="5429604"/>
                <a:ext cx="35609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ko-K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ko-KR" alt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ko-KR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ko-KR" alt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d>
                                    <m:dPr>
                                      <m:ctrlPr>
                                        <a:rPr lang="ko-KR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ko-KR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R" altLang="en-US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ko-KR" alt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ko-KR" altLang="en-US" i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ko-KR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ko-KR" alt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ko-KR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9" name="직사각형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528" y="5429604"/>
                <a:ext cx="3560975" cy="369332"/>
              </a:xfrm>
              <a:prstGeom prst="rect">
                <a:avLst/>
              </a:prstGeom>
              <a:blipFill>
                <a:blip r:embed="rId8"/>
                <a:stretch>
                  <a:fillRect t="-118333" r="-13527" b="-191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직사각형 49"/>
              <p:cNvSpPr/>
              <p:nvPr/>
            </p:nvSpPr>
            <p:spPr>
              <a:xfrm>
                <a:off x="1143891" y="5464074"/>
                <a:ext cx="2129364" cy="12761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R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ko-KR" alt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d>
                        <m:dPr>
                          <m:ctrlPr>
                            <a:rPr lang="ko-K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ko-KR" alt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50" name="직사각형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891" y="5464074"/>
                <a:ext cx="2129364" cy="12761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3661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39"/>
          <p:cNvGrpSpPr/>
          <p:nvPr/>
        </p:nvGrpSpPr>
        <p:grpSpPr>
          <a:xfrm>
            <a:off x="139669" y="448567"/>
            <a:ext cx="7847939" cy="4680484"/>
            <a:chOff x="1590260" y="432664"/>
            <a:chExt cx="7847939" cy="4680484"/>
          </a:xfrm>
        </p:grpSpPr>
        <p:grpSp>
          <p:nvGrpSpPr>
            <p:cNvPr id="26" name="그룹 25"/>
            <p:cNvGrpSpPr/>
            <p:nvPr/>
          </p:nvGrpSpPr>
          <p:grpSpPr>
            <a:xfrm>
              <a:off x="1590260" y="432664"/>
              <a:ext cx="7847939" cy="4680484"/>
              <a:chOff x="1590260" y="432664"/>
              <a:chExt cx="7847939" cy="4680484"/>
            </a:xfrm>
          </p:grpSpPr>
          <p:grpSp>
            <p:nvGrpSpPr>
              <p:cNvPr id="23" name="그룹 22"/>
              <p:cNvGrpSpPr/>
              <p:nvPr/>
            </p:nvGrpSpPr>
            <p:grpSpPr>
              <a:xfrm>
                <a:off x="1590260" y="432664"/>
                <a:ext cx="7847939" cy="4552803"/>
                <a:chOff x="1590260" y="432664"/>
                <a:chExt cx="7847939" cy="4552803"/>
              </a:xfrm>
            </p:grpSpPr>
            <p:grpSp>
              <p:nvGrpSpPr>
                <p:cNvPr id="19" name="그룹 18"/>
                <p:cNvGrpSpPr/>
                <p:nvPr/>
              </p:nvGrpSpPr>
              <p:grpSpPr>
                <a:xfrm>
                  <a:off x="1590260" y="432664"/>
                  <a:ext cx="7847939" cy="4552803"/>
                  <a:chOff x="1590260" y="432664"/>
                  <a:chExt cx="7847939" cy="4552803"/>
                </a:xfrm>
              </p:grpSpPr>
              <p:grpSp>
                <p:nvGrpSpPr>
                  <p:cNvPr id="14" name="그룹 13"/>
                  <p:cNvGrpSpPr/>
                  <p:nvPr/>
                </p:nvGrpSpPr>
                <p:grpSpPr>
                  <a:xfrm>
                    <a:off x="1590260" y="432664"/>
                    <a:ext cx="7847939" cy="4552803"/>
                    <a:chOff x="135171" y="321346"/>
                    <a:chExt cx="7847939" cy="4552803"/>
                  </a:xfrm>
                </p:grpSpPr>
                <p:pic>
                  <p:nvPicPr>
                    <p:cNvPr id="2" name="그림 1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339696" y="321346"/>
                      <a:ext cx="5008856" cy="4552803"/>
                    </a:xfrm>
                    <a:prstGeom prst="rect">
                      <a:avLst/>
                    </a:prstGeom>
                  </p:spPr>
                </p:pic>
                <p:cxnSp>
                  <p:nvCxnSpPr>
                    <p:cNvPr id="4" name="직선 화살표 연결선 3"/>
                    <p:cNvCxnSpPr/>
                    <p:nvPr/>
                  </p:nvCxnSpPr>
                  <p:spPr>
                    <a:xfrm flipH="1">
                      <a:off x="1224501" y="3379304"/>
                      <a:ext cx="1089328" cy="0"/>
                    </a:xfrm>
                    <a:prstGeom prst="straightConnector1">
                      <a:avLst/>
                    </a:prstGeom>
                    <a:ln w="1905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" name="TextBox 5"/>
                    <p:cNvSpPr txBox="1"/>
                    <p:nvPr/>
                  </p:nvSpPr>
                  <p:spPr>
                    <a:xfrm>
                      <a:off x="135171" y="3194638"/>
                      <a:ext cx="1383527" cy="615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>
                          <a:solidFill>
                            <a:srgbClr val="FF0000"/>
                          </a:solidFill>
                        </a:rPr>
                        <a:t>1211.40K</a:t>
                      </a:r>
                    </a:p>
                    <a:p>
                      <a:r>
                        <a:rPr lang="ko-KR" altLang="en-US" sz="1600" b="1" dirty="0">
                          <a:solidFill>
                            <a:srgbClr val="FF0000"/>
                          </a:solidFill>
                        </a:rPr>
                        <a:t>시작 온도 </a:t>
                      </a:r>
                      <a:endParaRPr lang="en-US" altLang="ko-KR" sz="16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cxnSp>
                  <p:nvCxnSpPr>
                    <p:cNvPr id="7" name="직선 화살표 연결선 6"/>
                    <p:cNvCxnSpPr/>
                    <p:nvPr/>
                  </p:nvCxnSpPr>
                  <p:spPr>
                    <a:xfrm>
                      <a:off x="5861436" y="1702904"/>
                      <a:ext cx="738147" cy="0"/>
                    </a:xfrm>
                    <a:prstGeom prst="straightConnector1">
                      <a:avLst/>
                    </a:prstGeom>
                    <a:ln w="1905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6599583" y="1498730"/>
                      <a:ext cx="1383527" cy="615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>
                          <a:solidFill>
                            <a:srgbClr val="FF0000"/>
                          </a:solidFill>
                        </a:rPr>
                        <a:t>1687.00K</a:t>
                      </a:r>
                    </a:p>
                    <a:p>
                      <a:r>
                        <a:rPr lang="ko-KR" altLang="en-US" sz="1600" b="1" dirty="0">
                          <a:solidFill>
                            <a:srgbClr val="FF0000"/>
                          </a:solidFill>
                        </a:rPr>
                        <a:t>종료 온도 </a:t>
                      </a:r>
                      <a:endParaRPr lang="en-US" altLang="ko-KR" sz="16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cxnSp>
                <p:nvCxnSpPr>
                  <p:cNvPr id="16" name="직선 화살표 연결선 15"/>
                  <p:cNvCxnSpPr/>
                  <p:nvPr/>
                </p:nvCxnSpPr>
                <p:spPr>
                  <a:xfrm flipH="1">
                    <a:off x="2679590" y="3054626"/>
                    <a:ext cx="2482131" cy="0"/>
                  </a:xfrm>
                  <a:prstGeom prst="straightConnector1">
                    <a:avLst/>
                  </a:prstGeom>
                  <a:ln w="19050">
                    <a:solidFill>
                      <a:srgbClr val="0070C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8" name="직사각형 17"/>
                      <p:cNvSpPr/>
                      <p:nvPr/>
                    </p:nvSpPr>
                    <p:spPr>
                      <a:xfrm>
                        <a:off x="2074268" y="2844291"/>
                        <a:ext cx="720517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ko-KR" altLang="en-US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ko-KR" alt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ko-KR" altLang="en-US" i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ko-KR" altLang="en-US" dirty="0">
                          <a:solidFill>
                            <a:srgbClr val="0070C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8" name="직사각형 1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074268" y="2844291"/>
                        <a:ext cx="720517" cy="369332"/>
                      </a:xfrm>
                      <a:prstGeom prst="rect">
                        <a:avLst/>
                      </a:prstGeom>
                      <a:blipFill>
                        <a:blip r:embed="rId3"/>
                        <a:stretch>
                          <a:fillRect b="-1639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ko-KR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21" name="직선 연결선 20"/>
                <p:cNvCxnSpPr/>
                <p:nvPr/>
              </p:nvCxnSpPr>
              <p:spPr>
                <a:xfrm>
                  <a:off x="4317558" y="3054626"/>
                  <a:ext cx="0" cy="1191371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직선 연결선 21"/>
                <p:cNvCxnSpPr/>
                <p:nvPr/>
              </p:nvCxnSpPr>
              <p:spPr>
                <a:xfrm>
                  <a:off x="5155095" y="3054626"/>
                  <a:ext cx="0" cy="1191371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직사각형 23"/>
                  <p:cNvSpPr/>
                  <p:nvPr/>
                </p:nvSpPr>
                <p:spPr>
                  <a:xfrm>
                    <a:off x="4040742" y="4689249"/>
                    <a:ext cx="783163" cy="4238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ko-KR" altLang="en-US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ko-KR" alt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ko-KR" altLang="en-US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ko-KR" altLang="en-US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ko-KR" altLang="en-US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ko-KR" altLang="en-US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ko-KR" altLang="en-US" i="0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sup>
                          </m:sSubSup>
                        </m:oMath>
                      </m:oMathPara>
                    </a14:m>
                    <a:endParaRPr lang="ko-KR" altLang="en-US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직사각형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40742" y="4689249"/>
                    <a:ext cx="783163" cy="4238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4348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직사각형 24"/>
                  <p:cNvSpPr/>
                  <p:nvPr/>
                </p:nvSpPr>
                <p:spPr>
                  <a:xfrm>
                    <a:off x="4823905" y="4686912"/>
                    <a:ext cx="783163" cy="42421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ko-KR" altLang="en-US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ko-KR" alt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ko-KR" altLang="en-US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ko-KR" alt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ko-KR" altLang="en-US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ko-KR" altLang="en-US" i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sup>
                          </m:sSubSup>
                        </m:oMath>
                      </m:oMathPara>
                    </a14:m>
                    <a:endParaRPr lang="ko-KR" altLang="en-US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직사각형 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23905" y="4686912"/>
                    <a:ext cx="783163" cy="42421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2857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직선 화살표 연결선 26"/>
            <p:cNvCxnSpPr/>
            <p:nvPr/>
          </p:nvCxnSpPr>
          <p:spPr>
            <a:xfrm flipH="1">
              <a:off x="2679590" y="2705247"/>
              <a:ext cx="3269129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직사각형 27"/>
                <p:cNvSpPr/>
                <p:nvPr/>
              </p:nvSpPr>
              <p:spPr>
                <a:xfrm>
                  <a:off x="2234282" y="2467297"/>
                  <a:ext cx="49417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ko-KR" altLang="en-US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ko-KR" altLang="en-US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ko-KR" alt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직사각형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4282" y="2467297"/>
                  <a:ext cx="49417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직선 연결선 28"/>
            <p:cNvCxnSpPr/>
            <p:nvPr/>
          </p:nvCxnSpPr>
          <p:spPr>
            <a:xfrm>
              <a:off x="4950914" y="2705247"/>
              <a:ext cx="0" cy="1540750"/>
            </a:xfrm>
            <a:prstGeom prst="line">
              <a:avLst/>
            </a:prstGeom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5948719" y="2705374"/>
              <a:ext cx="0" cy="1540623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직사각형 30"/>
                <p:cNvSpPr/>
                <p:nvPr/>
              </p:nvSpPr>
              <p:spPr>
                <a:xfrm>
                  <a:off x="4564506" y="4274373"/>
                  <a:ext cx="597215" cy="4238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ko-KR" altLang="en-US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ko-KR" altLang="en-US" i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ko-KR" altLang="en-US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sSub>
                              <m:sSubPr>
                                <m:ctrlPr>
                                  <a:rPr lang="ko-KR" alt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ko-KR" alt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p>
                        </m:sSubSup>
                      </m:oMath>
                    </m:oMathPara>
                  </a14:m>
                  <a:endParaRPr lang="ko-KR" alt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직사각형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4506" y="4274373"/>
                  <a:ext cx="597215" cy="423899"/>
                </a:xfrm>
                <a:prstGeom prst="rect">
                  <a:avLst/>
                </a:prstGeom>
                <a:blipFill>
                  <a:blip r:embed="rId7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직사각형 31"/>
                <p:cNvSpPr/>
                <p:nvPr/>
              </p:nvSpPr>
              <p:spPr>
                <a:xfrm>
                  <a:off x="5905750" y="4308034"/>
                  <a:ext cx="597215" cy="4241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ko-KR" altLang="en-US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0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sSub>
                              <m:sSubPr>
                                <m:ctrlPr>
                                  <a:rPr lang="ko-KR" alt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ko-KR" alt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p>
                        </m:sSubSup>
                      </m:oMath>
                    </m:oMathPara>
                  </a14:m>
                  <a:endParaRPr lang="ko-KR" alt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직사각형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5750" y="4308034"/>
                  <a:ext cx="597215" cy="424155"/>
                </a:xfrm>
                <a:prstGeom prst="rect">
                  <a:avLst/>
                </a:prstGeom>
                <a:blipFill>
                  <a:blip r:embed="rId8"/>
                  <a:stretch>
                    <a:fillRect b="-2857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TextBox 40"/>
          <p:cNvSpPr txBox="1"/>
          <p:nvPr/>
        </p:nvSpPr>
        <p:spPr>
          <a:xfrm>
            <a:off x="509544" y="5539573"/>
            <a:ext cx="11131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앞서 구한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값들을 기준으로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Newton Method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를 수행하여 다음 온도에 대한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값을 구한다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시작 온도에 대한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값은 임의의 값을 입력 받아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Newton Method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를 수행한다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42" name="그림 4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608" y="448567"/>
            <a:ext cx="3972479" cy="2181529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819" y="2964171"/>
            <a:ext cx="5068007" cy="1571844"/>
          </a:xfrm>
          <a:prstGeom prst="rect">
            <a:avLst/>
          </a:prstGeom>
        </p:spPr>
      </p:pic>
      <p:sp>
        <p:nvSpPr>
          <p:cNvPr id="48" name="오른쪽으로 구부러진 화살표 47"/>
          <p:cNvSpPr/>
          <p:nvPr/>
        </p:nvSpPr>
        <p:spPr>
          <a:xfrm rot="16200000" flipH="1">
            <a:off x="3042241" y="3701698"/>
            <a:ext cx="379976" cy="660955"/>
          </a:xfrm>
          <a:prstGeom prst="curv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9" name="오른쪽으로 구부러진 화살표 48"/>
          <p:cNvSpPr/>
          <p:nvPr/>
        </p:nvSpPr>
        <p:spPr>
          <a:xfrm rot="16200000" flipH="1">
            <a:off x="3922737" y="3597849"/>
            <a:ext cx="401968" cy="825181"/>
          </a:xfrm>
          <a:prstGeom prst="curv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7776898" y="2964171"/>
            <a:ext cx="516312" cy="2107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사각형 50"/>
          <p:cNvSpPr/>
          <p:nvPr/>
        </p:nvSpPr>
        <p:spPr>
          <a:xfrm>
            <a:off x="8684671" y="2964171"/>
            <a:ext cx="516312" cy="2107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2" name="직선 화살표 연결선 51"/>
          <p:cNvCxnSpPr/>
          <p:nvPr/>
        </p:nvCxnSpPr>
        <p:spPr>
          <a:xfrm>
            <a:off x="8035054" y="3168888"/>
            <a:ext cx="0" cy="13333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00885" y="4577702"/>
            <a:ext cx="1383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rgbClr val="FF0000"/>
                </a:solidFill>
              </a:rPr>
              <a:t>1211.5K</a:t>
            </a:r>
          </a:p>
          <a:p>
            <a:r>
              <a:rPr lang="ko-KR" altLang="en-US" sz="1600" dirty="0">
                <a:solidFill>
                  <a:srgbClr val="FF0000"/>
                </a:solidFill>
              </a:rPr>
              <a:t>에서 시작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cxnSp>
        <p:nvCxnSpPr>
          <p:cNvPr id="56" name="직선 화살표 연결선 55"/>
          <p:cNvCxnSpPr>
            <a:endCxn id="43" idx="2"/>
          </p:cNvCxnSpPr>
          <p:nvPr/>
        </p:nvCxnSpPr>
        <p:spPr>
          <a:xfrm>
            <a:off x="8992290" y="3168887"/>
            <a:ext cx="470533" cy="136712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065234" y="4549667"/>
            <a:ext cx="193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rgbClr val="FF0000"/>
                </a:solidFill>
              </a:rPr>
              <a:t>1687K</a:t>
            </a:r>
          </a:p>
          <a:p>
            <a:r>
              <a:rPr lang="ko-KR" altLang="en-US" sz="1600" dirty="0" err="1">
                <a:solidFill>
                  <a:srgbClr val="FF0000"/>
                </a:solidFill>
              </a:rPr>
              <a:t>를</a:t>
            </a:r>
            <a:r>
              <a:rPr lang="ko-KR" altLang="en-US" sz="1600" dirty="0">
                <a:solidFill>
                  <a:srgbClr val="FF0000"/>
                </a:solidFill>
              </a:rPr>
              <a:t> 넘어가면 종료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8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>
            <a:extLst>
              <a:ext uri="{FF2B5EF4-FFF2-40B4-BE49-F238E27FC236}">
                <a16:creationId xmlns:a16="http://schemas.microsoft.com/office/drawing/2014/main" id="{91783D2F-737E-4797-9853-8C85BE37E236}"/>
              </a:ext>
            </a:extLst>
          </p:cNvPr>
          <p:cNvCxnSpPr/>
          <p:nvPr/>
        </p:nvCxnSpPr>
        <p:spPr>
          <a:xfrm>
            <a:off x="0" y="975360"/>
            <a:ext cx="121920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ADC96B8-21F1-4CA5-82F2-62149BA3A81F}"/>
              </a:ext>
            </a:extLst>
          </p:cNvPr>
          <p:cNvSpPr txBox="1"/>
          <p:nvPr/>
        </p:nvSpPr>
        <p:spPr>
          <a:xfrm>
            <a:off x="162560" y="328392"/>
            <a:ext cx="133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PART 2</a:t>
            </a:r>
            <a:endParaRPr lang="ko-KR" alt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E4E03B-DC2B-4AB1-AA88-841F77488FB8}"/>
              </a:ext>
            </a:extLst>
          </p:cNvPr>
          <p:cNvSpPr txBox="1"/>
          <p:nvPr/>
        </p:nvSpPr>
        <p:spPr>
          <a:xfrm flipH="1">
            <a:off x="1005839" y="174504"/>
            <a:ext cx="12433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Newton Method</a:t>
            </a:r>
            <a:r>
              <a:rPr lang="ko-KR" altLang="en-US" sz="3200" b="1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를 수행하면서 고려한 점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0417" y="1191442"/>
            <a:ext cx="11131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값들의 범위가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과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사이에 존재해야 한다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Jacobian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의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역행렬을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계산하면서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역행렬이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존재하지 않는 경우가 발생할 수 있다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47" y="2598115"/>
            <a:ext cx="4928335" cy="395376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670047" y="2717681"/>
            <a:ext cx="4928335" cy="6457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5598382" y="3040541"/>
            <a:ext cx="1732721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31103" y="2778931"/>
            <a:ext cx="2973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</a:rPr>
              <a:t>계산 도중 </a:t>
            </a:r>
            <a:r>
              <a:rPr lang="en-US" altLang="ko-KR" sz="1400" b="1" dirty="0">
                <a:solidFill>
                  <a:srgbClr val="FF0000"/>
                </a:solidFill>
              </a:rPr>
              <a:t>X</a:t>
            </a:r>
            <a:r>
              <a:rPr lang="ko-KR" altLang="en-US" sz="1400" b="1" dirty="0">
                <a:solidFill>
                  <a:srgbClr val="FF0000"/>
                </a:solidFill>
              </a:rPr>
              <a:t>값이 음수가 되면 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0</a:t>
            </a:r>
            <a:r>
              <a:rPr lang="ko-KR" altLang="en-US" sz="1400" b="1" dirty="0">
                <a:solidFill>
                  <a:srgbClr val="FF0000"/>
                </a:solidFill>
              </a:rPr>
              <a:t>과 가까운 값으로 보정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70047" y="3363402"/>
            <a:ext cx="4928335" cy="6457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/>
          <p:cNvCxnSpPr/>
          <p:nvPr/>
        </p:nvCxnSpPr>
        <p:spPr>
          <a:xfrm>
            <a:off x="5598381" y="3686262"/>
            <a:ext cx="1732721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31103" y="3424652"/>
            <a:ext cx="2973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</a:rPr>
              <a:t>계산 도중 </a:t>
            </a:r>
            <a:r>
              <a:rPr lang="en-US" altLang="ko-KR" sz="1400" b="1" dirty="0">
                <a:solidFill>
                  <a:srgbClr val="FF0000"/>
                </a:solidFill>
              </a:rPr>
              <a:t>X</a:t>
            </a:r>
            <a:r>
              <a:rPr lang="ko-KR" altLang="en-US" sz="1400" b="1" dirty="0">
                <a:solidFill>
                  <a:srgbClr val="FF0000"/>
                </a:solidFill>
              </a:rPr>
              <a:t>값이 </a:t>
            </a:r>
            <a:r>
              <a:rPr lang="en-US" altLang="ko-KR" sz="1400" b="1" dirty="0">
                <a:solidFill>
                  <a:srgbClr val="FF0000"/>
                </a:solidFill>
              </a:rPr>
              <a:t>1</a:t>
            </a:r>
            <a:r>
              <a:rPr lang="ko-KR" altLang="en-US" sz="1400" b="1" dirty="0">
                <a:solidFill>
                  <a:srgbClr val="FF0000"/>
                </a:solidFill>
              </a:rPr>
              <a:t>보다 커지면 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1</a:t>
            </a:r>
            <a:r>
              <a:rPr lang="ko-KR" altLang="en-US" sz="1400" b="1" dirty="0">
                <a:solidFill>
                  <a:srgbClr val="FF0000"/>
                </a:solidFill>
              </a:rPr>
              <a:t>과 가까운 값으로 보정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70047" y="5368456"/>
            <a:ext cx="2367351" cy="11834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/>
          <p:cNvCxnSpPr/>
          <p:nvPr/>
        </p:nvCxnSpPr>
        <p:spPr>
          <a:xfrm flipV="1">
            <a:off x="3037398" y="4317558"/>
            <a:ext cx="4293704" cy="162024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31103" y="4080255"/>
            <a:ext cx="2973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FF0000"/>
                </a:solidFill>
              </a:rPr>
              <a:t>X1 = X2</a:t>
            </a:r>
            <a:r>
              <a:rPr lang="ko-KR" altLang="en-US" sz="1400" b="1" dirty="0">
                <a:solidFill>
                  <a:srgbClr val="FF0000"/>
                </a:solidFill>
              </a:rPr>
              <a:t>가 되면 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r>
              <a:rPr lang="ko-KR" altLang="en-US" sz="1400" b="1" dirty="0">
                <a:solidFill>
                  <a:srgbClr val="FF0000"/>
                </a:solidFill>
              </a:rPr>
              <a:t>두 값이 차이를 가지도록 보정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518" y="5331833"/>
            <a:ext cx="4421598" cy="125666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800212" y="5725826"/>
            <a:ext cx="37871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FF0000"/>
                </a:solidFill>
              </a:rPr>
              <a:t>Newton Method</a:t>
            </a:r>
            <a:r>
              <a:rPr lang="ko-KR" altLang="en-US" sz="1400" b="1" dirty="0">
                <a:solidFill>
                  <a:srgbClr val="FF0000"/>
                </a:solidFill>
              </a:rPr>
              <a:t>를 </a:t>
            </a:r>
            <a:r>
              <a:rPr lang="en-US" altLang="ko-KR" sz="1400" b="1" dirty="0">
                <a:solidFill>
                  <a:srgbClr val="FF0000"/>
                </a:solidFill>
              </a:rPr>
              <a:t>1000</a:t>
            </a:r>
            <a:r>
              <a:rPr lang="ko-KR" altLang="en-US" sz="1400" b="1" dirty="0">
                <a:solidFill>
                  <a:srgbClr val="FF0000"/>
                </a:solidFill>
              </a:rPr>
              <a:t>번 수행하면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r>
              <a:rPr lang="ko-KR" altLang="en-US" sz="1400" b="1" dirty="0">
                <a:solidFill>
                  <a:srgbClr val="FF0000"/>
                </a:solidFill>
              </a:rPr>
              <a:t>해를 구하지 않고 다음 온도로 넘어간다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X</a:t>
            </a:r>
            <a:r>
              <a:rPr lang="ko-KR" altLang="en-US" sz="1400" b="1" dirty="0">
                <a:solidFill>
                  <a:srgbClr val="FF0000"/>
                </a:solidFill>
              </a:rPr>
              <a:t>의 값은 처음 입력 받은 온도로 초기화한다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3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2" y="988330"/>
            <a:ext cx="8824866" cy="6575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9829" y="416993"/>
            <a:ext cx="11131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보정하는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의 값이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0.001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미만인 경우</a:t>
            </a:r>
            <a:endParaRPr lang="en-US" altLang="ko-K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829" y="3926100"/>
            <a:ext cx="4940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보정하는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의 값이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0.1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이상인 경우</a:t>
            </a:r>
            <a:endParaRPr lang="en-US" altLang="ko-K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2" y="5411639"/>
            <a:ext cx="4011253" cy="27855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2" y="4414519"/>
            <a:ext cx="7380956" cy="87435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2" y="5866817"/>
            <a:ext cx="5531814" cy="74866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1" y="1727944"/>
            <a:ext cx="4915953" cy="1862104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528941" y="3101009"/>
            <a:ext cx="4329306" cy="4890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66262" y="5839038"/>
            <a:ext cx="5657174" cy="8042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4858247" y="3360973"/>
            <a:ext cx="3593785" cy="118340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V="1">
            <a:off x="6123436" y="5094535"/>
            <a:ext cx="2400362" cy="116176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452032" y="4668521"/>
            <a:ext cx="3787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</a:rPr>
              <a:t>해가 </a:t>
            </a:r>
            <a:r>
              <a:rPr lang="en-US" altLang="ko-KR" sz="1400" b="1" dirty="0">
                <a:solidFill>
                  <a:srgbClr val="FF0000"/>
                </a:solidFill>
              </a:rPr>
              <a:t>0</a:t>
            </a:r>
            <a:r>
              <a:rPr lang="ko-KR" altLang="en-US" sz="1400" b="1" dirty="0">
                <a:solidFill>
                  <a:srgbClr val="FF0000"/>
                </a:solidFill>
              </a:rPr>
              <a:t>에 매우 가까운 경우 해를 찾지 못함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79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82456" y="1174273"/>
            <a:ext cx="5400000" cy="5400000"/>
            <a:chOff x="0" y="0"/>
            <a:chExt cx="5400000" cy="5400000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" name="차트 2"/>
                <p:cNvGraphicFramePr/>
                <p:nvPr>
                  <p:extLst>
                    <p:ext uri="{D42A27DB-BD31-4B8C-83A1-F6EECF244321}">
                      <p14:modId xmlns:p14="http://schemas.microsoft.com/office/powerpoint/2010/main" val="402622557"/>
                    </p:ext>
                  </p:extLst>
                </p:nvPr>
              </p:nvGraphicFramePr>
              <p:xfrm>
                <a:off x="0" y="0"/>
                <a:ext cx="5400000" cy="5400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 xmlns="">
            <p:graphicFrame>
              <p:nvGraphicFramePr>
                <p:cNvPr id="3" name="차트 2"/>
                <p:cNvGraphicFramePr/>
                <p:nvPr>
                  <p:extLst>
                    <p:ext uri="{D42A27DB-BD31-4B8C-83A1-F6EECF244321}">
                      <p14:modId xmlns:p14="http://schemas.microsoft.com/office/powerpoint/2010/main" val="402622557"/>
                    </p:ext>
                  </p:extLst>
                </p:nvPr>
              </p:nvGraphicFramePr>
              <p:xfrm>
                <a:off x="0" y="0"/>
                <a:ext cx="5400000" cy="5400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2"/>
                <p:cNvSpPr txBox="1"/>
                <p:nvPr/>
              </p:nvSpPr>
              <p:spPr>
                <a:xfrm>
                  <a:off x="2852737" y="4995863"/>
                  <a:ext cx="333809" cy="281808"/>
                </a:xfrm>
                <a:prstGeom prst="rect">
                  <a:avLst/>
                </a:prstGeom>
                <a:no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0" tIns="0" rIns="0" bIns="0" rtlCol="0" anchor="t">
                  <a:sp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800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800" b="0" i="1">
                                <a:latin typeface="Cambria Math" panose="02040503050406030204" pitchFamily="18" charset="0"/>
                              </a:rPr>
                              <m:t>𝑆𝑖</m:t>
                            </m:r>
                          </m:sub>
                        </m:sSub>
                      </m:oMath>
                    </m:oMathPara>
                  </a14:m>
                  <a:endParaRPr lang="ko-KR" altLang="en-US" sz="1100" dirty="0"/>
                </a:p>
              </p:txBody>
            </p:sp>
          </mc:Choice>
          <mc:Fallback xmlns="">
            <p:sp>
              <p:nvSpPr>
                <p:cNvPr id="4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2737" y="4995863"/>
                  <a:ext cx="333809" cy="281808"/>
                </a:xfrm>
                <a:prstGeom prst="rect">
                  <a:avLst/>
                </a:prstGeom>
                <a:blipFill>
                  <a:blip r:embed="rId4"/>
                  <a:stretch>
                    <a:fillRect l="-11111" r="-7407" b="-2173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그룹 4"/>
          <p:cNvGrpSpPr/>
          <p:nvPr/>
        </p:nvGrpSpPr>
        <p:grpSpPr>
          <a:xfrm>
            <a:off x="5935193" y="1174273"/>
            <a:ext cx="5400000" cy="5400000"/>
            <a:chOff x="0" y="0"/>
            <a:chExt cx="5400000" cy="5400000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6" name="차트 5"/>
                <p:cNvGraphicFramePr/>
                <p:nvPr>
                  <p:extLst>
                    <p:ext uri="{D42A27DB-BD31-4B8C-83A1-F6EECF244321}">
                      <p14:modId xmlns:p14="http://schemas.microsoft.com/office/powerpoint/2010/main" val="1511766545"/>
                    </p:ext>
                  </p:extLst>
                </p:nvPr>
              </p:nvGraphicFramePr>
              <p:xfrm>
                <a:off x="0" y="0"/>
                <a:ext cx="5400000" cy="5400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</mc:Choice>
          <mc:Fallback xmlns="">
            <p:graphicFrame>
              <p:nvGraphicFramePr>
                <p:cNvPr id="6" name="차트 5"/>
                <p:cNvGraphicFramePr/>
                <p:nvPr>
                  <p:extLst>
                    <p:ext uri="{D42A27DB-BD31-4B8C-83A1-F6EECF244321}">
                      <p14:modId xmlns:p14="http://schemas.microsoft.com/office/powerpoint/2010/main" val="1511766545"/>
                    </p:ext>
                  </p:extLst>
                </p:nvPr>
              </p:nvGraphicFramePr>
              <p:xfrm>
                <a:off x="0" y="0"/>
                <a:ext cx="5400000" cy="5400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6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2"/>
                <p:cNvSpPr txBox="1"/>
                <p:nvPr/>
              </p:nvSpPr>
              <p:spPr>
                <a:xfrm>
                  <a:off x="2932250" y="4995863"/>
                  <a:ext cx="333809" cy="281808"/>
                </a:xfrm>
                <a:prstGeom prst="rect">
                  <a:avLst/>
                </a:prstGeom>
                <a:no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lIns="0" tIns="0" rIns="0" bIns="0" rtlCol="0" anchor="t">
                  <a:sp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800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800" b="0" i="1">
                                <a:latin typeface="Cambria Math" panose="02040503050406030204" pitchFamily="18" charset="0"/>
                              </a:rPr>
                              <m:t>𝑆𝑖</m:t>
                            </m:r>
                          </m:sub>
                        </m:sSub>
                      </m:oMath>
                    </m:oMathPara>
                  </a14:m>
                  <a:endParaRPr lang="ko-KR" altLang="en-US" sz="1100" dirty="0"/>
                </a:p>
              </p:txBody>
            </p:sp>
          </mc:Choice>
          <mc:Fallback xmlns="">
            <p:sp>
              <p:nvSpPr>
                <p:cNvPr id="7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2250" y="4995863"/>
                  <a:ext cx="333809" cy="281808"/>
                </a:xfrm>
                <a:prstGeom prst="rect">
                  <a:avLst/>
                </a:prstGeom>
                <a:blipFill>
                  <a:blip r:embed="rId7"/>
                  <a:stretch>
                    <a:fillRect l="-11111" r="-7407" b="-2173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1783D2F-737E-4797-9853-8C85BE37E236}"/>
              </a:ext>
            </a:extLst>
          </p:cNvPr>
          <p:cNvCxnSpPr/>
          <p:nvPr/>
        </p:nvCxnSpPr>
        <p:spPr>
          <a:xfrm>
            <a:off x="0" y="975360"/>
            <a:ext cx="121920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ADC96B8-21F1-4CA5-82F2-62149BA3A81F}"/>
              </a:ext>
            </a:extLst>
          </p:cNvPr>
          <p:cNvSpPr txBox="1"/>
          <p:nvPr/>
        </p:nvSpPr>
        <p:spPr>
          <a:xfrm>
            <a:off x="162560" y="328392"/>
            <a:ext cx="1333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PART 3</a:t>
            </a:r>
            <a:endParaRPr lang="ko-KR" alt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E4E03B-DC2B-4AB1-AA88-841F77488FB8}"/>
              </a:ext>
            </a:extLst>
          </p:cNvPr>
          <p:cNvSpPr txBox="1"/>
          <p:nvPr/>
        </p:nvSpPr>
        <p:spPr>
          <a:xfrm flipH="1">
            <a:off x="1005839" y="174504"/>
            <a:ext cx="12433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Ge-Si Phase Diagram</a:t>
            </a:r>
            <a:endParaRPr lang="ko-KR" altLang="en-US" sz="3200" b="1" dirty="0">
              <a:solidFill>
                <a:schemeClr val="accent1">
                  <a:lumMod val="5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9471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252</Words>
  <Application>Microsoft Macintosh PowerPoint</Application>
  <PresentationFormat>와이드스크린</PresentationFormat>
  <Paragraphs>77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나눔스퀘어 ExtraBold</vt:lpstr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박영훈(신소재공학과)</dc:creator>
  <cp:lastModifiedBy>박영훈(신소재공학과)</cp:lastModifiedBy>
  <cp:revision>29</cp:revision>
  <dcterms:created xsi:type="dcterms:W3CDTF">2021-10-11T16:44:08Z</dcterms:created>
  <dcterms:modified xsi:type="dcterms:W3CDTF">2021-10-12T01:05:32Z</dcterms:modified>
</cp:coreProperties>
</file>