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ink/ink1.xml" ContentType="application/inkml+xml"/>
  <Override PartName="/ppt/ink/ink2.xml" ContentType="application/inkml+xml"/>
  <Override PartName="/ppt/ink/ink3.xml" ContentType="application/inkml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OSTECH\&#44053;&#51032;\6&#54617;&#44592;(2017&#47568;)\&#49548;&#51116;&#49688;&#52824;&#54644;&#49437;\HW\HW7\Heun.csv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STECH\&#44053;&#51032;\6&#54617;&#44592;(2017&#47568;)\&#49548;&#51116;&#49688;&#52824;&#54644;&#49437;\HW\HW7\Heun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STECH\&#44053;&#51032;\6&#54617;&#44592;(2017&#47568;)\&#49548;&#51116;&#49688;&#52824;&#54644;&#49437;\HW\HW7\Heun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STECH\&#44053;&#51032;\6&#54617;&#44592;(2017&#47568;)\&#49548;&#51116;&#49688;&#52824;&#54644;&#49437;\HW\HW7\Heun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OSTECH\&#44053;&#51032;\6&#54617;&#44592;(2017&#47568;)\&#49548;&#51116;&#49688;&#52824;&#54644;&#49437;\HW\HW7\Heun.csv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OSTECH\&#44053;&#51032;\6&#54617;&#44592;(2017&#47568;)\&#49548;&#51116;&#49688;&#52824;&#54644;&#49437;\HW\HW7\Heun.csv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OSTECH\&#44053;&#51032;\6&#54617;&#44592;(2017&#47568;)\&#49548;&#51116;&#49688;&#52824;&#54644;&#49437;\HW\HW7\RK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strRef>
              <c:f>Heun!$B$1</c:f>
              <c:strCache>
                <c:ptCount val="1"/>
                <c:pt idx="0">
                  <c:v>y(numerical)</c:v>
                </c:pt>
              </c:strCache>
            </c:strRef>
          </c:tx>
          <c:marker>
            <c:symbol val="none"/>
          </c:marker>
          <c:xVal>
            <c:numRef>
              <c:f>Heun!$A$2:$A$10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Heun!$B$2:$B$10</c:f>
              <c:numCache>
                <c:formatCode>General</c:formatCode>
                <c:ptCount val="9"/>
                <c:pt idx="0">
                  <c:v>1</c:v>
                </c:pt>
                <c:pt idx="1">
                  <c:v>3.4375</c:v>
                </c:pt>
                <c:pt idx="2">
                  <c:v>3.375</c:v>
                </c:pt>
                <c:pt idx="3">
                  <c:v>2.6875</c:v>
                </c:pt>
                <c:pt idx="4">
                  <c:v>2.5</c:v>
                </c:pt>
                <c:pt idx="5">
                  <c:v>3.1875</c:v>
                </c:pt>
                <c:pt idx="6">
                  <c:v>4.375</c:v>
                </c:pt>
                <c:pt idx="7">
                  <c:v>4.9375</c:v>
                </c:pt>
                <c:pt idx="8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5DF-45E1-A12A-BB8B29B77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006048"/>
        <c:axId val="376012704"/>
      </c:scatterChart>
      <c:scatterChart>
        <c:scatterStyle val="lineMarker"/>
        <c:varyColors val="0"/>
        <c:ser>
          <c:idx val="0"/>
          <c:order val="1"/>
          <c:tx>
            <c:strRef>
              <c:f>Heun!$C$1</c:f>
              <c:strCache>
                <c:ptCount val="1"/>
                <c:pt idx="0">
                  <c:v>y(real)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Heun!$A$2:$A$10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Heun!$C$2:$C$10</c:f>
              <c:numCache>
                <c:formatCode>General</c:formatCode>
                <c:ptCount val="9"/>
                <c:pt idx="0">
                  <c:v>1</c:v>
                </c:pt>
                <c:pt idx="1">
                  <c:v>3.21875</c:v>
                </c:pt>
                <c:pt idx="2">
                  <c:v>3</c:v>
                </c:pt>
                <c:pt idx="3">
                  <c:v>2.21875</c:v>
                </c:pt>
                <c:pt idx="4">
                  <c:v>2</c:v>
                </c:pt>
                <c:pt idx="5">
                  <c:v>2.71875</c:v>
                </c:pt>
                <c:pt idx="6">
                  <c:v>4</c:v>
                </c:pt>
                <c:pt idx="7">
                  <c:v>4.71875</c:v>
                </c:pt>
                <c:pt idx="8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5DF-45E1-A12A-BB8B29B77F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006048"/>
        <c:axId val="376012704"/>
      </c:scatterChart>
      <c:valAx>
        <c:axId val="376006048"/>
        <c:scaling>
          <c:orientation val="minMax"/>
          <c:max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376012704"/>
        <c:crosses val="autoZero"/>
        <c:crossBetween val="midCat"/>
        <c:majorUnit val="0.5"/>
      </c:valAx>
      <c:valAx>
        <c:axId val="37601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376006048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Heun!$D$1</c:f>
              <c:strCache>
                <c:ptCount val="1"/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Heun!$A$2:$A$892</c:f>
              <c:numCache>
                <c:formatCode>General</c:formatCode>
                <c:ptCount val="891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Heun!$D$2:$D$892</c:f>
              <c:numCache>
                <c:formatCode>General</c:formatCode>
                <c:ptCount val="891"/>
                <c:pt idx="0">
                  <c:v>0</c:v>
                </c:pt>
                <c:pt idx="1">
                  <c:v>-0.21875</c:v>
                </c:pt>
                <c:pt idx="2">
                  <c:v>-0.375</c:v>
                </c:pt>
                <c:pt idx="3">
                  <c:v>-0.46875</c:v>
                </c:pt>
                <c:pt idx="4">
                  <c:v>-0.5</c:v>
                </c:pt>
                <c:pt idx="5">
                  <c:v>-0.46875</c:v>
                </c:pt>
                <c:pt idx="6">
                  <c:v>-0.375</c:v>
                </c:pt>
                <c:pt idx="7">
                  <c:v>-0.21875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31C-49C4-A43A-F3C06D675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9828912"/>
        <c:axId val="959830160"/>
      </c:scatterChart>
      <c:valAx>
        <c:axId val="959828912"/>
        <c:scaling>
          <c:orientation val="minMax"/>
          <c:max val="4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59830160"/>
        <c:crosses val="autoZero"/>
        <c:crossBetween val="midCat"/>
      </c:valAx>
      <c:valAx>
        <c:axId val="95983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959828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Heun!$H$1</c:f>
              <c:strCache>
                <c:ptCount val="1"/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Heun!$E$2:$E$892</c:f>
              <c:numCache>
                <c:formatCode>General</c:formatCode>
                <c:ptCount val="89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2.1499999999999901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3.35</c:v>
                </c:pt>
                <c:pt idx="68">
                  <c:v>3.4</c:v>
                </c:pt>
                <c:pt idx="69">
                  <c:v>3.45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3.85</c:v>
                </c:pt>
                <c:pt idx="78">
                  <c:v>3.9</c:v>
                </c:pt>
                <c:pt idx="79">
                  <c:v>3.95</c:v>
                </c:pt>
                <c:pt idx="80">
                  <c:v>4</c:v>
                </c:pt>
              </c:numCache>
            </c:numRef>
          </c:xVal>
          <c:yVal>
            <c:numRef>
              <c:f>Heun!$H$2:$H$892</c:f>
              <c:numCache>
                <c:formatCode>General</c:formatCode>
                <c:ptCount val="891"/>
                <c:pt idx="0">
                  <c:v>0</c:v>
                </c:pt>
                <c:pt idx="1">
                  <c:v>-2.4699999999999999E-4</c:v>
                </c:pt>
                <c:pt idx="2">
                  <c:v>-4.8700000000000002E-4</c:v>
                </c:pt>
                <c:pt idx="3">
                  <c:v>-7.2199999999999999E-4</c:v>
                </c:pt>
                <c:pt idx="4">
                  <c:v>-9.5E-4</c:v>
                </c:pt>
                <c:pt idx="5">
                  <c:v>-1.1720000000000001E-3</c:v>
                </c:pt>
                <c:pt idx="6">
                  <c:v>-1.387E-3</c:v>
                </c:pt>
                <c:pt idx="7">
                  <c:v>-1.5969999999999999E-3</c:v>
                </c:pt>
                <c:pt idx="8">
                  <c:v>-1.8E-3</c:v>
                </c:pt>
                <c:pt idx="9">
                  <c:v>-1.9970000000000001E-3</c:v>
                </c:pt>
                <c:pt idx="10">
                  <c:v>-2.1879999999999998E-3</c:v>
                </c:pt>
                <c:pt idx="11">
                  <c:v>-2.372E-3</c:v>
                </c:pt>
                <c:pt idx="12">
                  <c:v>-2.5500000000000002E-3</c:v>
                </c:pt>
                <c:pt idx="13">
                  <c:v>-2.722E-3</c:v>
                </c:pt>
                <c:pt idx="14">
                  <c:v>-2.8879999999999999E-3</c:v>
                </c:pt>
                <c:pt idx="15">
                  <c:v>-3.0469999999999998E-3</c:v>
                </c:pt>
                <c:pt idx="16">
                  <c:v>-3.2000000000000002E-3</c:v>
                </c:pt>
                <c:pt idx="17">
                  <c:v>-3.3470000000000001E-3</c:v>
                </c:pt>
                <c:pt idx="18">
                  <c:v>-3.4880000000000002E-3</c:v>
                </c:pt>
                <c:pt idx="19">
                  <c:v>-3.6219999999999998E-3</c:v>
                </c:pt>
                <c:pt idx="20">
                  <c:v>-3.7499999999999999E-3</c:v>
                </c:pt>
                <c:pt idx="21">
                  <c:v>-3.872E-3</c:v>
                </c:pt>
                <c:pt idx="22">
                  <c:v>-3.9870000000000001E-3</c:v>
                </c:pt>
                <c:pt idx="23">
                  <c:v>-4.0969999999999999E-3</c:v>
                </c:pt>
                <c:pt idx="24">
                  <c:v>-4.1999999999999997E-3</c:v>
                </c:pt>
                <c:pt idx="25">
                  <c:v>-4.2969999999999996E-3</c:v>
                </c:pt>
                <c:pt idx="26">
                  <c:v>-4.3880000000000004E-3</c:v>
                </c:pt>
                <c:pt idx="27">
                  <c:v>-4.4720000000000003E-3</c:v>
                </c:pt>
                <c:pt idx="28">
                  <c:v>-4.5500000000000002E-3</c:v>
                </c:pt>
                <c:pt idx="29">
                  <c:v>-4.6220000000000002E-3</c:v>
                </c:pt>
                <c:pt idx="30">
                  <c:v>-4.6880000000000003E-3</c:v>
                </c:pt>
                <c:pt idx="31">
                  <c:v>-4.7470000000000004E-3</c:v>
                </c:pt>
                <c:pt idx="32">
                  <c:v>-4.7999999999999996E-3</c:v>
                </c:pt>
                <c:pt idx="33">
                  <c:v>-4.8469999999999997E-3</c:v>
                </c:pt>
                <c:pt idx="34">
                  <c:v>-4.888E-3</c:v>
                </c:pt>
                <c:pt idx="35">
                  <c:v>-4.9220000000000002E-3</c:v>
                </c:pt>
                <c:pt idx="36">
                  <c:v>-4.9500000000000004E-3</c:v>
                </c:pt>
                <c:pt idx="37">
                  <c:v>-4.9719999999999999E-3</c:v>
                </c:pt>
                <c:pt idx="38">
                  <c:v>-4.9870000000000001E-3</c:v>
                </c:pt>
                <c:pt idx="39">
                  <c:v>-4.9969999999999997E-3</c:v>
                </c:pt>
                <c:pt idx="40">
                  <c:v>-5.0000000000000001E-3</c:v>
                </c:pt>
                <c:pt idx="41">
                  <c:v>-4.9969999999999997E-3</c:v>
                </c:pt>
                <c:pt idx="42">
                  <c:v>-4.9870000000000001E-3</c:v>
                </c:pt>
                <c:pt idx="43">
                  <c:v>-4.9719999999999999E-3</c:v>
                </c:pt>
                <c:pt idx="44">
                  <c:v>-4.9500000000000004E-3</c:v>
                </c:pt>
                <c:pt idx="45">
                  <c:v>-4.9220000000000002E-3</c:v>
                </c:pt>
                <c:pt idx="46">
                  <c:v>-4.888E-3</c:v>
                </c:pt>
                <c:pt idx="47">
                  <c:v>-4.8469999999999997E-3</c:v>
                </c:pt>
                <c:pt idx="48">
                  <c:v>-4.7999999999999996E-3</c:v>
                </c:pt>
                <c:pt idx="49">
                  <c:v>-4.7470000000000004E-3</c:v>
                </c:pt>
                <c:pt idx="50">
                  <c:v>-4.6880000000000003E-3</c:v>
                </c:pt>
                <c:pt idx="51">
                  <c:v>-4.6220000000000002E-3</c:v>
                </c:pt>
                <c:pt idx="52">
                  <c:v>-4.5500000000000002E-3</c:v>
                </c:pt>
                <c:pt idx="53">
                  <c:v>-4.4720000000000003E-3</c:v>
                </c:pt>
                <c:pt idx="54">
                  <c:v>-4.3870000000000003E-3</c:v>
                </c:pt>
                <c:pt idx="55">
                  <c:v>-4.2969999999999996E-3</c:v>
                </c:pt>
                <c:pt idx="56">
                  <c:v>-4.1999999999999997E-3</c:v>
                </c:pt>
                <c:pt idx="57">
                  <c:v>-4.0969999999999999E-3</c:v>
                </c:pt>
                <c:pt idx="58">
                  <c:v>-3.9870000000000001E-3</c:v>
                </c:pt>
                <c:pt idx="59">
                  <c:v>-3.872E-3</c:v>
                </c:pt>
                <c:pt idx="60">
                  <c:v>-3.7499999999999999E-3</c:v>
                </c:pt>
                <c:pt idx="61">
                  <c:v>-3.6219999999999998E-3</c:v>
                </c:pt>
                <c:pt idx="62">
                  <c:v>-3.4870000000000001E-3</c:v>
                </c:pt>
                <c:pt idx="63">
                  <c:v>-3.3470000000000001E-3</c:v>
                </c:pt>
                <c:pt idx="64">
                  <c:v>-3.2000000000000002E-3</c:v>
                </c:pt>
                <c:pt idx="65">
                  <c:v>-3.0469999999999998E-3</c:v>
                </c:pt>
                <c:pt idx="66">
                  <c:v>-2.8869999999999998E-3</c:v>
                </c:pt>
                <c:pt idx="67">
                  <c:v>-2.722E-3</c:v>
                </c:pt>
                <c:pt idx="68">
                  <c:v>-2.5500000000000002E-3</c:v>
                </c:pt>
                <c:pt idx="69">
                  <c:v>-2.372E-3</c:v>
                </c:pt>
                <c:pt idx="70">
                  <c:v>-2.1879999999999998E-3</c:v>
                </c:pt>
                <c:pt idx="71">
                  <c:v>-1.9970000000000001E-3</c:v>
                </c:pt>
                <c:pt idx="72">
                  <c:v>-1.8E-3</c:v>
                </c:pt>
                <c:pt idx="73">
                  <c:v>-1.5969999999999999E-3</c:v>
                </c:pt>
                <c:pt idx="74">
                  <c:v>-1.3879999999999999E-3</c:v>
                </c:pt>
                <c:pt idx="75">
                  <c:v>-1.1720000000000001E-3</c:v>
                </c:pt>
                <c:pt idx="76">
                  <c:v>-9.5E-4</c:v>
                </c:pt>
                <c:pt idx="77">
                  <c:v>-7.2199999999999999E-4</c:v>
                </c:pt>
                <c:pt idx="78">
                  <c:v>-4.8700000000000002E-4</c:v>
                </c:pt>
                <c:pt idx="79">
                  <c:v>-2.4699999999999999E-4</c:v>
                </c:pt>
                <c:pt idx="8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6CE-4E0E-B17C-D9096D173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1766096"/>
        <c:axId val="1001768592"/>
      </c:scatterChart>
      <c:valAx>
        <c:axId val="1001766096"/>
        <c:scaling>
          <c:orientation val="minMax"/>
          <c:max val="4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768592"/>
        <c:crosses val="autoZero"/>
        <c:crossBetween val="midCat"/>
      </c:valAx>
      <c:valAx>
        <c:axId val="100176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017660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Heun!$L$1</c:f>
              <c:strCache>
                <c:ptCount val="1"/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Heun!$I$2:$I$892</c:f>
              <c:numCache>
                <c:formatCode>General</c:formatCode>
                <c:ptCount val="891"/>
                <c:pt idx="0">
                  <c:v>0</c:v>
                </c:pt>
                <c:pt idx="1">
                  <c:v>5.0000000000000001E-3</c:v>
                </c:pt>
                <c:pt idx="2">
                  <c:v>0.01</c:v>
                </c:pt>
                <c:pt idx="3">
                  <c:v>1.4999999999999999E-2</c:v>
                </c:pt>
                <c:pt idx="4">
                  <c:v>0.02</c:v>
                </c:pt>
                <c:pt idx="5">
                  <c:v>2.5000000000000001E-2</c:v>
                </c:pt>
                <c:pt idx="6">
                  <c:v>0.03</c:v>
                </c:pt>
                <c:pt idx="7">
                  <c:v>3.5000000000000003E-2</c:v>
                </c:pt>
                <c:pt idx="8">
                  <c:v>0.04</c:v>
                </c:pt>
                <c:pt idx="9">
                  <c:v>4.4999999999999998E-2</c:v>
                </c:pt>
                <c:pt idx="10">
                  <c:v>0.05</c:v>
                </c:pt>
                <c:pt idx="11">
                  <c:v>5.5E-2</c:v>
                </c:pt>
                <c:pt idx="12">
                  <c:v>0.06</c:v>
                </c:pt>
                <c:pt idx="13">
                  <c:v>6.5000000000000002E-2</c:v>
                </c:pt>
                <c:pt idx="14">
                  <c:v>7.0000000000000007E-2</c:v>
                </c:pt>
                <c:pt idx="15">
                  <c:v>7.4999999999999997E-2</c:v>
                </c:pt>
                <c:pt idx="16">
                  <c:v>0.08</c:v>
                </c:pt>
                <c:pt idx="17">
                  <c:v>8.5000000000000006E-2</c:v>
                </c:pt>
                <c:pt idx="18">
                  <c:v>0.09</c:v>
                </c:pt>
                <c:pt idx="19">
                  <c:v>9.5000000000000001E-2</c:v>
                </c:pt>
                <c:pt idx="20">
                  <c:v>0.1</c:v>
                </c:pt>
                <c:pt idx="21">
                  <c:v>0.105</c:v>
                </c:pt>
                <c:pt idx="22">
                  <c:v>0.11</c:v>
                </c:pt>
                <c:pt idx="23">
                  <c:v>0.115</c:v>
                </c:pt>
                <c:pt idx="24">
                  <c:v>0.12</c:v>
                </c:pt>
                <c:pt idx="25">
                  <c:v>0.125</c:v>
                </c:pt>
                <c:pt idx="26">
                  <c:v>0.13</c:v>
                </c:pt>
                <c:pt idx="27">
                  <c:v>0.13500000000000001</c:v>
                </c:pt>
                <c:pt idx="28">
                  <c:v>0.14000000000000001</c:v>
                </c:pt>
                <c:pt idx="29">
                  <c:v>0.14499999999999999</c:v>
                </c:pt>
                <c:pt idx="30">
                  <c:v>0.15</c:v>
                </c:pt>
                <c:pt idx="31">
                  <c:v>0.155</c:v>
                </c:pt>
                <c:pt idx="32">
                  <c:v>0.16</c:v>
                </c:pt>
                <c:pt idx="33">
                  <c:v>0.16500000000000001</c:v>
                </c:pt>
                <c:pt idx="34">
                  <c:v>0.17</c:v>
                </c:pt>
                <c:pt idx="35">
                  <c:v>0.17499999999999999</c:v>
                </c:pt>
                <c:pt idx="36">
                  <c:v>0.18</c:v>
                </c:pt>
                <c:pt idx="37">
                  <c:v>0.185</c:v>
                </c:pt>
                <c:pt idx="38">
                  <c:v>0.19</c:v>
                </c:pt>
                <c:pt idx="39">
                  <c:v>0.19500000000000001</c:v>
                </c:pt>
                <c:pt idx="40">
                  <c:v>0.2</c:v>
                </c:pt>
                <c:pt idx="41">
                  <c:v>0.20499999999999999</c:v>
                </c:pt>
                <c:pt idx="42">
                  <c:v>0.21</c:v>
                </c:pt>
                <c:pt idx="43">
                  <c:v>0.215</c:v>
                </c:pt>
                <c:pt idx="44">
                  <c:v>0.22</c:v>
                </c:pt>
                <c:pt idx="45">
                  <c:v>0.22500000000000001</c:v>
                </c:pt>
                <c:pt idx="46">
                  <c:v>0.23</c:v>
                </c:pt>
                <c:pt idx="47">
                  <c:v>0.23499999999999999</c:v>
                </c:pt>
                <c:pt idx="48">
                  <c:v>0.24</c:v>
                </c:pt>
                <c:pt idx="49">
                  <c:v>0.245</c:v>
                </c:pt>
                <c:pt idx="50">
                  <c:v>0.25</c:v>
                </c:pt>
                <c:pt idx="51">
                  <c:v>0.255</c:v>
                </c:pt>
                <c:pt idx="52">
                  <c:v>0.26</c:v>
                </c:pt>
                <c:pt idx="53">
                  <c:v>0.26500000000000001</c:v>
                </c:pt>
                <c:pt idx="54">
                  <c:v>0.27</c:v>
                </c:pt>
                <c:pt idx="55">
                  <c:v>0.27500000000000002</c:v>
                </c:pt>
                <c:pt idx="56">
                  <c:v>0.28000000000000003</c:v>
                </c:pt>
                <c:pt idx="57">
                  <c:v>0.28499999999999998</c:v>
                </c:pt>
                <c:pt idx="58">
                  <c:v>0.28999999999999998</c:v>
                </c:pt>
                <c:pt idx="59">
                  <c:v>0.29499999999999998</c:v>
                </c:pt>
                <c:pt idx="60">
                  <c:v>0.3</c:v>
                </c:pt>
                <c:pt idx="61">
                  <c:v>0.30499999999999999</c:v>
                </c:pt>
                <c:pt idx="62">
                  <c:v>0.31</c:v>
                </c:pt>
                <c:pt idx="63">
                  <c:v>0.315</c:v>
                </c:pt>
                <c:pt idx="64">
                  <c:v>0.32</c:v>
                </c:pt>
                <c:pt idx="65">
                  <c:v>0.32500000000000001</c:v>
                </c:pt>
                <c:pt idx="66">
                  <c:v>0.33</c:v>
                </c:pt>
                <c:pt idx="67">
                  <c:v>0.33500000000000002</c:v>
                </c:pt>
                <c:pt idx="68">
                  <c:v>0.34</c:v>
                </c:pt>
                <c:pt idx="69">
                  <c:v>0.34499999999999997</c:v>
                </c:pt>
                <c:pt idx="70">
                  <c:v>0.35</c:v>
                </c:pt>
                <c:pt idx="71">
                  <c:v>0.35499999999999998</c:v>
                </c:pt>
                <c:pt idx="72">
                  <c:v>0.36</c:v>
                </c:pt>
                <c:pt idx="73">
                  <c:v>0.36499999999999999</c:v>
                </c:pt>
                <c:pt idx="74">
                  <c:v>0.37</c:v>
                </c:pt>
                <c:pt idx="75">
                  <c:v>0.375</c:v>
                </c:pt>
                <c:pt idx="76">
                  <c:v>0.38</c:v>
                </c:pt>
                <c:pt idx="77">
                  <c:v>0.38500000000000001</c:v>
                </c:pt>
                <c:pt idx="78">
                  <c:v>0.39</c:v>
                </c:pt>
                <c:pt idx="79">
                  <c:v>0.39500000000000002</c:v>
                </c:pt>
                <c:pt idx="80">
                  <c:v>0.4</c:v>
                </c:pt>
                <c:pt idx="81">
                  <c:v>0.40500000000000003</c:v>
                </c:pt>
                <c:pt idx="82">
                  <c:v>0.41</c:v>
                </c:pt>
                <c:pt idx="83">
                  <c:v>0.41499999999999998</c:v>
                </c:pt>
                <c:pt idx="84">
                  <c:v>0.42</c:v>
                </c:pt>
                <c:pt idx="85">
                  <c:v>0.42499999999999999</c:v>
                </c:pt>
                <c:pt idx="86">
                  <c:v>0.43</c:v>
                </c:pt>
                <c:pt idx="87">
                  <c:v>0.435</c:v>
                </c:pt>
                <c:pt idx="88">
                  <c:v>0.44</c:v>
                </c:pt>
                <c:pt idx="89">
                  <c:v>0.44500000000000001</c:v>
                </c:pt>
                <c:pt idx="90">
                  <c:v>0.45</c:v>
                </c:pt>
                <c:pt idx="91">
                  <c:v>0.45500000000000002</c:v>
                </c:pt>
                <c:pt idx="92">
                  <c:v>0.46</c:v>
                </c:pt>
                <c:pt idx="93">
                  <c:v>0.46500000000000002</c:v>
                </c:pt>
                <c:pt idx="94">
                  <c:v>0.47</c:v>
                </c:pt>
                <c:pt idx="95">
                  <c:v>0.47499999999999998</c:v>
                </c:pt>
                <c:pt idx="96">
                  <c:v>0.48</c:v>
                </c:pt>
                <c:pt idx="97">
                  <c:v>0.48499999999999999</c:v>
                </c:pt>
                <c:pt idx="98">
                  <c:v>0.49</c:v>
                </c:pt>
                <c:pt idx="99">
                  <c:v>0.495</c:v>
                </c:pt>
                <c:pt idx="100">
                  <c:v>0.5</c:v>
                </c:pt>
                <c:pt idx="101">
                  <c:v>0.505</c:v>
                </c:pt>
                <c:pt idx="102">
                  <c:v>0.51</c:v>
                </c:pt>
                <c:pt idx="103">
                  <c:v>0.51500000000000001</c:v>
                </c:pt>
                <c:pt idx="104">
                  <c:v>0.52</c:v>
                </c:pt>
                <c:pt idx="105">
                  <c:v>0.52500000000000002</c:v>
                </c:pt>
                <c:pt idx="106">
                  <c:v>0.53</c:v>
                </c:pt>
                <c:pt idx="107">
                  <c:v>0.53500000000000003</c:v>
                </c:pt>
                <c:pt idx="108">
                  <c:v>0.54</c:v>
                </c:pt>
                <c:pt idx="109">
                  <c:v>0.54500000000000004</c:v>
                </c:pt>
                <c:pt idx="110">
                  <c:v>0.55000000000000004</c:v>
                </c:pt>
                <c:pt idx="111">
                  <c:v>0.55500000000000005</c:v>
                </c:pt>
                <c:pt idx="112">
                  <c:v>0.56000000000000005</c:v>
                </c:pt>
                <c:pt idx="113">
                  <c:v>0.56499999999999995</c:v>
                </c:pt>
                <c:pt idx="114">
                  <c:v>0.56999999999999995</c:v>
                </c:pt>
                <c:pt idx="115">
                  <c:v>0.57499999999999996</c:v>
                </c:pt>
                <c:pt idx="116">
                  <c:v>0.57999999999999996</c:v>
                </c:pt>
                <c:pt idx="117">
                  <c:v>0.58499999999999996</c:v>
                </c:pt>
                <c:pt idx="118">
                  <c:v>0.59</c:v>
                </c:pt>
                <c:pt idx="119">
                  <c:v>0.59499999999999997</c:v>
                </c:pt>
                <c:pt idx="120">
                  <c:v>0.6</c:v>
                </c:pt>
                <c:pt idx="121">
                  <c:v>0.60499999999999998</c:v>
                </c:pt>
                <c:pt idx="122">
                  <c:v>0.61</c:v>
                </c:pt>
                <c:pt idx="123">
                  <c:v>0.61499999999999999</c:v>
                </c:pt>
                <c:pt idx="124">
                  <c:v>0.62</c:v>
                </c:pt>
                <c:pt idx="125">
                  <c:v>0.625</c:v>
                </c:pt>
                <c:pt idx="126">
                  <c:v>0.63</c:v>
                </c:pt>
                <c:pt idx="127">
                  <c:v>0.63500000000000001</c:v>
                </c:pt>
                <c:pt idx="128">
                  <c:v>0.64</c:v>
                </c:pt>
                <c:pt idx="129">
                  <c:v>0.64500000000000002</c:v>
                </c:pt>
                <c:pt idx="130">
                  <c:v>0.65</c:v>
                </c:pt>
                <c:pt idx="131">
                  <c:v>0.65500000000000003</c:v>
                </c:pt>
                <c:pt idx="132">
                  <c:v>0.66</c:v>
                </c:pt>
                <c:pt idx="133">
                  <c:v>0.66500000000000004</c:v>
                </c:pt>
                <c:pt idx="134">
                  <c:v>0.67</c:v>
                </c:pt>
                <c:pt idx="135">
                  <c:v>0.67500000000000004</c:v>
                </c:pt>
                <c:pt idx="136">
                  <c:v>0.68</c:v>
                </c:pt>
                <c:pt idx="137">
                  <c:v>0.68500000000000005</c:v>
                </c:pt>
                <c:pt idx="138">
                  <c:v>0.69</c:v>
                </c:pt>
                <c:pt idx="139">
                  <c:v>0.69499999999999995</c:v>
                </c:pt>
                <c:pt idx="140">
                  <c:v>0.7</c:v>
                </c:pt>
                <c:pt idx="141">
                  <c:v>0.70499999999999996</c:v>
                </c:pt>
                <c:pt idx="142">
                  <c:v>0.71</c:v>
                </c:pt>
                <c:pt idx="143">
                  <c:v>0.71499999999999997</c:v>
                </c:pt>
                <c:pt idx="144">
                  <c:v>0.72</c:v>
                </c:pt>
                <c:pt idx="145">
                  <c:v>0.72499999999999998</c:v>
                </c:pt>
                <c:pt idx="146">
                  <c:v>0.73</c:v>
                </c:pt>
                <c:pt idx="147">
                  <c:v>0.73499999999999999</c:v>
                </c:pt>
                <c:pt idx="148">
                  <c:v>0.74</c:v>
                </c:pt>
                <c:pt idx="149">
                  <c:v>0.745</c:v>
                </c:pt>
                <c:pt idx="150">
                  <c:v>0.75</c:v>
                </c:pt>
                <c:pt idx="151">
                  <c:v>0.755</c:v>
                </c:pt>
                <c:pt idx="152">
                  <c:v>0.76</c:v>
                </c:pt>
                <c:pt idx="153">
                  <c:v>0.76500000000000001</c:v>
                </c:pt>
                <c:pt idx="154">
                  <c:v>0.77</c:v>
                </c:pt>
                <c:pt idx="155">
                  <c:v>0.77500000000000002</c:v>
                </c:pt>
                <c:pt idx="156">
                  <c:v>0.78</c:v>
                </c:pt>
                <c:pt idx="157">
                  <c:v>0.78500000000000003</c:v>
                </c:pt>
                <c:pt idx="158">
                  <c:v>0.79</c:v>
                </c:pt>
                <c:pt idx="159">
                  <c:v>0.79500000000000004</c:v>
                </c:pt>
                <c:pt idx="160">
                  <c:v>0.8</c:v>
                </c:pt>
                <c:pt idx="161">
                  <c:v>0.80500000000000005</c:v>
                </c:pt>
                <c:pt idx="162">
                  <c:v>0.81</c:v>
                </c:pt>
                <c:pt idx="163">
                  <c:v>0.81499999999999995</c:v>
                </c:pt>
                <c:pt idx="164">
                  <c:v>0.82</c:v>
                </c:pt>
                <c:pt idx="165">
                  <c:v>0.82499999999999996</c:v>
                </c:pt>
                <c:pt idx="166">
                  <c:v>0.83</c:v>
                </c:pt>
                <c:pt idx="167">
                  <c:v>0.83499999999999996</c:v>
                </c:pt>
                <c:pt idx="168">
                  <c:v>0.84</c:v>
                </c:pt>
                <c:pt idx="169">
                  <c:v>0.84499999999999997</c:v>
                </c:pt>
                <c:pt idx="170">
                  <c:v>0.85</c:v>
                </c:pt>
                <c:pt idx="171">
                  <c:v>0.85499999999999998</c:v>
                </c:pt>
                <c:pt idx="172">
                  <c:v>0.86</c:v>
                </c:pt>
                <c:pt idx="173">
                  <c:v>0.86499999999999999</c:v>
                </c:pt>
                <c:pt idx="174">
                  <c:v>0.87</c:v>
                </c:pt>
                <c:pt idx="175">
                  <c:v>0.875</c:v>
                </c:pt>
                <c:pt idx="176">
                  <c:v>0.88</c:v>
                </c:pt>
                <c:pt idx="177">
                  <c:v>0.88500000000000001</c:v>
                </c:pt>
                <c:pt idx="178">
                  <c:v>0.89</c:v>
                </c:pt>
                <c:pt idx="179">
                  <c:v>0.89500000000000002</c:v>
                </c:pt>
                <c:pt idx="180">
                  <c:v>0.9</c:v>
                </c:pt>
                <c:pt idx="181">
                  <c:v>0.90500000000000003</c:v>
                </c:pt>
                <c:pt idx="182">
                  <c:v>0.91</c:v>
                </c:pt>
                <c:pt idx="183">
                  <c:v>0.91500000000000004</c:v>
                </c:pt>
                <c:pt idx="184">
                  <c:v>0.92</c:v>
                </c:pt>
                <c:pt idx="185">
                  <c:v>0.92500000000000004</c:v>
                </c:pt>
                <c:pt idx="186">
                  <c:v>0.93</c:v>
                </c:pt>
                <c:pt idx="187">
                  <c:v>0.93500000000000005</c:v>
                </c:pt>
                <c:pt idx="188">
                  <c:v>0.94</c:v>
                </c:pt>
                <c:pt idx="189">
                  <c:v>0.94499999999999995</c:v>
                </c:pt>
                <c:pt idx="190">
                  <c:v>0.95</c:v>
                </c:pt>
                <c:pt idx="191">
                  <c:v>0.95499999999999996</c:v>
                </c:pt>
                <c:pt idx="192">
                  <c:v>0.96</c:v>
                </c:pt>
                <c:pt idx="193">
                  <c:v>0.96499999999999997</c:v>
                </c:pt>
                <c:pt idx="194">
                  <c:v>0.97</c:v>
                </c:pt>
                <c:pt idx="195">
                  <c:v>0.97499999999999998</c:v>
                </c:pt>
                <c:pt idx="196">
                  <c:v>0.98</c:v>
                </c:pt>
                <c:pt idx="197">
                  <c:v>0.98499999999999999</c:v>
                </c:pt>
                <c:pt idx="198">
                  <c:v>0.99</c:v>
                </c:pt>
                <c:pt idx="199">
                  <c:v>0.995</c:v>
                </c:pt>
                <c:pt idx="200">
                  <c:v>1</c:v>
                </c:pt>
                <c:pt idx="201">
                  <c:v>1.0049999999999999</c:v>
                </c:pt>
                <c:pt idx="202">
                  <c:v>1.01</c:v>
                </c:pt>
                <c:pt idx="203">
                  <c:v>1.0149999999999999</c:v>
                </c:pt>
                <c:pt idx="204">
                  <c:v>1.02</c:v>
                </c:pt>
                <c:pt idx="205">
                  <c:v>1.0249999999999899</c:v>
                </c:pt>
                <c:pt idx="206">
                  <c:v>1.03</c:v>
                </c:pt>
                <c:pt idx="207">
                  <c:v>1.0349999999999899</c:v>
                </c:pt>
                <c:pt idx="208">
                  <c:v>1.04</c:v>
                </c:pt>
                <c:pt idx="209">
                  <c:v>1.0449999999999899</c:v>
                </c:pt>
                <c:pt idx="210">
                  <c:v>1.05</c:v>
                </c:pt>
                <c:pt idx="211">
                  <c:v>1.0549999999999899</c:v>
                </c:pt>
                <c:pt idx="212">
                  <c:v>1.06</c:v>
                </c:pt>
                <c:pt idx="213">
                  <c:v>1.06499999999999</c:v>
                </c:pt>
                <c:pt idx="214">
                  <c:v>1.07</c:v>
                </c:pt>
                <c:pt idx="215">
                  <c:v>1.075</c:v>
                </c:pt>
                <c:pt idx="216">
                  <c:v>1.08</c:v>
                </c:pt>
                <c:pt idx="217">
                  <c:v>1.085</c:v>
                </c:pt>
                <c:pt idx="218">
                  <c:v>1.0900000000000001</c:v>
                </c:pt>
                <c:pt idx="219">
                  <c:v>1.095</c:v>
                </c:pt>
                <c:pt idx="220">
                  <c:v>1.1000000000000001</c:v>
                </c:pt>
                <c:pt idx="221">
                  <c:v>1.105</c:v>
                </c:pt>
                <c:pt idx="222">
                  <c:v>1.1100000000000001</c:v>
                </c:pt>
                <c:pt idx="223">
                  <c:v>1.115</c:v>
                </c:pt>
                <c:pt idx="224">
                  <c:v>1.1200000000000001</c:v>
                </c:pt>
                <c:pt idx="225">
                  <c:v>1.125</c:v>
                </c:pt>
                <c:pt idx="226">
                  <c:v>1.1299999999999999</c:v>
                </c:pt>
                <c:pt idx="227">
                  <c:v>1.135</c:v>
                </c:pt>
                <c:pt idx="228">
                  <c:v>1.1399999999999999</c:v>
                </c:pt>
                <c:pt idx="229">
                  <c:v>1.145</c:v>
                </c:pt>
                <c:pt idx="230">
                  <c:v>1.1499999999999999</c:v>
                </c:pt>
                <c:pt idx="231">
                  <c:v>1.155</c:v>
                </c:pt>
                <c:pt idx="232">
                  <c:v>1.1599999999999899</c:v>
                </c:pt>
                <c:pt idx="233">
                  <c:v>1.165</c:v>
                </c:pt>
                <c:pt idx="234">
                  <c:v>1.1699999999999899</c:v>
                </c:pt>
                <c:pt idx="235">
                  <c:v>1.175</c:v>
                </c:pt>
                <c:pt idx="236">
                  <c:v>1.1799999999999899</c:v>
                </c:pt>
                <c:pt idx="237">
                  <c:v>1.1850000000000001</c:v>
                </c:pt>
                <c:pt idx="238">
                  <c:v>1.18999999999999</c:v>
                </c:pt>
                <c:pt idx="239">
                  <c:v>1.1950000000000001</c:v>
                </c:pt>
                <c:pt idx="240">
                  <c:v>1.2</c:v>
                </c:pt>
                <c:pt idx="241">
                  <c:v>1.2050000000000001</c:v>
                </c:pt>
                <c:pt idx="242">
                  <c:v>1.21</c:v>
                </c:pt>
                <c:pt idx="243">
                  <c:v>1.2150000000000001</c:v>
                </c:pt>
                <c:pt idx="244">
                  <c:v>1.22</c:v>
                </c:pt>
                <c:pt idx="245">
                  <c:v>1.2250000000000001</c:v>
                </c:pt>
                <c:pt idx="246">
                  <c:v>1.23</c:v>
                </c:pt>
                <c:pt idx="247">
                  <c:v>1.2350000000000001</c:v>
                </c:pt>
                <c:pt idx="248">
                  <c:v>1.24</c:v>
                </c:pt>
                <c:pt idx="249">
                  <c:v>1.2450000000000001</c:v>
                </c:pt>
                <c:pt idx="250">
                  <c:v>1.25</c:v>
                </c:pt>
                <c:pt idx="251">
                  <c:v>1.2549999999999999</c:v>
                </c:pt>
                <c:pt idx="252">
                  <c:v>1.26</c:v>
                </c:pt>
                <c:pt idx="253">
                  <c:v>1.2649999999999999</c:v>
                </c:pt>
                <c:pt idx="254">
                  <c:v>1.27</c:v>
                </c:pt>
                <c:pt idx="255">
                  <c:v>1.2749999999999999</c:v>
                </c:pt>
                <c:pt idx="256">
                  <c:v>1.28</c:v>
                </c:pt>
                <c:pt idx="257">
                  <c:v>1.2849999999999899</c:v>
                </c:pt>
                <c:pt idx="258">
                  <c:v>1.29</c:v>
                </c:pt>
                <c:pt idx="259">
                  <c:v>1.2949999999999899</c:v>
                </c:pt>
                <c:pt idx="260">
                  <c:v>1.3</c:v>
                </c:pt>
                <c:pt idx="261">
                  <c:v>1.3049999999999899</c:v>
                </c:pt>
                <c:pt idx="262">
                  <c:v>1.31</c:v>
                </c:pt>
                <c:pt idx="263">
                  <c:v>1.31499999999999</c:v>
                </c:pt>
                <c:pt idx="264">
                  <c:v>1.32</c:v>
                </c:pt>
                <c:pt idx="265">
                  <c:v>1.325</c:v>
                </c:pt>
                <c:pt idx="266">
                  <c:v>1.33</c:v>
                </c:pt>
                <c:pt idx="267">
                  <c:v>1.335</c:v>
                </c:pt>
                <c:pt idx="268">
                  <c:v>1.34</c:v>
                </c:pt>
                <c:pt idx="269">
                  <c:v>1.345</c:v>
                </c:pt>
                <c:pt idx="270">
                  <c:v>1.35</c:v>
                </c:pt>
                <c:pt idx="271">
                  <c:v>1.355</c:v>
                </c:pt>
                <c:pt idx="272">
                  <c:v>1.36</c:v>
                </c:pt>
                <c:pt idx="273">
                  <c:v>1.365</c:v>
                </c:pt>
                <c:pt idx="274">
                  <c:v>1.37</c:v>
                </c:pt>
                <c:pt idx="275">
                  <c:v>1.375</c:v>
                </c:pt>
                <c:pt idx="276">
                  <c:v>1.38</c:v>
                </c:pt>
                <c:pt idx="277">
                  <c:v>1.385</c:v>
                </c:pt>
                <c:pt idx="278">
                  <c:v>1.39</c:v>
                </c:pt>
                <c:pt idx="279">
                  <c:v>1.395</c:v>
                </c:pt>
                <c:pt idx="280">
                  <c:v>1.4</c:v>
                </c:pt>
                <c:pt idx="281">
                  <c:v>1.405</c:v>
                </c:pt>
                <c:pt idx="282">
                  <c:v>1.4099999999999899</c:v>
                </c:pt>
                <c:pt idx="283">
                  <c:v>1.415</c:v>
                </c:pt>
                <c:pt idx="284">
                  <c:v>1.4199999999999899</c:v>
                </c:pt>
                <c:pt idx="285">
                  <c:v>1.425</c:v>
                </c:pt>
                <c:pt idx="286">
                  <c:v>1.4299999999999899</c:v>
                </c:pt>
                <c:pt idx="287">
                  <c:v>1.4350000000000001</c:v>
                </c:pt>
                <c:pt idx="288">
                  <c:v>1.43999999999999</c:v>
                </c:pt>
                <c:pt idx="289">
                  <c:v>1.4450000000000001</c:v>
                </c:pt>
                <c:pt idx="290">
                  <c:v>1.45</c:v>
                </c:pt>
                <c:pt idx="291">
                  <c:v>1.4550000000000001</c:v>
                </c:pt>
                <c:pt idx="292">
                  <c:v>1.46</c:v>
                </c:pt>
                <c:pt idx="293">
                  <c:v>1.4650000000000001</c:v>
                </c:pt>
                <c:pt idx="294">
                  <c:v>1.47</c:v>
                </c:pt>
                <c:pt idx="295">
                  <c:v>1.4750000000000001</c:v>
                </c:pt>
                <c:pt idx="296">
                  <c:v>1.48</c:v>
                </c:pt>
                <c:pt idx="297">
                  <c:v>1.4850000000000001</c:v>
                </c:pt>
                <c:pt idx="298">
                  <c:v>1.49</c:v>
                </c:pt>
                <c:pt idx="299">
                  <c:v>1.4950000000000001</c:v>
                </c:pt>
                <c:pt idx="300">
                  <c:v>1.5</c:v>
                </c:pt>
                <c:pt idx="301">
                  <c:v>1.5049999999999999</c:v>
                </c:pt>
                <c:pt idx="302">
                  <c:v>1.51</c:v>
                </c:pt>
                <c:pt idx="303">
                  <c:v>1.5149999999999999</c:v>
                </c:pt>
                <c:pt idx="304">
                  <c:v>1.52</c:v>
                </c:pt>
                <c:pt idx="305">
                  <c:v>1.5249999999999999</c:v>
                </c:pt>
                <c:pt idx="306">
                  <c:v>1.53</c:v>
                </c:pt>
                <c:pt idx="307">
                  <c:v>1.5349999999999999</c:v>
                </c:pt>
                <c:pt idx="308">
                  <c:v>1.54</c:v>
                </c:pt>
                <c:pt idx="309">
                  <c:v>1.5449999999999899</c:v>
                </c:pt>
                <c:pt idx="310">
                  <c:v>1.55</c:v>
                </c:pt>
                <c:pt idx="311">
                  <c:v>1.5549999999999899</c:v>
                </c:pt>
                <c:pt idx="312">
                  <c:v>1.56</c:v>
                </c:pt>
                <c:pt idx="313">
                  <c:v>1.56499999999999</c:v>
                </c:pt>
                <c:pt idx="314">
                  <c:v>1.57</c:v>
                </c:pt>
                <c:pt idx="315">
                  <c:v>1.575</c:v>
                </c:pt>
                <c:pt idx="316">
                  <c:v>1.58</c:v>
                </c:pt>
                <c:pt idx="317">
                  <c:v>1.585</c:v>
                </c:pt>
                <c:pt idx="318">
                  <c:v>1.59</c:v>
                </c:pt>
                <c:pt idx="319">
                  <c:v>1.595</c:v>
                </c:pt>
                <c:pt idx="320">
                  <c:v>1.6</c:v>
                </c:pt>
                <c:pt idx="321">
                  <c:v>1.605</c:v>
                </c:pt>
                <c:pt idx="322">
                  <c:v>1.61</c:v>
                </c:pt>
                <c:pt idx="323">
                  <c:v>1.615</c:v>
                </c:pt>
                <c:pt idx="324">
                  <c:v>1.62</c:v>
                </c:pt>
                <c:pt idx="325">
                  <c:v>1.625</c:v>
                </c:pt>
                <c:pt idx="326">
                  <c:v>1.63</c:v>
                </c:pt>
                <c:pt idx="327">
                  <c:v>1.635</c:v>
                </c:pt>
                <c:pt idx="328">
                  <c:v>1.64</c:v>
                </c:pt>
                <c:pt idx="329">
                  <c:v>1.645</c:v>
                </c:pt>
                <c:pt idx="330">
                  <c:v>1.65</c:v>
                </c:pt>
                <c:pt idx="331">
                  <c:v>1.655</c:v>
                </c:pt>
                <c:pt idx="332">
                  <c:v>1.66</c:v>
                </c:pt>
                <c:pt idx="333">
                  <c:v>1.665</c:v>
                </c:pt>
                <c:pt idx="334">
                  <c:v>1.6699999999999899</c:v>
                </c:pt>
                <c:pt idx="335">
                  <c:v>1.675</c:v>
                </c:pt>
                <c:pt idx="336">
                  <c:v>1.6799999999999899</c:v>
                </c:pt>
                <c:pt idx="337">
                  <c:v>1.6850000000000001</c:v>
                </c:pt>
                <c:pt idx="338">
                  <c:v>1.68999999999999</c:v>
                </c:pt>
                <c:pt idx="339">
                  <c:v>1.6950000000000001</c:v>
                </c:pt>
                <c:pt idx="340">
                  <c:v>1.7</c:v>
                </c:pt>
                <c:pt idx="341">
                  <c:v>1.7050000000000001</c:v>
                </c:pt>
                <c:pt idx="342">
                  <c:v>1.71</c:v>
                </c:pt>
                <c:pt idx="343">
                  <c:v>1.7150000000000001</c:v>
                </c:pt>
                <c:pt idx="344">
                  <c:v>1.72</c:v>
                </c:pt>
                <c:pt idx="345">
                  <c:v>1.7250000000000001</c:v>
                </c:pt>
                <c:pt idx="346">
                  <c:v>1.73</c:v>
                </c:pt>
                <c:pt idx="347">
                  <c:v>1.7350000000000001</c:v>
                </c:pt>
                <c:pt idx="348">
                  <c:v>1.74</c:v>
                </c:pt>
                <c:pt idx="349">
                  <c:v>1.7450000000000001</c:v>
                </c:pt>
                <c:pt idx="350">
                  <c:v>1.75</c:v>
                </c:pt>
                <c:pt idx="351">
                  <c:v>1.7549999999999999</c:v>
                </c:pt>
                <c:pt idx="352">
                  <c:v>1.76</c:v>
                </c:pt>
                <c:pt idx="353">
                  <c:v>1.7649999999999999</c:v>
                </c:pt>
                <c:pt idx="354">
                  <c:v>1.77</c:v>
                </c:pt>
                <c:pt idx="355">
                  <c:v>1.7749999999999999</c:v>
                </c:pt>
                <c:pt idx="356">
                  <c:v>1.78</c:v>
                </c:pt>
                <c:pt idx="357">
                  <c:v>1.7849999999999999</c:v>
                </c:pt>
                <c:pt idx="358">
                  <c:v>1.79</c:v>
                </c:pt>
                <c:pt idx="359">
                  <c:v>1.7949999999999899</c:v>
                </c:pt>
                <c:pt idx="360">
                  <c:v>1.8</c:v>
                </c:pt>
                <c:pt idx="361">
                  <c:v>1.8049999999999899</c:v>
                </c:pt>
                <c:pt idx="362">
                  <c:v>1.81</c:v>
                </c:pt>
                <c:pt idx="363">
                  <c:v>1.81499999999999</c:v>
                </c:pt>
                <c:pt idx="364">
                  <c:v>1.82</c:v>
                </c:pt>
                <c:pt idx="365">
                  <c:v>1.825</c:v>
                </c:pt>
                <c:pt idx="366">
                  <c:v>1.83</c:v>
                </c:pt>
                <c:pt idx="367">
                  <c:v>1.835</c:v>
                </c:pt>
                <c:pt idx="368">
                  <c:v>1.84</c:v>
                </c:pt>
                <c:pt idx="369">
                  <c:v>1.845</c:v>
                </c:pt>
                <c:pt idx="370">
                  <c:v>1.85</c:v>
                </c:pt>
                <c:pt idx="371">
                  <c:v>1.855</c:v>
                </c:pt>
                <c:pt idx="372">
                  <c:v>1.86</c:v>
                </c:pt>
                <c:pt idx="373">
                  <c:v>1.865</c:v>
                </c:pt>
                <c:pt idx="374">
                  <c:v>1.87</c:v>
                </c:pt>
                <c:pt idx="375">
                  <c:v>1.875</c:v>
                </c:pt>
                <c:pt idx="376">
                  <c:v>1.88</c:v>
                </c:pt>
                <c:pt idx="377">
                  <c:v>1.885</c:v>
                </c:pt>
                <c:pt idx="378">
                  <c:v>1.89</c:v>
                </c:pt>
                <c:pt idx="379">
                  <c:v>1.895</c:v>
                </c:pt>
                <c:pt idx="380">
                  <c:v>1.9</c:v>
                </c:pt>
                <c:pt idx="381">
                  <c:v>1.905</c:v>
                </c:pt>
                <c:pt idx="382">
                  <c:v>1.91</c:v>
                </c:pt>
                <c:pt idx="383">
                  <c:v>1.915</c:v>
                </c:pt>
                <c:pt idx="384">
                  <c:v>1.9199999999999899</c:v>
                </c:pt>
                <c:pt idx="385">
                  <c:v>1.925</c:v>
                </c:pt>
                <c:pt idx="386">
                  <c:v>1.9299999999999899</c:v>
                </c:pt>
                <c:pt idx="387">
                  <c:v>1.9350000000000001</c:v>
                </c:pt>
                <c:pt idx="388">
                  <c:v>1.93999999999999</c:v>
                </c:pt>
                <c:pt idx="389">
                  <c:v>1.9450000000000001</c:v>
                </c:pt>
                <c:pt idx="390">
                  <c:v>1.95</c:v>
                </c:pt>
                <c:pt idx="391">
                  <c:v>1.9550000000000001</c:v>
                </c:pt>
                <c:pt idx="392">
                  <c:v>1.96</c:v>
                </c:pt>
                <c:pt idx="393">
                  <c:v>1.9650000000000001</c:v>
                </c:pt>
                <c:pt idx="394">
                  <c:v>1.97</c:v>
                </c:pt>
                <c:pt idx="395">
                  <c:v>1.9750000000000001</c:v>
                </c:pt>
                <c:pt idx="396">
                  <c:v>1.98</c:v>
                </c:pt>
                <c:pt idx="397">
                  <c:v>1.9850000000000001</c:v>
                </c:pt>
                <c:pt idx="398">
                  <c:v>1.99</c:v>
                </c:pt>
                <c:pt idx="399">
                  <c:v>1.9950000000000001</c:v>
                </c:pt>
                <c:pt idx="400">
                  <c:v>2</c:v>
                </c:pt>
                <c:pt idx="401">
                  <c:v>2.0049999999999901</c:v>
                </c:pt>
                <c:pt idx="402">
                  <c:v>2.0099999999999998</c:v>
                </c:pt>
                <c:pt idx="403">
                  <c:v>2.0150000000000001</c:v>
                </c:pt>
                <c:pt idx="404">
                  <c:v>2.02</c:v>
                </c:pt>
                <c:pt idx="405">
                  <c:v>2.0249999999999901</c:v>
                </c:pt>
                <c:pt idx="406">
                  <c:v>2.0299999999999998</c:v>
                </c:pt>
                <c:pt idx="407">
                  <c:v>2.0350000000000001</c:v>
                </c:pt>
                <c:pt idx="408">
                  <c:v>2.04</c:v>
                </c:pt>
                <c:pt idx="409">
                  <c:v>2.0449999999999902</c:v>
                </c:pt>
                <c:pt idx="410">
                  <c:v>2.0499999999999901</c:v>
                </c:pt>
                <c:pt idx="411">
                  <c:v>2.0550000000000002</c:v>
                </c:pt>
                <c:pt idx="412">
                  <c:v>2.06</c:v>
                </c:pt>
                <c:pt idx="413">
                  <c:v>2.0649999999999902</c:v>
                </c:pt>
                <c:pt idx="414">
                  <c:v>2.0699999999999901</c:v>
                </c:pt>
                <c:pt idx="415">
                  <c:v>2.0750000000000002</c:v>
                </c:pt>
                <c:pt idx="416">
                  <c:v>2.08</c:v>
                </c:pt>
                <c:pt idx="417">
                  <c:v>2.085</c:v>
                </c:pt>
                <c:pt idx="418">
                  <c:v>2.0899999999999901</c:v>
                </c:pt>
                <c:pt idx="419">
                  <c:v>2.0950000000000002</c:v>
                </c:pt>
                <c:pt idx="420">
                  <c:v>2.1</c:v>
                </c:pt>
                <c:pt idx="421">
                  <c:v>2.105</c:v>
                </c:pt>
                <c:pt idx="422">
                  <c:v>2.1099999999999901</c:v>
                </c:pt>
                <c:pt idx="423">
                  <c:v>2.1150000000000002</c:v>
                </c:pt>
                <c:pt idx="424">
                  <c:v>2.12</c:v>
                </c:pt>
                <c:pt idx="425">
                  <c:v>2.125</c:v>
                </c:pt>
                <c:pt idx="426">
                  <c:v>2.1299999999999901</c:v>
                </c:pt>
                <c:pt idx="427">
                  <c:v>2.1349999999999998</c:v>
                </c:pt>
                <c:pt idx="428">
                  <c:v>2.14</c:v>
                </c:pt>
                <c:pt idx="429">
                  <c:v>2.145</c:v>
                </c:pt>
                <c:pt idx="430">
                  <c:v>2.1499999999999901</c:v>
                </c:pt>
                <c:pt idx="431">
                  <c:v>2.1549999999999998</c:v>
                </c:pt>
                <c:pt idx="432">
                  <c:v>2.16</c:v>
                </c:pt>
                <c:pt idx="433">
                  <c:v>2.165</c:v>
                </c:pt>
                <c:pt idx="434">
                  <c:v>2.1699999999999902</c:v>
                </c:pt>
                <c:pt idx="435">
                  <c:v>2.1749999999999998</c:v>
                </c:pt>
                <c:pt idx="436">
                  <c:v>2.1800000000000002</c:v>
                </c:pt>
                <c:pt idx="437">
                  <c:v>2.1850000000000001</c:v>
                </c:pt>
                <c:pt idx="438">
                  <c:v>2.1899999999999902</c:v>
                </c:pt>
                <c:pt idx="439">
                  <c:v>2.1949999999999901</c:v>
                </c:pt>
                <c:pt idx="440">
                  <c:v>2.2000000000000002</c:v>
                </c:pt>
                <c:pt idx="441">
                  <c:v>2.2050000000000001</c:v>
                </c:pt>
                <c:pt idx="442">
                  <c:v>2.21</c:v>
                </c:pt>
                <c:pt idx="443">
                  <c:v>2.2149999999999901</c:v>
                </c:pt>
                <c:pt idx="444">
                  <c:v>2.2200000000000002</c:v>
                </c:pt>
                <c:pt idx="445">
                  <c:v>2.2250000000000001</c:v>
                </c:pt>
                <c:pt idx="446">
                  <c:v>2.23</c:v>
                </c:pt>
                <c:pt idx="447">
                  <c:v>2.2349999999999901</c:v>
                </c:pt>
                <c:pt idx="448">
                  <c:v>2.2400000000000002</c:v>
                </c:pt>
                <c:pt idx="449">
                  <c:v>2.2450000000000001</c:v>
                </c:pt>
                <c:pt idx="450">
                  <c:v>2.25</c:v>
                </c:pt>
                <c:pt idx="451">
                  <c:v>2.2549999999999901</c:v>
                </c:pt>
                <c:pt idx="452">
                  <c:v>2.2599999999999998</c:v>
                </c:pt>
                <c:pt idx="453">
                  <c:v>2.2650000000000001</c:v>
                </c:pt>
                <c:pt idx="454">
                  <c:v>2.27</c:v>
                </c:pt>
                <c:pt idx="455">
                  <c:v>2.2749999999999901</c:v>
                </c:pt>
                <c:pt idx="456">
                  <c:v>2.2799999999999998</c:v>
                </c:pt>
                <c:pt idx="457">
                  <c:v>2.2850000000000001</c:v>
                </c:pt>
                <c:pt idx="458">
                  <c:v>2.29</c:v>
                </c:pt>
                <c:pt idx="459">
                  <c:v>2.2949999999999902</c:v>
                </c:pt>
                <c:pt idx="460">
                  <c:v>2.2999999999999998</c:v>
                </c:pt>
                <c:pt idx="461">
                  <c:v>2.3050000000000002</c:v>
                </c:pt>
                <c:pt idx="462">
                  <c:v>2.31</c:v>
                </c:pt>
                <c:pt idx="463">
                  <c:v>2.3149999999999902</c:v>
                </c:pt>
                <c:pt idx="464">
                  <c:v>2.3199999999999901</c:v>
                </c:pt>
                <c:pt idx="465">
                  <c:v>2.3250000000000002</c:v>
                </c:pt>
                <c:pt idx="466">
                  <c:v>2.33</c:v>
                </c:pt>
                <c:pt idx="467">
                  <c:v>2.335</c:v>
                </c:pt>
                <c:pt idx="468">
                  <c:v>2.3399999999999901</c:v>
                </c:pt>
                <c:pt idx="469">
                  <c:v>2.3450000000000002</c:v>
                </c:pt>
                <c:pt idx="470">
                  <c:v>2.35</c:v>
                </c:pt>
                <c:pt idx="471">
                  <c:v>2.355</c:v>
                </c:pt>
                <c:pt idx="472">
                  <c:v>2.3599999999999901</c:v>
                </c:pt>
                <c:pt idx="473">
                  <c:v>2.3650000000000002</c:v>
                </c:pt>
                <c:pt idx="474">
                  <c:v>2.37</c:v>
                </c:pt>
                <c:pt idx="475">
                  <c:v>2.375</c:v>
                </c:pt>
                <c:pt idx="476">
                  <c:v>2.3799999999999901</c:v>
                </c:pt>
                <c:pt idx="477">
                  <c:v>2.3849999999999998</c:v>
                </c:pt>
                <c:pt idx="478">
                  <c:v>2.39</c:v>
                </c:pt>
                <c:pt idx="479">
                  <c:v>2.395</c:v>
                </c:pt>
                <c:pt idx="480">
                  <c:v>2.3999999999999901</c:v>
                </c:pt>
                <c:pt idx="481">
                  <c:v>2.4049999999999998</c:v>
                </c:pt>
                <c:pt idx="482">
                  <c:v>2.41</c:v>
                </c:pt>
                <c:pt idx="483">
                  <c:v>2.415</c:v>
                </c:pt>
                <c:pt idx="484">
                  <c:v>2.4199999999999902</c:v>
                </c:pt>
                <c:pt idx="485">
                  <c:v>2.4249999999999998</c:v>
                </c:pt>
                <c:pt idx="486">
                  <c:v>2.4300000000000002</c:v>
                </c:pt>
                <c:pt idx="487">
                  <c:v>2.4350000000000001</c:v>
                </c:pt>
                <c:pt idx="488">
                  <c:v>2.4399999999999902</c:v>
                </c:pt>
                <c:pt idx="489">
                  <c:v>2.4449999999999901</c:v>
                </c:pt>
                <c:pt idx="490">
                  <c:v>2.4500000000000002</c:v>
                </c:pt>
                <c:pt idx="491">
                  <c:v>2.4550000000000001</c:v>
                </c:pt>
                <c:pt idx="492">
                  <c:v>2.46</c:v>
                </c:pt>
                <c:pt idx="493">
                  <c:v>2.4649999999999901</c:v>
                </c:pt>
                <c:pt idx="494">
                  <c:v>2.4700000000000002</c:v>
                </c:pt>
                <c:pt idx="495">
                  <c:v>2.4750000000000001</c:v>
                </c:pt>
                <c:pt idx="496">
                  <c:v>2.48</c:v>
                </c:pt>
                <c:pt idx="497">
                  <c:v>2.4849999999999901</c:v>
                </c:pt>
                <c:pt idx="498">
                  <c:v>2.4900000000000002</c:v>
                </c:pt>
                <c:pt idx="499">
                  <c:v>2.4950000000000001</c:v>
                </c:pt>
                <c:pt idx="500">
                  <c:v>2.5</c:v>
                </c:pt>
                <c:pt idx="501">
                  <c:v>2.5049999999999901</c:v>
                </c:pt>
                <c:pt idx="502">
                  <c:v>2.5099999999999998</c:v>
                </c:pt>
                <c:pt idx="503">
                  <c:v>2.5150000000000001</c:v>
                </c:pt>
                <c:pt idx="504">
                  <c:v>2.52</c:v>
                </c:pt>
                <c:pt idx="505">
                  <c:v>2.5249999999999901</c:v>
                </c:pt>
                <c:pt idx="506">
                  <c:v>2.5299999999999998</c:v>
                </c:pt>
                <c:pt idx="507">
                  <c:v>2.5350000000000001</c:v>
                </c:pt>
                <c:pt idx="508">
                  <c:v>2.54</c:v>
                </c:pt>
                <c:pt idx="509">
                  <c:v>2.5449999999999902</c:v>
                </c:pt>
                <c:pt idx="510">
                  <c:v>2.5499999999999998</c:v>
                </c:pt>
                <c:pt idx="511">
                  <c:v>2.5550000000000002</c:v>
                </c:pt>
                <c:pt idx="512">
                  <c:v>2.56</c:v>
                </c:pt>
                <c:pt idx="513">
                  <c:v>2.5649999999999902</c:v>
                </c:pt>
                <c:pt idx="514">
                  <c:v>2.5699999999999901</c:v>
                </c:pt>
                <c:pt idx="515">
                  <c:v>2.5750000000000002</c:v>
                </c:pt>
                <c:pt idx="516">
                  <c:v>2.58</c:v>
                </c:pt>
                <c:pt idx="517">
                  <c:v>2.585</c:v>
                </c:pt>
                <c:pt idx="518">
                  <c:v>2.5899999999999901</c:v>
                </c:pt>
                <c:pt idx="519">
                  <c:v>2.5950000000000002</c:v>
                </c:pt>
                <c:pt idx="520">
                  <c:v>2.6</c:v>
                </c:pt>
                <c:pt idx="521">
                  <c:v>2.605</c:v>
                </c:pt>
                <c:pt idx="522">
                  <c:v>2.6099999999999901</c:v>
                </c:pt>
                <c:pt idx="523">
                  <c:v>2.6150000000000002</c:v>
                </c:pt>
                <c:pt idx="524">
                  <c:v>2.62</c:v>
                </c:pt>
                <c:pt idx="525">
                  <c:v>2.625</c:v>
                </c:pt>
                <c:pt idx="526">
                  <c:v>2.6299999999999901</c:v>
                </c:pt>
                <c:pt idx="527">
                  <c:v>2.6349999999999998</c:v>
                </c:pt>
                <c:pt idx="528">
                  <c:v>2.64</c:v>
                </c:pt>
                <c:pt idx="529">
                  <c:v>2.645</c:v>
                </c:pt>
                <c:pt idx="530">
                  <c:v>2.6499999999999901</c:v>
                </c:pt>
                <c:pt idx="531">
                  <c:v>2.6549999999999998</c:v>
                </c:pt>
                <c:pt idx="532">
                  <c:v>2.66</c:v>
                </c:pt>
                <c:pt idx="533">
                  <c:v>2.665</c:v>
                </c:pt>
                <c:pt idx="534">
                  <c:v>2.6699999999999902</c:v>
                </c:pt>
                <c:pt idx="535">
                  <c:v>2.6749999999999998</c:v>
                </c:pt>
                <c:pt idx="536">
                  <c:v>2.68</c:v>
                </c:pt>
                <c:pt idx="537">
                  <c:v>2.6850000000000001</c:v>
                </c:pt>
                <c:pt idx="538">
                  <c:v>2.6899999999999902</c:v>
                </c:pt>
                <c:pt idx="539">
                  <c:v>2.6949999999999901</c:v>
                </c:pt>
                <c:pt idx="540">
                  <c:v>2.7</c:v>
                </c:pt>
                <c:pt idx="541">
                  <c:v>2.7050000000000001</c:v>
                </c:pt>
                <c:pt idx="542">
                  <c:v>2.71</c:v>
                </c:pt>
                <c:pt idx="543">
                  <c:v>2.7149999999999901</c:v>
                </c:pt>
                <c:pt idx="544">
                  <c:v>2.72</c:v>
                </c:pt>
                <c:pt idx="545">
                  <c:v>2.7250000000000001</c:v>
                </c:pt>
                <c:pt idx="546">
                  <c:v>2.73</c:v>
                </c:pt>
                <c:pt idx="547">
                  <c:v>2.7349999999999901</c:v>
                </c:pt>
                <c:pt idx="548">
                  <c:v>2.74</c:v>
                </c:pt>
                <c:pt idx="549">
                  <c:v>2.7450000000000001</c:v>
                </c:pt>
                <c:pt idx="550">
                  <c:v>2.75</c:v>
                </c:pt>
                <c:pt idx="551">
                  <c:v>2.7549999999999901</c:v>
                </c:pt>
                <c:pt idx="552">
                  <c:v>2.76</c:v>
                </c:pt>
                <c:pt idx="553">
                  <c:v>2.7650000000000001</c:v>
                </c:pt>
                <c:pt idx="554">
                  <c:v>2.77</c:v>
                </c:pt>
                <c:pt idx="555">
                  <c:v>2.7749999999999901</c:v>
                </c:pt>
                <c:pt idx="556">
                  <c:v>2.78</c:v>
                </c:pt>
                <c:pt idx="557">
                  <c:v>2.7850000000000001</c:v>
                </c:pt>
                <c:pt idx="558">
                  <c:v>2.79</c:v>
                </c:pt>
                <c:pt idx="559">
                  <c:v>2.7949999999999902</c:v>
                </c:pt>
                <c:pt idx="560">
                  <c:v>2.8</c:v>
                </c:pt>
                <c:pt idx="561">
                  <c:v>2.8050000000000002</c:v>
                </c:pt>
                <c:pt idx="562">
                  <c:v>2.81</c:v>
                </c:pt>
                <c:pt idx="563">
                  <c:v>2.8149999999999902</c:v>
                </c:pt>
                <c:pt idx="564">
                  <c:v>2.8199999999999901</c:v>
                </c:pt>
                <c:pt idx="565">
                  <c:v>2.8250000000000002</c:v>
                </c:pt>
                <c:pt idx="566">
                  <c:v>2.83</c:v>
                </c:pt>
                <c:pt idx="567">
                  <c:v>2.835</c:v>
                </c:pt>
                <c:pt idx="568">
                  <c:v>2.8399999999999901</c:v>
                </c:pt>
                <c:pt idx="569">
                  <c:v>2.8450000000000002</c:v>
                </c:pt>
                <c:pt idx="570">
                  <c:v>2.85</c:v>
                </c:pt>
                <c:pt idx="571">
                  <c:v>2.855</c:v>
                </c:pt>
                <c:pt idx="572">
                  <c:v>2.8599999999999901</c:v>
                </c:pt>
                <c:pt idx="573">
                  <c:v>2.8650000000000002</c:v>
                </c:pt>
                <c:pt idx="574">
                  <c:v>2.87</c:v>
                </c:pt>
                <c:pt idx="575">
                  <c:v>2.875</c:v>
                </c:pt>
                <c:pt idx="576">
                  <c:v>2.8799999999999901</c:v>
                </c:pt>
                <c:pt idx="577">
                  <c:v>2.8849999999999998</c:v>
                </c:pt>
                <c:pt idx="578">
                  <c:v>2.89</c:v>
                </c:pt>
                <c:pt idx="579">
                  <c:v>2.895</c:v>
                </c:pt>
                <c:pt idx="580">
                  <c:v>2.8999999999999901</c:v>
                </c:pt>
                <c:pt idx="581">
                  <c:v>2.9049999999999998</c:v>
                </c:pt>
                <c:pt idx="582">
                  <c:v>2.91</c:v>
                </c:pt>
                <c:pt idx="583">
                  <c:v>2.915</c:v>
                </c:pt>
                <c:pt idx="584">
                  <c:v>2.9199999999999902</c:v>
                </c:pt>
                <c:pt idx="585">
                  <c:v>2.9249999999999998</c:v>
                </c:pt>
                <c:pt idx="586">
                  <c:v>2.93</c:v>
                </c:pt>
                <c:pt idx="587">
                  <c:v>2.9350000000000001</c:v>
                </c:pt>
                <c:pt idx="588">
                  <c:v>2.9399999999999902</c:v>
                </c:pt>
                <c:pt idx="589">
                  <c:v>2.9449999999999901</c:v>
                </c:pt>
                <c:pt idx="590">
                  <c:v>2.95</c:v>
                </c:pt>
                <c:pt idx="591">
                  <c:v>2.9550000000000001</c:v>
                </c:pt>
                <c:pt idx="592">
                  <c:v>2.96</c:v>
                </c:pt>
                <c:pt idx="593">
                  <c:v>2.9649999999999901</c:v>
                </c:pt>
                <c:pt idx="594">
                  <c:v>2.97</c:v>
                </c:pt>
                <c:pt idx="595">
                  <c:v>2.9750000000000001</c:v>
                </c:pt>
                <c:pt idx="596">
                  <c:v>2.98</c:v>
                </c:pt>
                <c:pt idx="597">
                  <c:v>2.9849999999999901</c:v>
                </c:pt>
                <c:pt idx="598">
                  <c:v>2.99</c:v>
                </c:pt>
                <c:pt idx="599">
                  <c:v>2.9950000000000001</c:v>
                </c:pt>
                <c:pt idx="600">
                  <c:v>3</c:v>
                </c:pt>
                <c:pt idx="601">
                  <c:v>3.0049999999999901</c:v>
                </c:pt>
                <c:pt idx="602">
                  <c:v>3.01</c:v>
                </c:pt>
                <c:pt idx="603">
                  <c:v>3.0150000000000001</c:v>
                </c:pt>
                <c:pt idx="604">
                  <c:v>3.02</c:v>
                </c:pt>
                <c:pt idx="605">
                  <c:v>3.0249999999999901</c:v>
                </c:pt>
                <c:pt idx="606">
                  <c:v>3.03</c:v>
                </c:pt>
                <c:pt idx="607">
                  <c:v>3.0350000000000001</c:v>
                </c:pt>
                <c:pt idx="608">
                  <c:v>3.04</c:v>
                </c:pt>
                <c:pt idx="609">
                  <c:v>3.0449999999999902</c:v>
                </c:pt>
                <c:pt idx="610">
                  <c:v>3.05</c:v>
                </c:pt>
                <c:pt idx="611">
                  <c:v>3.0550000000000002</c:v>
                </c:pt>
                <c:pt idx="612">
                  <c:v>3.06</c:v>
                </c:pt>
                <c:pt idx="613">
                  <c:v>3.0649999999999902</c:v>
                </c:pt>
                <c:pt idx="614">
                  <c:v>3.07</c:v>
                </c:pt>
                <c:pt idx="615">
                  <c:v>3.0750000000000002</c:v>
                </c:pt>
                <c:pt idx="616">
                  <c:v>3.08</c:v>
                </c:pt>
                <c:pt idx="617">
                  <c:v>3.085</c:v>
                </c:pt>
                <c:pt idx="618">
                  <c:v>3.0899999999999901</c:v>
                </c:pt>
                <c:pt idx="619">
                  <c:v>3.0950000000000002</c:v>
                </c:pt>
                <c:pt idx="620">
                  <c:v>3.1</c:v>
                </c:pt>
                <c:pt idx="621">
                  <c:v>3.105</c:v>
                </c:pt>
                <c:pt idx="622">
                  <c:v>3.1099999999999901</c:v>
                </c:pt>
                <c:pt idx="623">
                  <c:v>3.1150000000000002</c:v>
                </c:pt>
                <c:pt idx="624">
                  <c:v>3.12</c:v>
                </c:pt>
                <c:pt idx="625">
                  <c:v>3.125</c:v>
                </c:pt>
                <c:pt idx="626">
                  <c:v>3.1299999999999901</c:v>
                </c:pt>
                <c:pt idx="627">
                  <c:v>3.1349999999999998</c:v>
                </c:pt>
                <c:pt idx="628">
                  <c:v>3.14</c:v>
                </c:pt>
                <c:pt idx="629">
                  <c:v>3.145</c:v>
                </c:pt>
                <c:pt idx="630">
                  <c:v>3.1499999999999901</c:v>
                </c:pt>
                <c:pt idx="631">
                  <c:v>3.1549999999999998</c:v>
                </c:pt>
                <c:pt idx="632">
                  <c:v>3.16</c:v>
                </c:pt>
                <c:pt idx="633">
                  <c:v>3.165</c:v>
                </c:pt>
                <c:pt idx="634">
                  <c:v>3.1699999999999902</c:v>
                </c:pt>
                <c:pt idx="635">
                  <c:v>3.1749999999999998</c:v>
                </c:pt>
                <c:pt idx="636">
                  <c:v>3.18</c:v>
                </c:pt>
                <c:pt idx="637">
                  <c:v>3.1850000000000001</c:v>
                </c:pt>
                <c:pt idx="638">
                  <c:v>3.1899999999999902</c:v>
                </c:pt>
                <c:pt idx="639">
                  <c:v>3.1949999999999998</c:v>
                </c:pt>
                <c:pt idx="640">
                  <c:v>3.2</c:v>
                </c:pt>
                <c:pt idx="641">
                  <c:v>3.2050000000000001</c:v>
                </c:pt>
                <c:pt idx="642">
                  <c:v>3.21</c:v>
                </c:pt>
                <c:pt idx="643">
                  <c:v>3.2149999999999901</c:v>
                </c:pt>
                <c:pt idx="644">
                  <c:v>3.22</c:v>
                </c:pt>
                <c:pt idx="645">
                  <c:v>3.2250000000000001</c:v>
                </c:pt>
                <c:pt idx="646">
                  <c:v>3.23</c:v>
                </c:pt>
                <c:pt idx="647">
                  <c:v>3.2349999999999901</c:v>
                </c:pt>
                <c:pt idx="648">
                  <c:v>3.24</c:v>
                </c:pt>
                <c:pt idx="649">
                  <c:v>3.2450000000000001</c:v>
                </c:pt>
                <c:pt idx="650">
                  <c:v>3.25</c:v>
                </c:pt>
                <c:pt idx="651">
                  <c:v>3.2549999999999901</c:v>
                </c:pt>
                <c:pt idx="652">
                  <c:v>3.26</c:v>
                </c:pt>
                <c:pt idx="653">
                  <c:v>3.2650000000000001</c:v>
                </c:pt>
                <c:pt idx="654">
                  <c:v>3.27</c:v>
                </c:pt>
                <c:pt idx="655">
                  <c:v>3.2749999999999901</c:v>
                </c:pt>
                <c:pt idx="656">
                  <c:v>3.28</c:v>
                </c:pt>
                <c:pt idx="657">
                  <c:v>3.2850000000000001</c:v>
                </c:pt>
                <c:pt idx="658">
                  <c:v>3.29</c:v>
                </c:pt>
                <c:pt idx="659">
                  <c:v>3.2949999999999902</c:v>
                </c:pt>
                <c:pt idx="660">
                  <c:v>3.3</c:v>
                </c:pt>
                <c:pt idx="661">
                  <c:v>3.3050000000000002</c:v>
                </c:pt>
                <c:pt idx="662">
                  <c:v>3.31</c:v>
                </c:pt>
                <c:pt idx="663">
                  <c:v>3.3149999999999902</c:v>
                </c:pt>
                <c:pt idx="664">
                  <c:v>3.32</c:v>
                </c:pt>
                <c:pt idx="665">
                  <c:v>3.3250000000000002</c:v>
                </c:pt>
                <c:pt idx="666">
                  <c:v>3.33</c:v>
                </c:pt>
                <c:pt idx="667">
                  <c:v>3.335</c:v>
                </c:pt>
                <c:pt idx="668">
                  <c:v>3.3399999999999901</c:v>
                </c:pt>
                <c:pt idx="669">
                  <c:v>3.3450000000000002</c:v>
                </c:pt>
                <c:pt idx="670">
                  <c:v>3.35</c:v>
                </c:pt>
                <c:pt idx="671">
                  <c:v>3.355</c:v>
                </c:pt>
                <c:pt idx="672">
                  <c:v>3.3599999999999901</c:v>
                </c:pt>
                <c:pt idx="673">
                  <c:v>3.3650000000000002</c:v>
                </c:pt>
                <c:pt idx="674">
                  <c:v>3.37</c:v>
                </c:pt>
                <c:pt idx="675">
                  <c:v>3.375</c:v>
                </c:pt>
                <c:pt idx="676">
                  <c:v>3.3799999999999901</c:v>
                </c:pt>
                <c:pt idx="677">
                  <c:v>3.3849999999999998</c:v>
                </c:pt>
                <c:pt idx="678">
                  <c:v>3.39</c:v>
                </c:pt>
                <c:pt idx="679">
                  <c:v>3.395</c:v>
                </c:pt>
                <c:pt idx="680">
                  <c:v>3.3999999999999901</c:v>
                </c:pt>
                <c:pt idx="681">
                  <c:v>3.4049999999999998</c:v>
                </c:pt>
                <c:pt idx="682">
                  <c:v>3.41</c:v>
                </c:pt>
                <c:pt idx="683">
                  <c:v>3.415</c:v>
                </c:pt>
                <c:pt idx="684">
                  <c:v>3.4199999999999902</c:v>
                </c:pt>
                <c:pt idx="685">
                  <c:v>3.4249999999999998</c:v>
                </c:pt>
                <c:pt idx="686">
                  <c:v>3.43</c:v>
                </c:pt>
                <c:pt idx="687">
                  <c:v>3.4350000000000001</c:v>
                </c:pt>
                <c:pt idx="688">
                  <c:v>3.4399999999999902</c:v>
                </c:pt>
                <c:pt idx="689">
                  <c:v>3.4449999999999998</c:v>
                </c:pt>
                <c:pt idx="690">
                  <c:v>3.45</c:v>
                </c:pt>
                <c:pt idx="691">
                  <c:v>3.4550000000000001</c:v>
                </c:pt>
                <c:pt idx="692">
                  <c:v>3.46</c:v>
                </c:pt>
                <c:pt idx="693">
                  <c:v>3.4649999999999901</c:v>
                </c:pt>
                <c:pt idx="694">
                  <c:v>3.47</c:v>
                </c:pt>
                <c:pt idx="695">
                  <c:v>3.4750000000000001</c:v>
                </c:pt>
                <c:pt idx="696">
                  <c:v>3.48</c:v>
                </c:pt>
                <c:pt idx="697">
                  <c:v>3.4849999999999901</c:v>
                </c:pt>
                <c:pt idx="698">
                  <c:v>3.49</c:v>
                </c:pt>
                <c:pt idx="699">
                  <c:v>3.4950000000000001</c:v>
                </c:pt>
                <c:pt idx="700">
                  <c:v>3.5</c:v>
                </c:pt>
                <c:pt idx="701">
                  <c:v>3.5049999999999901</c:v>
                </c:pt>
                <c:pt idx="702">
                  <c:v>3.51</c:v>
                </c:pt>
                <c:pt idx="703">
                  <c:v>3.5150000000000001</c:v>
                </c:pt>
                <c:pt idx="704">
                  <c:v>3.52</c:v>
                </c:pt>
                <c:pt idx="705">
                  <c:v>3.5249999999999901</c:v>
                </c:pt>
                <c:pt idx="706">
                  <c:v>3.53</c:v>
                </c:pt>
                <c:pt idx="707">
                  <c:v>3.5350000000000001</c:v>
                </c:pt>
                <c:pt idx="708">
                  <c:v>3.54</c:v>
                </c:pt>
                <c:pt idx="709">
                  <c:v>3.5449999999999902</c:v>
                </c:pt>
                <c:pt idx="710">
                  <c:v>3.55</c:v>
                </c:pt>
                <c:pt idx="711">
                  <c:v>3.5550000000000002</c:v>
                </c:pt>
                <c:pt idx="712">
                  <c:v>3.56</c:v>
                </c:pt>
                <c:pt idx="713">
                  <c:v>3.5649999999999902</c:v>
                </c:pt>
                <c:pt idx="714">
                  <c:v>3.57</c:v>
                </c:pt>
                <c:pt idx="715">
                  <c:v>3.5750000000000002</c:v>
                </c:pt>
                <c:pt idx="716">
                  <c:v>3.58</c:v>
                </c:pt>
                <c:pt idx="717">
                  <c:v>3.585</c:v>
                </c:pt>
                <c:pt idx="718">
                  <c:v>3.5899999999999901</c:v>
                </c:pt>
                <c:pt idx="719">
                  <c:v>3.5950000000000002</c:v>
                </c:pt>
                <c:pt idx="720">
                  <c:v>3.6</c:v>
                </c:pt>
                <c:pt idx="721">
                  <c:v>3.605</c:v>
                </c:pt>
                <c:pt idx="722">
                  <c:v>3.6099999999999901</c:v>
                </c:pt>
                <c:pt idx="723">
                  <c:v>3.6150000000000002</c:v>
                </c:pt>
                <c:pt idx="724">
                  <c:v>3.62</c:v>
                </c:pt>
                <c:pt idx="725">
                  <c:v>3.625</c:v>
                </c:pt>
                <c:pt idx="726">
                  <c:v>3.6299999999999901</c:v>
                </c:pt>
                <c:pt idx="727">
                  <c:v>3.6349999999999998</c:v>
                </c:pt>
                <c:pt idx="728">
                  <c:v>3.64</c:v>
                </c:pt>
                <c:pt idx="729">
                  <c:v>3.645</c:v>
                </c:pt>
                <c:pt idx="730">
                  <c:v>3.6499999999999901</c:v>
                </c:pt>
                <c:pt idx="731">
                  <c:v>3.6549999999999998</c:v>
                </c:pt>
                <c:pt idx="732">
                  <c:v>3.66</c:v>
                </c:pt>
                <c:pt idx="733">
                  <c:v>3.665</c:v>
                </c:pt>
                <c:pt idx="734">
                  <c:v>3.6699999999999902</c:v>
                </c:pt>
                <c:pt idx="735">
                  <c:v>3.6749999999999998</c:v>
                </c:pt>
                <c:pt idx="736">
                  <c:v>3.68</c:v>
                </c:pt>
                <c:pt idx="737">
                  <c:v>3.6850000000000001</c:v>
                </c:pt>
                <c:pt idx="738">
                  <c:v>3.6899999999999902</c:v>
                </c:pt>
                <c:pt idx="739">
                  <c:v>3.6949999999999998</c:v>
                </c:pt>
                <c:pt idx="740">
                  <c:v>3.7</c:v>
                </c:pt>
                <c:pt idx="741">
                  <c:v>3.7050000000000001</c:v>
                </c:pt>
                <c:pt idx="742">
                  <c:v>3.71</c:v>
                </c:pt>
                <c:pt idx="743">
                  <c:v>3.7149999999999901</c:v>
                </c:pt>
                <c:pt idx="744">
                  <c:v>3.72</c:v>
                </c:pt>
                <c:pt idx="745">
                  <c:v>3.7250000000000001</c:v>
                </c:pt>
                <c:pt idx="746">
                  <c:v>3.73</c:v>
                </c:pt>
                <c:pt idx="747">
                  <c:v>3.7349999999999901</c:v>
                </c:pt>
                <c:pt idx="748">
                  <c:v>3.74</c:v>
                </c:pt>
                <c:pt idx="749">
                  <c:v>3.7450000000000001</c:v>
                </c:pt>
                <c:pt idx="750">
                  <c:v>3.75</c:v>
                </c:pt>
                <c:pt idx="751">
                  <c:v>3.7549999999999901</c:v>
                </c:pt>
                <c:pt idx="752">
                  <c:v>3.76</c:v>
                </c:pt>
                <c:pt idx="753">
                  <c:v>3.7650000000000001</c:v>
                </c:pt>
                <c:pt idx="754">
                  <c:v>3.77</c:v>
                </c:pt>
                <c:pt idx="755">
                  <c:v>3.7749999999999901</c:v>
                </c:pt>
                <c:pt idx="756">
                  <c:v>3.78</c:v>
                </c:pt>
                <c:pt idx="757">
                  <c:v>3.7850000000000001</c:v>
                </c:pt>
                <c:pt idx="758">
                  <c:v>3.79</c:v>
                </c:pt>
                <c:pt idx="759">
                  <c:v>3.7949999999999902</c:v>
                </c:pt>
                <c:pt idx="760">
                  <c:v>3.8</c:v>
                </c:pt>
                <c:pt idx="761">
                  <c:v>3.8050000000000002</c:v>
                </c:pt>
                <c:pt idx="762">
                  <c:v>3.81</c:v>
                </c:pt>
                <c:pt idx="763">
                  <c:v>3.8149999999999902</c:v>
                </c:pt>
                <c:pt idx="764">
                  <c:v>3.82</c:v>
                </c:pt>
                <c:pt idx="765">
                  <c:v>3.8250000000000002</c:v>
                </c:pt>
                <c:pt idx="766">
                  <c:v>3.83</c:v>
                </c:pt>
                <c:pt idx="767">
                  <c:v>3.835</c:v>
                </c:pt>
                <c:pt idx="768">
                  <c:v>3.8399999999999901</c:v>
                </c:pt>
                <c:pt idx="769">
                  <c:v>3.8450000000000002</c:v>
                </c:pt>
                <c:pt idx="770">
                  <c:v>3.85</c:v>
                </c:pt>
                <c:pt idx="771">
                  <c:v>3.855</c:v>
                </c:pt>
                <c:pt idx="772">
                  <c:v>3.8599999999999901</c:v>
                </c:pt>
                <c:pt idx="773">
                  <c:v>3.8650000000000002</c:v>
                </c:pt>
                <c:pt idx="774">
                  <c:v>3.87</c:v>
                </c:pt>
                <c:pt idx="775">
                  <c:v>3.875</c:v>
                </c:pt>
                <c:pt idx="776">
                  <c:v>3.8799999999999901</c:v>
                </c:pt>
                <c:pt idx="777">
                  <c:v>3.8849999999999998</c:v>
                </c:pt>
                <c:pt idx="778">
                  <c:v>3.89</c:v>
                </c:pt>
                <c:pt idx="779">
                  <c:v>3.895</c:v>
                </c:pt>
                <c:pt idx="780">
                  <c:v>3.8999999999999901</c:v>
                </c:pt>
                <c:pt idx="781">
                  <c:v>3.9049999999999998</c:v>
                </c:pt>
                <c:pt idx="782">
                  <c:v>3.91</c:v>
                </c:pt>
                <c:pt idx="783">
                  <c:v>3.915</c:v>
                </c:pt>
                <c:pt idx="784">
                  <c:v>3.9199999999999902</c:v>
                </c:pt>
                <c:pt idx="785">
                  <c:v>3.9249999999999998</c:v>
                </c:pt>
                <c:pt idx="786">
                  <c:v>3.93</c:v>
                </c:pt>
                <c:pt idx="787">
                  <c:v>3.9350000000000001</c:v>
                </c:pt>
                <c:pt idx="788">
                  <c:v>3.9399999999999902</c:v>
                </c:pt>
                <c:pt idx="789">
                  <c:v>3.9449999999999998</c:v>
                </c:pt>
                <c:pt idx="790">
                  <c:v>3.95</c:v>
                </c:pt>
                <c:pt idx="791">
                  <c:v>3.9550000000000001</c:v>
                </c:pt>
                <c:pt idx="792">
                  <c:v>3.96</c:v>
                </c:pt>
                <c:pt idx="793">
                  <c:v>3.9649999999999999</c:v>
                </c:pt>
                <c:pt idx="794">
                  <c:v>3.97</c:v>
                </c:pt>
                <c:pt idx="795">
                  <c:v>3.9750000000000001</c:v>
                </c:pt>
                <c:pt idx="796">
                  <c:v>3.98</c:v>
                </c:pt>
                <c:pt idx="797">
                  <c:v>3.9849999999999901</c:v>
                </c:pt>
                <c:pt idx="798">
                  <c:v>3.99</c:v>
                </c:pt>
                <c:pt idx="799">
                  <c:v>3.9950000000000001</c:v>
                </c:pt>
                <c:pt idx="800">
                  <c:v>4</c:v>
                </c:pt>
              </c:numCache>
            </c:numRef>
          </c:xVal>
          <c:yVal>
            <c:numRef>
              <c:f>Heun!$L$2:$L$892</c:f>
              <c:numCache>
                <c:formatCode>General</c:formatCode>
                <c:ptCount val="8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-9.9999999999999995E-7</c:v>
                </c:pt>
                <c:pt idx="4">
                  <c:v>-9.9999999999999995E-7</c:v>
                </c:pt>
                <c:pt idx="5">
                  <c:v>-9.9999999999999995E-7</c:v>
                </c:pt>
                <c:pt idx="6">
                  <c:v>-9.9999999999999995E-7</c:v>
                </c:pt>
                <c:pt idx="7">
                  <c:v>-1.9999999999999999E-6</c:v>
                </c:pt>
                <c:pt idx="8">
                  <c:v>-1.9999999999999999E-6</c:v>
                </c:pt>
                <c:pt idx="9">
                  <c:v>-1.9999999999999999E-6</c:v>
                </c:pt>
                <c:pt idx="10">
                  <c:v>-1.9999999999999999E-6</c:v>
                </c:pt>
                <c:pt idx="11">
                  <c:v>-3.0000000000000001E-6</c:v>
                </c:pt>
                <c:pt idx="12">
                  <c:v>-3.0000000000000001E-6</c:v>
                </c:pt>
                <c:pt idx="13">
                  <c:v>-3.0000000000000001E-6</c:v>
                </c:pt>
                <c:pt idx="14">
                  <c:v>-3.0000000000000001E-6</c:v>
                </c:pt>
                <c:pt idx="15">
                  <c:v>-3.9999999999999998E-6</c:v>
                </c:pt>
                <c:pt idx="16">
                  <c:v>-3.9999999999999998E-6</c:v>
                </c:pt>
                <c:pt idx="17">
                  <c:v>-3.9999999999999998E-6</c:v>
                </c:pt>
                <c:pt idx="18">
                  <c:v>-3.9999999999999998E-6</c:v>
                </c:pt>
                <c:pt idx="19">
                  <c:v>-5.0000000000000004E-6</c:v>
                </c:pt>
                <c:pt idx="20">
                  <c:v>-5.0000000000000004E-6</c:v>
                </c:pt>
                <c:pt idx="21">
                  <c:v>-5.0000000000000004E-6</c:v>
                </c:pt>
                <c:pt idx="22">
                  <c:v>-5.0000000000000004E-6</c:v>
                </c:pt>
                <c:pt idx="23">
                  <c:v>-6.0000000000000002E-6</c:v>
                </c:pt>
                <c:pt idx="24">
                  <c:v>-6.0000000000000002E-6</c:v>
                </c:pt>
                <c:pt idx="25">
                  <c:v>-6.0000000000000002E-6</c:v>
                </c:pt>
                <c:pt idx="26">
                  <c:v>-6.0000000000000002E-6</c:v>
                </c:pt>
                <c:pt idx="27">
                  <c:v>-6.9999999999999999E-6</c:v>
                </c:pt>
                <c:pt idx="28">
                  <c:v>-6.9999999999999999E-6</c:v>
                </c:pt>
                <c:pt idx="29">
                  <c:v>-6.9999999999999999E-6</c:v>
                </c:pt>
                <c:pt idx="30">
                  <c:v>-6.9999999999999999E-6</c:v>
                </c:pt>
                <c:pt idx="31">
                  <c:v>-6.9999999999999999E-6</c:v>
                </c:pt>
                <c:pt idx="32">
                  <c:v>-7.9999999999999996E-6</c:v>
                </c:pt>
                <c:pt idx="33">
                  <c:v>-7.9999999999999996E-6</c:v>
                </c:pt>
                <c:pt idx="34">
                  <c:v>-7.9999999999999996E-6</c:v>
                </c:pt>
                <c:pt idx="35">
                  <c:v>-7.9999999999999996E-6</c:v>
                </c:pt>
                <c:pt idx="36">
                  <c:v>-9.0000000000000002E-6</c:v>
                </c:pt>
                <c:pt idx="37">
                  <c:v>-9.0000000000000002E-6</c:v>
                </c:pt>
                <c:pt idx="38">
                  <c:v>-9.0000000000000002E-6</c:v>
                </c:pt>
                <c:pt idx="39">
                  <c:v>-9.0000000000000002E-6</c:v>
                </c:pt>
                <c:pt idx="40">
                  <c:v>-9.0000000000000002E-6</c:v>
                </c:pt>
                <c:pt idx="41">
                  <c:v>-1.0000000000000001E-5</c:v>
                </c:pt>
                <c:pt idx="42">
                  <c:v>-1.0000000000000001E-5</c:v>
                </c:pt>
                <c:pt idx="43">
                  <c:v>-1.0000000000000001E-5</c:v>
                </c:pt>
                <c:pt idx="44">
                  <c:v>-1.0000000000000001E-5</c:v>
                </c:pt>
                <c:pt idx="45">
                  <c:v>-1.1E-5</c:v>
                </c:pt>
                <c:pt idx="46">
                  <c:v>-1.1E-5</c:v>
                </c:pt>
                <c:pt idx="47">
                  <c:v>-1.1E-5</c:v>
                </c:pt>
                <c:pt idx="48">
                  <c:v>-1.1E-5</c:v>
                </c:pt>
                <c:pt idx="49">
                  <c:v>-1.1E-5</c:v>
                </c:pt>
                <c:pt idx="50">
                  <c:v>-1.2E-5</c:v>
                </c:pt>
                <c:pt idx="51">
                  <c:v>-1.2E-5</c:v>
                </c:pt>
                <c:pt idx="52">
                  <c:v>-1.2E-5</c:v>
                </c:pt>
                <c:pt idx="53">
                  <c:v>-1.2E-5</c:v>
                </c:pt>
                <c:pt idx="54">
                  <c:v>-1.2999999999999999E-5</c:v>
                </c:pt>
                <c:pt idx="55">
                  <c:v>-1.2999999999999999E-5</c:v>
                </c:pt>
                <c:pt idx="56">
                  <c:v>-1.2999999999999999E-5</c:v>
                </c:pt>
                <c:pt idx="57">
                  <c:v>-1.2999999999999999E-5</c:v>
                </c:pt>
                <c:pt idx="58">
                  <c:v>-1.2999999999999999E-5</c:v>
                </c:pt>
                <c:pt idx="59">
                  <c:v>-1.4E-5</c:v>
                </c:pt>
                <c:pt idx="60">
                  <c:v>-1.4E-5</c:v>
                </c:pt>
                <c:pt idx="61">
                  <c:v>-1.4E-5</c:v>
                </c:pt>
                <c:pt idx="62">
                  <c:v>-1.4E-5</c:v>
                </c:pt>
                <c:pt idx="63">
                  <c:v>-1.5E-5</c:v>
                </c:pt>
                <c:pt idx="64">
                  <c:v>-1.5E-5</c:v>
                </c:pt>
                <c:pt idx="65">
                  <c:v>-1.5E-5</c:v>
                </c:pt>
                <c:pt idx="66">
                  <c:v>-1.5E-5</c:v>
                </c:pt>
                <c:pt idx="67">
                  <c:v>-1.5E-5</c:v>
                </c:pt>
                <c:pt idx="68">
                  <c:v>-1.5999999999999999E-5</c:v>
                </c:pt>
                <c:pt idx="69">
                  <c:v>-1.5999999999999999E-5</c:v>
                </c:pt>
                <c:pt idx="70">
                  <c:v>-1.5999999999999999E-5</c:v>
                </c:pt>
                <c:pt idx="71">
                  <c:v>-1.5999999999999999E-5</c:v>
                </c:pt>
                <c:pt idx="72">
                  <c:v>-1.5999999999999999E-5</c:v>
                </c:pt>
                <c:pt idx="73">
                  <c:v>-1.7E-5</c:v>
                </c:pt>
                <c:pt idx="74">
                  <c:v>-1.7E-5</c:v>
                </c:pt>
                <c:pt idx="75">
                  <c:v>-1.7E-5</c:v>
                </c:pt>
                <c:pt idx="76">
                  <c:v>-1.7E-5</c:v>
                </c:pt>
                <c:pt idx="77">
                  <c:v>-1.7E-5</c:v>
                </c:pt>
                <c:pt idx="78">
                  <c:v>-1.8E-5</c:v>
                </c:pt>
                <c:pt idx="79">
                  <c:v>-1.8E-5</c:v>
                </c:pt>
                <c:pt idx="80">
                  <c:v>-1.8E-5</c:v>
                </c:pt>
                <c:pt idx="81">
                  <c:v>-1.8E-5</c:v>
                </c:pt>
                <c:pt idx="82">
                  <c:v>-1.8E-5</c:v>
                </c:pt>
                <c:pt idx="83">
                  <c:v>-1.9000000000000001E-5</c:v>
                </c:pt>
                <c:pt idx="84">
                  <c:v>-1.9000000000000001E-5</c:v>
                </c:pt>
                <c:pt idx="85">
                  <c:v>-1.9000000000000001E-5</c:v>
                </c:pt>
                <c:pt idx="86">
                  <c:v>-1.9000000000000001E-5</c:v>
                </c:pt>
                <c:pt idx="87">
                  <c:v>-1.9000000000000001E-5</c:v>
                </c:pt>
                <c:pt idx="88">
                  <c:v>-2.0000000000000002E-5</c:v>
                </c:pt>
                <c:pt idx="89">
                  <c:v>-2.0000000000000002E-5</c:v>
                </c:pt>
                <c:pt idx="90">
                  <c:v>-2.0000000000000002E-5</c:v>
                </c:pt>
                <c:pt idx="91">
                  <c:v>-2.0000000000000002E-5</c:v>
                </c:pt>
                <c:pt idx="92">
                  <c:v>-2.0000000000000002E-5</c:v>
                </c:pt>
                <c:pt idx="93">
                  <c:v>-2.0999999999999999E-5</c:v>
                </c:pt>
                <c:pt idx="94">
                  <c:v>-2.0999999999999999E-5</c:v>
                </c:pt>
                <c:pt idx="95">
                  <c:v>-2.0999999999999999E-5</c:v>
                </c:pt>
                <c:pt idx="96">
                  <c:v>-2.0999999999999999E-5</c:v>
                </c:pt>
                <c:pt idx="97">
                  <c:v>-2.0999999999999999E-5</c:v>
                </c:pt>
                <c:pt idx="98">
                  <c:v>-2.0999999999999999E-5</c:v>
                </c:pt>
                <c:pt idx="99">
                  <c:v>-2.1999999999999999E-5</c:v>
                </c:pt>
                <c:pt idx="100">
                  <c:v>-2.1999999999999999E-5</c:v>
                </c:pt>
                <c:pt idx="101">
                  <c:v>-2.1999999999999999E-5</c:v>
                </c:pt>
                <c:pt idx="102">
                  <c:v>-2.1999999999999999E-5</c:v>
                </c:pt>
                <c:pt idx="103">
                  <c:v>-2.1999999999999999E-5</c:v>
                </c:pt>
                <c:pt idx="104">
                  <c:v>-2.3E-5</c:v>
                </c:pt>
                <c:pt idx="105">
                  <c:v>-2.3E-5</c:v>
                </c:pt>
                <c:pt idx="106">
                  <c:v>-2.3E-5</c:v>
                </c:pt>
                <c:pt idx="107">
                  <c:v>-2.3E-5</c:v>
                </c:pt>
                <c:pt idx="108">
                  <c:v>-2.3E-5</c:v>
                </c:pt>
                <c:pt idx="109">
                  <c:v>-2.4000000000000001E-5</c:v>
                </c:pt>
                <c:pt idx="110">
                  <c:v>-2.4000000000000001E-5</c:v>
                </c:pt>
                <c:pt idx="111">
                  <c:v>-2.4000000000000001E-5</c:v>
                </c:pt>
                <c:pt idx="112">
                  <c:v>-2.4000000000000001E-5</c:v>
                </c:pt>
                <c:pt idx="113">
                  <c:v>-2.4000000000000001E-5</c:v>
                </c:pt>
                <c:pt idx="114">
                  <c:v>-2.4000000000000001E-5</c:v>
                </c:pt>
                <c:pt idx="115">
                  <c:v>-2.5000000000000001E-5</c:v>
                </c:pt>
                <c:pt idx="116">
                  <c:v>-2.5000000000000001E-5</c:v>
                </c:pt>
                <c:pt idx="117">
                  <c:v>-2.5000000000000001E-5</c:v>
                </c:pt>
                <c:pt idx="118">
                  <c:v>-2.5000000000000001E-5</c:v>
                </c:pt>
                <c:pt idx="119">
                  <c:v>-2.5000000000000001E-5</c:v>
                </c:pt>
                <c:pt idx="120">
                  <c:v>-2.5000000000000001E-5</c:v>
                </c:pt>
                <c:pt idx="121">
                  <c:v>-2.5999999999999998E-5</c:v>
                </c:pt>
                <c:pt idx="122">
                  <c:v>-2.5999999999999998E-5</c:v>
                </c:pt>
                <c:pt idx="123">
                  <c:v>-2.5999999999999998E-5</c:v>
                </c:pt>
                <c:pt idx="124">
                  <c:v>-2.5999999999999998E-5</c:v>
                </c:pt>
                <c:pt idx="125">
                  <c:v>-2.5999999999999998E-5</c:v>
                </c:pt>
                <c:pt idx="126">
                  <c:v>-2.6999999999999999E-5</c:v>
                </c:pt>
                <c:pt idx="127">
                  <c:v>-2.6999999999999999E-5</c:v>
                </c:pt>
                <c:pt idx="128">
                  <c:v>-2.6999999999999999E-5</c:v>
                </c:pt>
                <c:pt idx="129">
                  <c:v>-2.6999999999999999E-5</c:v>
                </c:pt>
                <c:pt idx="130">
                  <c:v>-2.6999999999999999E-5</c:v>
                </c:pt>
                <c:pt idx="131">
                  <c:v>-2.6999999999999999E-5</c:v>
                </c:pt>
                <c:pt idx="132">
                  <c:v>-2.8E-5</c:v>
                </c:pt>
                <c:pt idx="133">
                  <c:v>-2.8E-5</c:v>
                </c:pt>
                <c:pt idx="134">
                  <c:v>-2.8E-5</c:v>
                </c:pt>
                <c:pt idx="135">
                  <c:v>-2.8E-5</c:v>
                </c:pt>
                <c:pt idx="136">
                  <c:v>-2.8E-5</c:v>
                </c:pt>
                <c:pt idx="137">
                  <c:v>-2.8E-5</c:v>
                </c:pt>
                <c:pt idx="138">
                  <c:v>-2.9E-5</c:v>
                </c:pt>
                <c:pt idx="139">
                  <c:v>-2.9E-5</c:v>
                </c:pt>
                <c:pt idx="140">
                  <c:v>-2.9E-5</c:v>
                </c:pt>
                <c:pt idx="141">
                  <c:v>-2.9E-5</c:v>
                </c:pt>
                <c:pt idx="142">
                  <c:v>-2.9E-5</c:v>
                </c:pt>
                <c:pt idx="143">
                  <c:v>-2.9E-5</c:v>
                </c:pt>
                <c:pt idx="144">
                  <c:v>-3.0000000000000001E-5</c:v>
                </c:pt>
                <c:pt idx="145">
                  <c:v>-3.0000000000000001E-5</c:v>
                </c:pt>
                <c:pt idx="146">
                  <c:v>-3.0000000000000001E-5</c:v>
                </c:pt>
                <c:pt idx="147">
                  <c:v>-3.0000000000000001E-5</c:v>
                </c:pt>
                <c:pt idx="148">
                  <c:v>-3.0000000000000001E-5</c:v>
                </c:pt>
                <c:pt idx="149">
                  <c:v>-3.0000000000000001E-5</c:v>
                </c:pt>
                <c:pt idx="150">
                  <c:v>-3.0000000000000001E-5</c:v>
                </c:pt>
                <c:pt idx="151">
                  <c:v>-3.1000000000000001E-5</c:v>
                </c:pt>
                <c:pt idx="152">
                  <c:v>-3.1000000000000001E-5</c:v>
                </c:pt>
                <c:pt idx="153">
                  <c:v>-3.1000000000000001E-5</c:v>
                </c:pt>
                <c:pt idx="154">
                  <c:v>-3.1000000000000001E-5</c:v>
                </c:pt>
                <c:pt idx="155">
                  <c:v>-3.1000000000000001E-5</c:v>
                </c:pt>
                <c:pt idx="156">
                  <c:v>-3.1000000000000001E-5</c:v>
                </c:pt>
                <c:pt idx="157">
                  <c:v>-3.1999999999999999E-5</c:v>
                </c:pt>
                <c:pt idx="158">
                  <c:v>-3.1999999999999999E-5</c:v>
                </c:pt>
                <c:pt idx="159">
                  <c:v>-3.1999999999999999E-5</c:v>
                </c:pt>
                <c:pt idx="160">
                  <c:v>-3.1999999999999999E-5</c:v>
                </c:pt>
                <c:pt idx="161">
                  <c:v>-3.1999999999999999E-5</c:v>
                </c:pt>
                <c:pt idx="162">
                  <c:v>-3.1999999999999999E-5</c:v>
                </c:pt>
                <c:pt idx="163">
                  <c:v>-3.1999999999999999E-5</c:v>
                </c:pt>
                <c:pt idx="164">
                  <c:v>-3.3000000000000003E-5</c:v>
                </c:pt>
                <c:pt idx="165">
                  <c:v>-3.3000000000000003E-5</c:v>
                </c:pt>
                <c:pt idx="166">
                  <c:v>-3.3000000000000003E-5</c:v>
                </c:pt>
                <c:pt idx="167">
                  <c:v>-3.3000000000000003E-5</c:v>
                </c:pt>
                <c:pt idx="168">
                  <c:v>-3.3000000000000003E-5</c:v>
                </c:pt>
                <c:pt idx="169">
                  <c:v>-3.3000000000000003E-5</c:v>
                </c:pt>
                <c:pt idx="170">
                  <c:v>-3.3000000000000003E-5</c:v>
                </c:pt>
                <c:pt idx="171">
                  <c:v>-3.4E-5</c:v>
                </c:pt>
                <c:pt idx="172">
                  <c:v>-3.4E-5</c:v>
                </c:pt>
                <c:pt idx="173">
                  <c:v>-3.4E-5</c:v>
                </c:pt>
                <c:pt idx="174">
                  <c:v>-3.4E-5</c:v>
                </c:pt>
                <c:pt idx="175">
                  <c:v>-3.4E-5</c:v>
                </c:pt>
                <c:pt idx="176">
                  <c:v>-3.4E-5</c:v>
                </c:pt>
                <c:pt idx="177">
                  <c:v>-3.4E-5</c:v>
                </c:pt>
                <c:pt idx="178">
                  <c:v>-3.4999999999999997E-5</c:v>
                </c:pt>
                <c:pt idx="179">
                  <c:v>-3.4999999999999997E-5</c:v>
                </c:pt>
                <c:pt idx="180">
                  <c:v>-3.4999999999999997E-5</c:v>
                </c:pt>
                <c:pt idx="181">
                  <c:v>-3.4999999999999997E-5</c:v>
                </c:pt>
                <c:pt idx="182">
                  <c:v>-3.4999999999999997E-5</c:v>
                </c:pt>
                <c:pt idx="183">
                  <c:v>-3.4999999999999997E-5</c:v>
                </c:pt>
                <c:pt idx="184">
                  <c:v>-3.4999999999999997E-5</c:v>
                </c:pt>
                <c:pt idx="185">
                  <c:v>-3.6000000000000001E-5</c:v>
                </c:pt>
                <c:pt idx="186">
                  <c:v>-3.6000000000000001E-5</c:v>
                </c:pt>
                <c:pt idx="187">
                  <c:v>-3.6000000000000001E-5</c:v>
                </c:pt>
                <c:pt idx="188">
                  <c:v>-3.6000000000000001E-5</c:v>
                </c:pt>
                <c:pt idx="189">
                  <c:v>-3.6000000000000001E-5</c:v>
                </c:pt>
                <c:pt idx="190">
                  <c:v>-3.6000000000000001E-5</c:v>
                </c:pt>
                <c:pt idx="191">
                  <c:v>-3.6000000000000001E-5</c:v>
                </c:pt>
                <c:pt idx="192">
                  <c:v>-3.6000000000000001E-5</c:v>
                </c:pt>
                <c:pt idx="193">
                  <c:v>-3.6999999999999998E-5</c:v>
                </c:pt>
                <c:pt idx="194">
                  <c:v>-3.6999999999999998E-5</c:v>
                </c:pt>
                <c:pt idx="195">
                  <c:v>-3.6999999999999998E-5</c:v>
                </c:pt>
                <c:pt idx="196">
                  <c:v>-3.6999999999999998E-5</c:v>
                </c:pt>
                <c:pt idx="197">
                  <c:v>-3.6999999999999998E-5</c:v>
                </c:pt>
                <c:pt idx="198">
                  <c:v>-3.6999999999999998E-5</c:v>
                </c:pt>
                <c:pt idx="199">
                  <c:v>-3.6999999999999998E-5</c:v>
                </c:pt>
                <c:pt idx="200">
                  <c:v>-3.6999999999999998E-5</c:v>
                </c:pt>
                <c:pt idx="201">
                  <c:v>-3.8000000000000002E-5</c:v>
                </c:pt>
                <c:pt idx="202">
                  <c:v>-3.8000000000000002E-5</c:v>
                </c:pt>
                <c:pt idx="203">
                  <c:v>-3.8000000000000002E-5</c:v>
                </c:pt>
                <c:pt idx="204">
                  <c:v>-3.8000000000000002E-5</c:v>
                </c:pt>
                <c:pt idx="205">
                  <c:v>-3.8000000000000002E-5</c:v>
                </c:pt>
                <c:pt idx="206">
                  <c:v>-3.8000000000000002E-5</c:v>
                </c:pt>
                <c:pt idx="207">
                  <c:v>-3.8000000000000002E-5</c:v>
                </c:pt>
                <c:pt idx="208">
                  <c:v>-3.8000000000000002E-5</c:v>
                </c:pt>
                <c:pt idx="209">
                  <c:v>-3.8999999999999999E-5</c:v>
                </c:pt>
                <c:pt idx="210">
                  <c:v>-3.8999999999999999E-5</c:v>
                </c:pt>
                <c:pt idx="211">
                  <c:v>-3.8999999999999999E-5</c:v>
                </c:pt>
                <c:pt idx="212">
                  <c:v>-3.8999999999999999E-5</c:v>
                </c:pt>
                <c:pt idx="213">
                  <c:v>-3.8999999999999999E-5</c:v>
                </c:pt>
                <c:pt idx="214">
                  <c:v>-3.8999999999999999E-5</c:v>
                </c:pt>
                <c:pt idx="215">
                  <c:v>-3.8999999999999999E-5</c:v>
                </c:pt>
                <c:pt idx="216">
                  <c:v>-3.8999999999999999E-5</c:v>
                </c:pt>
                <c:pt idx="217">
                  <c:v>-4.0000000000000003E-5</c:v>
                </c:pt>
                <c:pt idx="218">
                  <c:v>-4.0000000000000003E-5</c:v>
                </c:pt>
                <c:pt idx="219">
                  <c:v>-4.0000000000000003E-5</c:v>
                </c:pt>
                <c:pt idx="220">
                  <c:v>-4.0000000000000003E-5</c:v>
                </c:pt>
                <c:pt idx="221">
                  <c:v>-4.0000000000000003E-5</c:v>
                </c:pt>
                <c:pt idx="222">
                  <c:v>-4.0000000000000003E-5</c:v>
                </c:pt>
                <c:pt idx="223">
                  <c:v>-4.0000000000000003E-5</c:v>
                </c:pt>
                <c:pt idx="224">
                  <c:v>-4.0000000000000003E-5</c:v>
                </c:pt>
                <c:pt idx="225">
                  <c:v>-4.0000000000000003E-5</c:v>
                </c:pt>
                <c:pt idx="226">
                  <c:v>-4.1E-5</c:v>
                </c:pt>
                <c:pt idx="227">
                  <c:v>-4.1E-5</c:v>
                </c:pt>
                <c:pt idx="228">
                  <c:v>-4.1E-5</c:v>
                </c:pt>
                <c:pt idx="229">
                  <c:v>-4.1E-5</c:v>
                </c:pt>
                <c:pt idx="230">
                  <c:v>-4.1E-5</c:v>
                </c:pt>
                <c:pt idx="231">
                  <c:v>-4.1E-5</c:v>
                </c:pt>
                <c:pt idx="232">
                  <c:v>-4.1E-5</c:v>
                </c:pt>
                <c:pt idx="233">
                  <c:v>-4.1E-5</c:v>
                </c:pt>
                <c:pt idx="234">
                  <c:v>-4.1E-5</c:v>
                </c:pt>
                <c:pt idx="235">
                  <c:v>-4.1E-5</c:v>
                </c:pt>
                <c:pt idx="236">
                  <c:v>-4.1999999999999998E-5</c:v>
                </c:pt>
                <c:pt idx="237">
                  <c:v>-4.1999999999999998E-5</c:v>
                </c:pt>
                <c:pt idx="238">
                  <c:v>-4.1999999999999998E-5</c:v>
                </c:pt>
                <c:pt idx="239">
                  <c:v>-4.1999999999999998E-5</c:v>
                </c:pt>
                <c:pt idx="240">
                  <c:v>-4.1999999999999998E-5</c:v>
                </c:pt>
                <c:pt idx="241">
                  <c:v>-4.1999999999999998E-5</c:v>
                </c:pt>
                <c:pt idx="242">
                  <c:v>-4.1999999999999998E-5</c:v>
                </c:pt>
                <c:pt idx="243">
                  <c:v>-4.1999999999999998E-5</c:v>
                </c:pt>
                <c:pt idx="244">
                  <c:v>-4.1999999999999998E-5</c:v>
                </c:pt>
                <c:pt idx="245">
                  <c:v>-4.1999999999999998E-5</c:v>
                </c:pt>
                <c:pt idx="246">
                  <c:v>-4.3000000000000002E-5</c:v>
                </c:pt>
                <c:pt idx="247">
                  <c:v>-4.3000000000000002E-5</c:v>
                </c:pt>
                <c:pt idx="248">
                  <c:v>-4.3000000000000002E-5</c:v>
                </c:pt>
                <c:pt idx="249">
                  <c:v>-4.3000000000000002E-5</c:v>
                </c:pt>
                <c:pt idx="250">
                  <c:v>-4.3000000000000002E-5</c:v>
                </c:pt>
                <c:pt idx="251">
                  <c:v>-4.3000000000000002E-5</c:v>
                </c:pt>
                <c:pt idx="252">
                  <c:v>-4.3000000000000002E-5</c:v>
                </c:pt>
                <c:pt idx="253">
                  <c:v>-4.3000000000000002E-5</c:v>
                </c:pt>
                <c:pt idx="254">
                  <c:v>-4.3000000000000002E-5</c:v>
                </c:pt>
                <c:pt idx="255">
                  <c:v>-4.3000000000000002E-5</c:v>
                </c:pt>
                <c:pt idx="256">
                  <c:v>-4.3999999999999999E-5</c:v>
                </c:pt>
                <c:pt idx="257">
                  <c:v>-4.3999999999999999E-5</c:v>
                </c:pt>
                <c:pt idx="258">
                  <c:v>-4.3999999999999999E-5</c:v>
                </c:pt>
                <c:pt idx="259">
                  <c:v>-4.3999999999999999E-5</c:v>
                </c:pt>
                <c:pt idx="260">
                  <c:v>-4.3999999999999999E-5</c:v>
                </c:pt>
                <c:pt idx="261">
                  <c:v>-4.3999999999999999E-5</c:v>
                </c:pt>
                <c:pt idx="262">
                  <c:v>-4.3999999999999999E-5</c:v>
                </c:pt>
                <c:pt idx="263">
                  <c:v>-4.3999999999999999E-5</c:v>
                </c:pt>
                <c:pt idx="264">
                  <c:v>-4.3999999999999999E-5</c:v>
                </c:pt>
                <c:pt idx="265">
                  <c:v>-4.3999999999999999E-5</c:v>
                </c:pt>
                <c:pt idx="266">
                  <c:v>-4.3999999999999999E-5</c:v>
                </c:pt>
                <c:pt idx="267">
                  <c:v>-4.3999999999999999E-5</c:v>
                </c:pt>
                <c:pt idx="268">
                  <c:v>-4.5000000000000003E-5</c:v>
                </c:pt>
                <c:pt idx="269">
                  <c:v>-4.5000000000000003E-5</c:v>
                </c:pt>
                <c:pt idx="270">
                  <c:v>-4.5000000000000003E-5</c:v>
                </c:pt>
                <c:pt idx="271">
                  <c:v>-4.5000000000000003E-5</c:v>
                </c:pt>
                <c:pt idx="272">
                  <c:v>-4.5000000000000003E-5</c:v>
                </c:pt>
                <c:pt idx="273">
                  <c:v>-4.5000000000000003E-5</c:v>
                </c:pt>
                <c:pt idx="274">
                  <c:v>-4.5000000000000003E-5</c:v>
                </c:pt>
                <c:pt idx="275">
                  <c:v>-4.5000000000000003E-5</c:v>
                </c:pt>
                <c:pt idx="276">
                  <c:v>-4.5000000000000003E-5</c:v>
                </c:pt>
                <c:pt idx="277">
                  <c:v>-4.5000000000000003E-5</c:v>
                </c:pt>
                <c:pt idx="278">
                  <c:v>-4.5000000000000003E-5</c:v>
                </c:pt>
                <c:pt idx="279">
                  <c:v>-4.5000000000000003E-5</c:v>
                </c:pt>
                <c:pt idx="280">
                  <c:v>-4.5000000000000003E-5</c:v>
                </c:pt>
                <c:pt idx="281">
                  <c:v>-4.6E-5</c:v>
                </c:pt>
                <c:pt idx="282">
                  <c:v>-4.6E-5</c:v>
                </c:pt>
                <c:pt idx="283">
                  <c:v>-4.6E-5</c:v>
                </c:pt>
                <c:pt idx="284">
                  <c:v>-4.6E-5</c:v>
                </c:pt>
                <c:pt idx="285">
                  <c:v>-4.6E-5</c:v>
                </c:pt>
                <c:pt idx="286">
                  <c:v>-4.6E-5</c:v>
                </c:pt>
                <c:pt idx="287">
                  <c:v>-4.6E-5</c:v>
                </c:pt>
                <c:pt idx="288">
                  <c:v>-4.6E-5</c:v>
                </c:pt>
                <c:pt idx="289">
                  <c:v>-4.6E-5</c:v>
                </c:pt>
                <c:pt idx="290">
                  <c:v>-4.6E-5</c:v>
                </c:pt>
                <c:pt idx="291">
                  <c:v>-4.6E-5</c:v>
                </c:pt>
                <c:pt idx="292">
                  <c:v>-4.6E-5</c:v>
                </c:pt>
                <c:pt idx="293">
                  <c:v>-4.6E-5</c:v>
                </c:pt>
                <c:pt idx="294">
                  <c:v>-4.6E-5</c:v>
                </c:pt>
                <c:pt idx="295">
                  <c:v>-4.6999999999999997E-5</c:v>
                </c:pt>
                <c:pt idx="296">
                  <c:v>-4.6999999999999997E-5</c:v>
                </c:pt>
                <c:pt idx="297">
                  <c:v>-4.6999999999999997E-5</c:v>
                </c:pt>
                <c:pt idx="298">
                  <c:v>-4.6999999999999997E-5</c:v>
                </c:pt>
                <c:pt idx="299">
                  <c:v>-4.6999999999999997E-5</c:v>
                </c:pt>
                <c:pt idx="300">
                  <c:v>-4.6999999999999997E-5</c:v>
                </c:pt>
                <c:pt idx="301">
                  <c:v>-4.6999999999999997E-5</c:v>
                </c:pt>
                <c:pt idx="302">
                  <c:v>-4.6999999999999997E-5</c:v>
                </c:pt>
                <c:pt idx="303">
                  <c:v>-4.6999999999999997E-5</c:v>
                </c:pt>
                <c:pt idx="304">
                  <c:v>-4.6999999999999997E-5</c:v>
                </c:pt>
                <c:pt idx="305">
                  <c:v>-4.6999999999999997E-5</c:v>
                </c:pt>
                <c:pt idx="306">
                  <c:v>-4.6999999999999997E-5</c:v>
                </c:pt>
                <c:pt idx="307">
                  <c:v>-4.6999999999999997E-5</c:v>
                </c:pt>
                <c:pt idx="308">
                  <c:v>-4.6999999999999997E-5</c:v>
                </c:pt>
                <c:pt idx="309">
                  <c:v>-4.6999999999999997E-5</c:v>
                </c:pt>
                <c:pt idx="310">
                  <c:v>-4.6999999999999997E-5</c:v>
                </c:pt>
                <c:pt idx="311">
                  <c:v>-4.8000000000000001E-5</c:v>
                </c:pt>
                <c:pt idx="312">
                  <c:v>-4.8000000000000001E-5</c:v>
                </c:pt>
                <c:pt idx="313">
                  <c:v>-4.8000000000000001E-5</c:v>
                </c:pt>
                <c:pt idx="314">
                  <c:v>-4.8000000000000001E-5</c:v>
                </c:pt>
                <c:pt idx="315">
                  <c:v>-4.8000000000000001E-5</c:v>
                </c:pt>
                <c:pt idx="316">
                  <c:v>-4.8000000000000001E-5</c:v>
                </c:pt>
                <c:pt idx="317">
                  <c:v>-4.8000000000000001E-5</c:v>
                </c:pt>
                <c:pt idx="318">
                  <c:v>-4.8000000000000001E-5</c:v>
                </c:pt>
                <c:pt idx="319">
                  <c:v>-4.8000000000000001E-5</c:v>
                </c:pt>
                <c:pt idx="320">
                  <c:v>-4.8000000000000001E-5</c:v>
                </c:pt>
                <c:pt idx="321">
                  <c:v>-4.8000000000000001E-5</c:v>
                </c:pt>
                <c:pt idx="322">
                  <c:v>-4.8000000000000001E-5</c:v>
                </c:pt>
                <c:pt idx="323">
                  <c:v>-4.8000000000000001E-5</c:v>
                </c:pt>
                <c:pt idx="324">
                  <c:v>-4.8000000000000001E-5</c:v>
                </c:pt>
                <c:pt idx="325">
                  <c:v>-4.8000000000000001E-5</c:v>
                </c:pt>
                <c:pt idx="326">
                  <c:v>-4.8000000000000001E-5</c:v>
                </c:pt>
                <c:pt idx="327">
                  <c:v>-4.8000000000000001E-5</c:v>
                </c:pt>
                <c:pt idx="328">
                  <c:v>-4.8000000000000001E-5</c:v>
                </c:pt>
                <c:pt idx="329">
                  <c:v>-4.8000000000000001E-5</c:v>
                </c:pt>
                <c:pt idx="330">
                  <c:v>-4.8000000000000001E-5</c:v>
                </c:pt>
                <c:pt idx="331">
                  <c:v>-4.8999999999999998E-5</c:v>
                </c:pt>
                <c:pt idx="332">
                  <c:v>-4.8999999999999998E-5</c:v>
                </c:pt>
                <c:pt idx="333">
                  <c:v>-4.8999999999999998E-5</c:v>
                </c:pt>
                <c:pt idx="334">
                  <c:v>-4.8999999999999998E-5</c:v>
                </c:pt>
                <c:pt idx="335">
                  <c:v>-4.8999999999999998E-5</c:v>
                </c:pt>
                <c:pt idx="336">
                  <c:v>-4.8999999999999998E-5</c:v>
                </c:pt>
                <c:pt idx="337">
                  <c:v>-4.8999999999999998E-5</c:v>
                </c:pt>
                <c:pt idx="338">
                  <c:v>-4.8999999999999998E-5</c:v>
                </c:pt>
                <c:pt idx="339">
                  <c:v>-4.8999999999999998E-5</c:v>
                </c:pt>
                <c:pt idx="340">
                  <c:v>-4.8999999999999998E-5</c:v>
                </c:pt>
                <c:pt idx="341">
                  <c:v>-4.8999999999999998E-5</c:v>
                </c:pt>
                <c:pt idx="342">
                  <c:v>-4.8999999999999998E-5</c:v>
                </c:pt>
                <c:pt idx="343">
                  <c:v>-4.8999999999999998E-5</c:v>
                </c:pt>
                <c:pt idx="344">
                  <c:v>-4.8999999999999998E-5</c:v>
                </c:pt>
                <c:pt idx="345">
                  <c:v>-4.8999999999999998E-5</c:v>
                </c:pt>
                <c:pt idx="346">
                  <c:v>-4.8999999999999998E-5</c:v>
                </c:pt>
                <c:pt idx="347">
                  <c:v>-4.8999999999999998E-5</c:v>
                </c:pt>
                <c:pt idx="348">
                  <c:v>-4.8999999999999998E-5</c:v>
                </c:pt>
                <c:pt idx="349">
                  <c:v>-4.8999999999999998E-5</c:v>
                </c:pt>
                <c:pt idx="350">
                  <c:v>-4.8999999999999998E-5</c:v>
                </c:pt>
                <c:pt idx="351">
                  <c:v>-4.8999999999999998E-5</c:v>
                </c:pt>
                <c:pt idx="352">
                  <c:v>-4.8999999999999998E-5</c:v>
                </c:pt>
                <c:pt idx="353">
                  <c:v>-4.8999999999999998E-5</c:v>
                </c:pt>
                <c:pt idx="354">
                  <c:v>-4.8999999999999998E-5</c:v>
                </c:pt>
                <c:pt idx="355">
                  <c:v>-4.8999999999999998E-5</c:v>
                </c:pt>
                <c:pt idx="356">
                  <c:v>-4.8999999999999998E-5</c:v>
                </c:pt>
                <c:pt idx="357">
                  <c:v>-4.8999999999999998E-5</c:v>
                </c:pt>
                <c:pt idx="358">
                  <c:v>-4.8999999999999998E-5</c:v>
                </c:pt>
                <c:pt idx="359">
                  <c:v>-4.8999999999999998E-5</c:v>
                </c:pt>
                <c:pt idx="360">
                  <c:v>-4.8999999999999998E-5</c:v>
                </c:pt>
                <c:pt idx="361">
                  <c:v>-5.0000000000000002E-5</c:v>
                </c:pt>
                <c:pt idx="362">
                  <c:v>-5.0000000000000002E-5</c:v>
                </c:pt>
                <c:pt idx="363">
                  <c:v>-5.0000000000000002E-5</c:v>
                </c:pt>
                <c:pt idx="364">
                  <c:v>-5.0000000000000002E-5</c:v>
                </c:pt>
                <c:pt idx="365">
                  <c:v>-5.0000000000000002E-5</c:v>
                </c:pt>
                <c:pt idx="366">
                  <c:v>-5.0000000000000002E-5</c:v>
                </c:pt>
                <c:pt idx="367">
                  <c:v>-5.0000000000000002E-5</c:v>
                </c:pt>
                <c:pt idx="368">
                  <c:v>-5.0000000000000002E-5</c:v>
                </c:pt>
                <c:pt idx="369">
                  <c:v>-5.0000000000000002E-5</c:v>
                </c:pt>
                <c:pt idx="370">
                  <c:v>-5.0000000000000002E-5</c:v>
                </c:pt>
                <c:pt idx="371">
                  <c:v>-5.0000000000000002E-5</c:v>
                </c:pt>
                <c:pt idx="372">
                  <c:v>-5.0000000000000002E-5</c:v>
                </c:pt>
                <c:pt idx="373">
                  <c:v>-5.0000000000000002E-5</c:v>
                </c:pt>
                <c:pt idx="374">
                  <c:v>-5.0000000000000002E-5</c:v>
                </c:pt>
                <c:pt idx="375">
                  <c:v>-5.0000000000000002E-5</c:v>
                </c:pt>
                <c:pt idx="376">
                  <c:v>-5.0000000000000002E-5</c:v>
                </c:pt>
                <c:pt idx="377">
                  <c:v>-5.0000000000000002E-5</c:v>
                </c:pt>
                <c:pt idx="378">
                  <c:v>-5.0000000000000002E-5</c:v>
                </c:pt>
                <c:pt idx="379">
                  <c:v>-5.0000000000000002E-5</c:v>
                </c:pt>
                <c:pt idx="380">
                  <c:v>-5.0000000000000002E-5</c:v>
                </c:pt>
                <c:pt idx="381">
                  <c:v>-5.0000000000000002E-5</c:v>
                </c:pt>
                <c:pt idx="382">
                  <c:v>-5.0000000000000002E-5</c:v>
                </c:pt>
                <c:pt idx="383">
                  <c:v>-5.0000000000000002E-5</c:v>
                </c:pt>
                <c:pt idx="384">
                  <c:v>-5.0000000000000002E-5</c:v>
                </c:pt>
                <c:pt idx="385">
                  <c:v>-5.0000000000000002E-5</c:v>
                </c:pt>
                <c:pt idx="386">
                  <c:v>-5.0000000000000002E-5</c:v>
                </c:pt>
                <c:pt idx="387">
                  <c:v>-5.0000000000000002E-5</c:v>
                </c:pt>
                <c:pt idx="388">
                  <c:v>-5.0000000000000002E-5</c:v>
                </c:pt>
                <c:pt idx="389">
                  <c:v>-5.0000000000000002E-5</c:v>
                </c:pt>
                <c:pt idx="390">
                  <c:v>-5.0000000000000002E-5</c:v>
                </c:pt>
                <c:pt idx="391">
                  <c:v>-5.0000000000000002E-5</c:v>
                </c:pt>
                <c:pt idx="392">
                  <c:v>-5.0000000000000002E-5</c:v>
                </c:pt>
                <c:pt idx="393">
                  <c:v>-5.0000000000000002E-5</c:v>
                </c:pt>
                <c:pt idx="394">
                  <c:v>-5.0000000000000002E-5</c:v>
                </c:pt>
                <c:pt idx="395">
                  <c:v>-5.0000000000000002E-5</c:v>
                </c:pt>
                <c:pt idx="396">
                  <c:v>-5.0000000000000002E-5</c:v>
                </c:pt>
                <c:pt idx="397">
                  <c:v>-5.0000000000000002E-5</c:v>
                </c:pt>
                <c:pt idx="398">
                  <c:v>-5.0000000000000002E-5</c:v>
                </c:pt>
                <c:pt idx="399">
                  <c:v>-5.0000000000000002E-5</c:v>
                </c:pt>
                <c:pt idx="400">
                  <c:v>-5.0000000000000002E-5</c:v>
                </c:pt>
                <c:pt idx="401">
                  <c:v>-5.0000000000000002E-5</c:v>
                </c:pt>
                <c:pt idx="402">
                  <c:v>-5.0000000000000002E-5</c:v>
                </c:pt>
                <c:pt idx="403">
                  <c:v>-5.0000000000000002E-5</c:v>
                </c:pt>
                <c:pt idx="404">
                  <c:v>-5.0000000000000002E-5</c:v>
                </c:pt>
                <c:pt idx="405">
                  <c:v>-5.0000000000000002E-5</c:v>
                </c:pt>
                <c:pt idx="406">
                  <c:v>-5.0000000000000002E-5</c:v>
                </c:pt>
                <c:pt idx="407">
                  <c:v>-5.0000000000000002E-5</c:v>
                </c:pt>
                <c:pt idx="408">
                  <c:v>-5.0000000000000002E-5</c:v>
                </c:pt>
                <c:pt idx="409">
                  <c:v>-5.0000000000000002E-5</c:v>
                </c:pt>
                <c:pt idx="410">
                  <c:v>-5.0000000000000002E-5</c:v>
                </c:pt>
                <c:pt idx="411">
                  <c:v>-5.0000000000000002E-5</c:v>
                </c:pt>
                <c:pt idx="412">
                  <c:v>-5.0000000000000002E-5</c:v>
                </c:pt>
                <c:pt idx="413">
                  <c:v>-5.0000000000000002E-5</c:v>
                </c:pt>
                <c:pt idx="414">
                  <c:v>-5.0000000000000002E-5</c:v>
                </c:pt>
                <c:pt idx="415">
                  <c:v>-5.0000000000000002E-5</c:v>
                </c:pt>
                <c:pt idx="416">
                  <c:v>-5.0000000000000002E-5</c:v>
                </c:pt>
                <c:pt idx="417">
                  <c:v>-5.0000000000000002E-5</c:v>
                </c:pt>
                <c:pt idx="418">
                  <c:v>-5.0000000000000002E-5</c:v>
                </c:pt>
                <c:pt idx="419">
                  <c:v>-5.0000000000000002E-5</c:v>
                </c:pt>
                <c:pt idx="420">
                  <c:v>-5.0000000000000002E-5</c:v>
                </c:pt>
                <c:pt idx="421">
                  <c:v>-5.0000000000000002E-5</c:v>
                </c:pt>
                <c:pt idx="422">
                  <c:v>-5.0000000000000002E-5</c:v>
                </c:pt>
                <c:pt idx="423">
                  <c:v>-5.0000000000000002E-5</c:v>
                </c:pt>
                <c:pt idx="424">
                  <c:v>-5.0000000000000002E-5</c:v>
                </c:pt>
                <c:pt idx="425">
                  <c:v>-5.0000000000000002E-5</c:v>
                </c:pt>
                <c:pt idx="426">
                  <c:v>-5.0000000000000002E-5</c:v>
                </c:pt>
                <c:pt idx="427">
                  <c:v>-5.0000000000000002E-5</c:v>
                </c:pt>
                <c:pt idx="428">
                  <c:v>-5.0000000000000002E-5</c:v>
                </c:pt>
                <c:pt idx="429">
                  <c:v>-5.0000000000000002E-5</c:v>
                </c:pt>
                <c:pt idx="430">
                  <c:v>-5.0000000000000002E-5</c:v>
                </c:pt>
                <c:pt idx="431">
                  <c:v>-5.0000000000000002E-5</c:v>
                </c:pt>
                <c:pt idx="432">
                  <c:v>-5.0000000000000002E-5</c:v>
                </c:pt>
                <c:pt idx="433">
                  <c:v>-5.0000000000000002E-5</c:v>
                </c:pt>
                <c:pt idx="434">
                  <c:v>-5.0000000000000002E-5</c:v>
                </c:pt>
                <c:pt idx="435">
                  <c:v>-5.0000000000000002E-5</c:v>
                </c:pt>
                <c:pt idx="436">
                  <c:v>-5.0000000000000002E-5</c:v>
                </c:pt>
                <c:pt idx="437">
                  <c:v>-5.0000000000000002E-5</c:v>
                </c:pt>
                <c:pt idx="438">
                  <c:v>-5.0000000000000002E-5</c:v>
                </c:pt>
                <c:pt idx="439">
                  <c:v>-5.0000000000000002E-5</c:v>
                </c:pt>
                <c:pt idx="440">
                  <c:v>-4.8999999999999998E-5</c:v>
                </c:pt>
                <c:pt idx="441">
                  <c:v>-4.8999999999999998E-5</c:v>
                </c:pt>
                <c:pt idx="442">
                  <c:v>-4.8999999999999998E-5</c:v>
                </c:pt>
                <c:pt idx="443">
                  <c:v>-4.8999999999999998E-5</c:v>
                </c:pt>
                <c:pt idx="444">
                  <c:v>-4.8999999999999998E-5</c:v>
                </c:pt>
                <c:pt idx="445">
                  <c:v>-4.8999999999999998E-5</c:v>
                </c:pt>
                <c:pt idx="446">
                  <c:v>-4.8999999999999998E-5</c:v>
                </c:pt>
                <c:pt idx="447">
                  <c:v>-4.8999999999999998E-5</c:v>
                </c:pt>
                <c:pt idx="448">
                  <c:v>-4.8999999999999998E-5</c:v>
                </c:pt>
                <c:pt idx="449">
                  <c:v>-4.8999999999999998E-5</c:v>
                </c:pt>
                <c:pt idx="450">
                  <c:v>-4.8999999999999998E-5</c:v>
                </c:pt>
                <c:pt idx="451">
                  <c:v>-4.8999999999999998E-5</c:v>
                </c:pt>
                <c:pt idx="452">
                  <c:v>-4.8999999999999998E-5</c:v>
                </c:pt>
                <c:pt idx="453">
                  <c:v>-4.8999999999999998E-5</c:v>
                </c:pt>
                <c:pt idx="454">
                  <c:v>-4.8999999999999998E-5</c:v>
                </c:pt>
                <c:pt idx="455">
                  <c:v>-4.8999999999999998E-5</c:v>
                </c:pt>
                <c:pt idx="456">
                  <c:v>-4.8999999999999998E-5</c:v>
                </c:pt>
                <c:pt idx="457">
                  <c:v>-4.8999999999999998E-5</c:v>
                </c:pt>
                <c:pt idx="458">
                  <c:v>-4.8999999999999998E-5</c:v>
                </c:pt>
                <c:pt idx="459">
                  <c:v>-4.8999999999999998E-5</c:v>
                </c:pt>
                <c:pt idx="460">
                  <c:v>-4.8999999999999998E-5</c:v>
                </c:pt>
                <c:pt idx="461">
                  <c:v>-4.8999999999999998E-5</c:v>
                </c:pt>
                <c:pt idx="462">
                  <c:v>-4.8999999999999998E-5</c:v>
                </c:pt>
                <c:pt idx="463">
                  <c:v>-4.8999999999999998E-5</c:v>
                </c:pt>
                <c:pt idx="464">
                  <c:v>-4.8999999999999998E-5</c:v>
                </c:pt>
                <c:pt idx="465">
                  <c:v>-4.8999999999999998E-5</c:v>
                </c:pt>
                <c:pt idx="466">
                  <c:v>-4.8999999999999998E-5</c:v>
                </c:pt>
                <c:pt idx="467">
                  <c:v>-4.8999999999999998E-5</c:v>
                </c:pt>
                <c:pt idx="468">
                  <c:v>-4.8999999999999998E-5</c:v>
                </c:pt>
                <c:pt idx="469">
                  <c:v>-4.8999999999999998E-5</c:v>
                </c:pt>
                <c:pt idx="470">
                  <c:v>-4.8000000000000001E-5</c:v>
                </c:pt>
                <c:pt idx="471">
                  <c:v>-4.8000000000000001E-5</c:v>
                </c:pt>
                <c:pt idx="472">
                  <c:v>-4.8000000000000001E-5</c:v>
                </c:pt>
                <c:pt idx="473">
                  <c:v>-4.8000000000000001E-5</c:v>
                </c:pt>
                <c:pt idx="474">
                  <c:v>-4.8000000000000001E-5</c:v>
                </c:pt>
                <c:pt idx="475">
                  <c:v>-4.8000000000000001E-5</c:v>
                </c:pt>
                <c:pt idx="476">
                  <c:v>-4.8000000000000001E-5</c:v>
                </c:pt>
                <c:pt idx="477">
                  <c:v>-4.8000000000000001E-5</c:v>
                </c:pt>
                <c:pt idx="478">
                  <c:v>-4.8000000000000001E-5</c:v>
                </c:pt>
                <c:pt idx="479">
                  <c:v>-4.8000000000000001E-5</c:v>
                </c:pt>
                <c:pt idx="480">
                  <c:v>-4.8000000000000001E-5</c:v>
                </c:pt>
                <c:pt idx="481">
                  <c:v>-4.8000000000000001E-5</c:v>
                </c:pt>
                <c:pt idx="482">
                  <c:v>-4.8000000000000001E-5</c:v>
                </c:pt>
                <c:pt idx="483">
                  <c:v>-4.8000000000000001E-5</c:v>
                </c:pt>
                <c:pt idx="484">
                  <c:v>-4.8000000000000001E-5</c:v>
                </c:pt>
                <c:pt idx="485">
                  <c:v>-4.8000000000000001E-5</c:v>
                </c:pt>
                <c:pt idx="486">
                  <c:v>-4.8000000000000001E-5</c:v>
                </c:pt>
                <c:pt idx="487">
                  <c:v>-4.8000000000000001E-5</c:v>
                </c:pt>
                <c:pt idx="488">
                  <c:v>-4.8000000000000001E-5</c:v>
                </c:pt>
                <c:pt idx="489">
                  <c:v>-4.8000000000000001E-5</c:v>
                </c:pt>
                <c:pt idx="490">
                  <c:v>-4.6999999999999997E-5</c:v>
                </c:pt>
                <c:pt idx="491">
                  <c:v>-4.6999999999999997E-5</c:v>
                </c:pt>
                <c:pt idx="492">
                  <c:v>-4.6999999999999997E-5</c:v>
                </c:pt>
                <c:pt idx="493">
                  <c:v>-4.6999999999999997E-5</c:v>
                </c:pt>
                <c:pt idx="494">
                  <c:v>-4.6999999999999997E-5</c:v>
                </c:pt>
                <c:pt idx="495">
                  <c:v>-4.6999999999999997E-5</c:v>
                </c:pt>
                <c:pt idx="496">
                  <c:v>-4.6999999999999997E-5</c:v>
                </c:pt>
                <c:pt idx="497">
                  <c:v>-4.6999999999999997E-5</c:v>
                </c:pt>
                <c:pt idx="498">
                  <c:v>-4.6999999999999997E-5</c:v>
                </c:pt>
                <c:pt idx="499">
                  <c:v>-4.6999999999999997E-5</c:v>
                </c:pt>
                <c:pt idx="500">
                  <c:v>-4.6999999999999997E-5</c:v>
                </c:pt>
                <c:pt idx="501">
                  <c:v>-4.6999999999999997E-5</c:v>
                </c:pt>
                <c:pt idx="502">
                  <c:v>-4.6999999999999997E-5</c:v>
                </c:pt>
                <c:pt idx="503">
                  <c:v>-4.6999999999999997E-5</c:v>
                </c:pt>
                <c:pt idx="504">
                  <c:v>-4.6999999999999997E-5</c:v>
                </c:pt>
                <c:pt idx="505">
                  <c:v>-4.6999999999999997E-5</c:v>
                </c:pt>
                <c:pt idx="506">
                  <c:v>-4.6E-5</c:v>
                </c:pt>
                <c:pt idx="507">
                  <c:v>-4.6E-5</c:v>
                </c:pt>
                <c:pt idx="508">
                  <c:v>-4.6E-5</c:v>
                </c:pt>
                <c:pt idx="509">
                  <c:v>-4.6E-5</c:v>
                </c:pt>
                <c:pt idx="510">
                  <c:v>-4.6E-5</c:v>
                </c:pt>
                <c:pt idx="511">
                  <c:v>-4.6E-5</c:v>
                </c:pt>
                <c:pt idx="512">
                  <c:v>-4.6E-5</c:v>
                </c:pt>
                <c:pt idx="513">
                  <c:v>-4.6E-5</c:v>
                </c:pt>
                <c:pt idx="514">
                  <c:v>-4.6E-5</c:v>
                </c:pt>
                <c:pt idx="515">
                  <c:v>-4.6E-5</c:v>
                </c:pt>
                <c:pt idx="516">
                  <c:v>-4.6E-5</c:v>
                </c:pt>
                <c:pt idx="517">
                  <c:v>-4.6E-5</c:v>
                </c:pt>
                <c:pt idx="518">
                  <c:v>-4.6E-5</c:v>
                </c:pt>
                <c:pt idx="519">
                  <c:v>-4.6E-5</c:v>
                </c:pt>
                <c:pt idx="520">
                  <c:v>-4.5000000000000003E-5</c:v>
                </c:pt>
                <c:pt idx="521">
                  <c:v>-4.5000000000000003E-5</c:v>
                </c:pt>
                <c:pt idx="522">
                  <c:v>-4.5000000000000003E-5</c:v>
                </c:pt>
                <c:pt idx="523">
                  <c:v>-4.5000000000000003E-5</c:v>
                </c:pt>
                <c:pt idx="524">
                  <c:v>-4.5000000000000003E-5</c:v>
                </c:pt>
                <c:pt idx="525">
                  <c:v>-4.5000000000000003E-5</c:v>
                </c:pt>
                <c:pt idx="526">
                  <c:v>-4.5000000000000003E-5</c:v>
                </c:pt>
                <c:pt idx="527">
                  <c:v>-4.5000000000000003E-5</c:v>
                </c:pt>
                <c:pt idx="528">
                  <c:v>-4.5000000000000003E-5</c:v>
                </c:pt>
                <c:pt idx="529">
                  <c:v>-4.5000000000000003E-5</c:v>
                </c:pt>
                <c:pt idx="530">
                  <c:v>-4.5000000000000003E-5</c:v>
                </c:pt>
                <c:pt idx="531">
                  <c:v>-4.5000000000000003E-5</c:v>
                </c:pt>
                <c:pt idx="532">
                  <c:v>-4.5000000000000003E-5</c:v>
                </c:pt>
                <c:pt idx="533">
                  <c:v>-4.3999999999999999E-5</c:v>
                </c:pt>
                <c:pt idx="534">
                  <c:v>-4.3999999999999999E-5</c:v>
                </c:pt>
                <c:pt idx="535">
                  <c:v>-4.3999999999999999E-5</c:v>
                </c:pt>
                <c:pt idx="536">
                  <c:v>-4.3999999999999999E-5</c:v>
                </c:pt>
                <c:pt idx="537">
                  <c:v>-4.3999999999999999E-5</c:v>
                </c:pt>
                <c:pt idx="538">
                  <c:v>-4.3999999999999999E-5</c:v>
                </c:pt>
                <c:pt idx="539">
                  <c:v>-4.3999999999999999E-5</c:v>
                </c:pt>
                <c:pt idx="540">
                  <c:v>-4.3999999999999999E-5</c:v>
                </c:pt>
                <c:pt idx="541">
                  <c:v>-4.3999999999999999E-5</c:v>
                </c:pt>
                <c:pt idx="542">
                  <c:v>-4.3999999999999999E-5</c:v>
                </c:pt>
                <c:pt idx="543">
                  <c:v>-4.3999999999999999E-5</c:v>
                </c:pt>
                <c:pt idx="544">
                  <c:v>-4.3999999999999999E-5</c:v>
                </c:pt>
                <c:pt idx="545">
                  <c:v>-4.3000000000000002E-5</c:v>
                </c:pt>
                <c:pt idx="546">
                  <c:v>-4.3000000000000002E-5</c:v>
                </c:pt>
                <c:pt idx="547">
                  <c:v>-4.3000000000000002E-5</c:v>
                </c:pt>
                <c:pt idx="548">
                  <c:v>-4.3000000000000002E-5</c:v>
                </c:pt>
                <c:pt idx="549">
                  <c:v>-4.3000000000000002E-5</c:v>
                </c:pt>
                <c:pt idx="550">
                  <c:v>-4.3000000000000002E-5</c:v>
                </c:pt>
                <c:pt idx="551">
                  <c:v>-4.3000000000000002E-5</c:v>
                </c:pt>
                <c:pt idx="552">
                  <c:v>-4.3000000000000002E-5</c:v>
                </c:pt>
                <c:pt idx="553">
                  <c:v>-4.3000000000000002E-5</c:v>
                </c:pt>
                <c:pt idx="554">
                  <c:v>-4.3000000000000002E-5</c:v>
                </c:pt>
                <c:pt idx="555">
                  <c:v>-4.1999999999999998E-5</c:v>
                </c:pt>
                <c:pt idx="556">
                  <c:v>-4.1999999999999998E-5</c:v>
                </c:pt>
                <c:pt idx="557">
                  <c:v>-4.1999999999999998E-5</c:v>
                </c:pt>
                <c:pt idx="558">
                  <c:v>-4.1999999999999998E-5</c:v>
                </c:pt>
                <c:pt idx="559">
                  <c:v>-4.1999999999999998E-5</c:v>
                </c:pt>
                <c:pt idx="560">
                  <c:v>-4.1999999999999998E-5</c:v>
                </c:pt>
                <c:pt idx="561">
                  <c:v>-4.1999999999999998E-5</c:v>
                </c:pt>
                <c:pt idx="562">
                  <c:v>-4.1999999999999998E-5</c:v>
                </c:pt>
                <c:pt idx="563">
                  <c:v>-4.1999999999999998E-5</c:v>
                </c:pt>
                <c:pt idx="564">
                  <c:v>-4.1999999999999998E-5</c:v>
                </c:pt>
                <c:pt idx="565">
                  <c:v>-4.1E-5</c:v>
                </c:pt>
                <c:pt idx="566">
                  <c:v>-4.1E-5</c:v>
                </c:pt>
                <c:pt idx="567">
                  <c:v>-4.1E-5</c:v>
                </c:pt>
                <c:pt idx="568">
                  <c:v>-4.1E-5</c:v>
                </c:pt>
                <c:pt idx="569">
                  <c:v>-4.1E-5</c:v>
                </c:pt>
                <c:pt idx="570">
                  <c:v>-4.1E-5</c:v>
                </c:pt>
                <c:pt idx="571">
                  <c:v>-4.1E-5</c:v>
                </c:pt>
                <c:pt idx="572">
                  <c:v>-4.1E-5</c:v>
                </c:pt>
                <c:pt idx="573">
                  <c:v>-4.1E-5</c:v>
                </c:pt>
                <c:pt idx="574">
                  <c:v>-4.1E-5</c:v>
                </c:pt>
                <c:pt idx="575">
                  <c:v>-4.0000000000000003E-5</c:v>
                </c:pt>
                <c:pt idx="576">
                  <c:v>-4.0000000000000003E-5</c:v>
                </c:pt>
                <c:pt idx="577">
                  <c:v>-4.0000000000000003E-5</c:v>
                </c:pt>
                <c:pt idx="578">
                  <c:v>-4.0000000000000003E-5</c:v>
                </c:pt>
                <c:pt idx="579">
                  <c:v>-4.0000000000000003E-5</c:v>
                </c:pt>
                <c:pt idx="580">
                  <c:v>-4.0000000000000003E-5</c:v>
                </c:pt>
                <c:pt idx="581">
                  <c:v>-4.0000000000000003E-5</c:v>
                </c:pt>
                <c:pt idx="582">
                  <c:v>-4.0000000000000003E-5</c:v>
                </c:pt>
                <c:pt idx="583">
                  <c:v>-4.0000000000000003E-5</c:v>
                </c:pt>
                <c:pt idx="584">
                  <c:v>-3.8999999999999999E-5</c:v>
                </c:pt>
                <c:pt idx="585">
                  <c:v>-3.8999999999999999E-5</c:v>
                </c:pt>
                <c:pt idx="586">
                  <c:v>-3.8999999999999999E-5</c:v>
                </c:pt>
                <c:pt idx="587">
                  <c:v>-3.8999999999999999E-5</c:v>
                </c:pt>
                <c:pt idx="588">
                  <c:v>-3.8999999999999999E-5</c:v>
                </c:pt>
                <c:pt idx="589">
                  <c:v>-3.8999999999999999E-5</c:v>
                </c:pt>
                <c:pt idx="590">
                  <c:v>-3.8999999999999999E-5</c:v>
                </c:pt>
                <c:pt idx="591">
                  <c:v>-3.8999999999999999E-5</c:v>
                </c:pt>
                <c:pt idx="592">
                  <c:v>-3.8000000000000002E-5</c:v>
                </c:pt>
                <c:pt idx="593">
                  <c:v>-3.8000000000000002E-5</c:v>
                </c:pt>
                <c:pt idx="594">
                  <c:v>-3.8000000000000002E-5</c:v>
                </c:pt>
                <c:pt idx="595">
                  <c:v>-3.8000000000000002E-5</c:v>
                </c:pt>
                <c:pt idx="596">
                  <c:v>-3.8000000000000002E-5</c:v>
                </c:pt>
                <c:pt idx="597">
                  <c:v>-3.8000000000000002E-5</c:v>
                </c:pt>
                <c:pt idx="598">
                  <c:v>-3.8000000000000002E-5</c:v>
                </c:pt>
                <c:pt idx="599">
                  <c:v>-3.8000000000000002E-5</c:v>
                </c:pt>
                <c:pt idx="600">
                  <c:v>-3.6999999999999998E-5</c:v>
                </c:pt>
                <c:pt idx="601">
                  <c:v>-3.6999999999999998E-5</c:v>
                </c:pt>
                <c:pt idx="602">
                  <c:v>-3.6999999999999998E-5</c:v>
                </c:pt>
                <c:pt idx="603">
                  <c:v>-3.6999999999999998E-5</c:v>
                </c:pt>
                <c:pt idx="604">
                  <c:v>-3.6999999999999998E-5</c:v>
                </c:pt>
                <c:pt idx="605">
                  <c:v>-3.6999999999999998E-5</c:v>
                </c:pt>
                <c:pt idx="606">
                  <c:v>-3.6999999999999998E-5</c:v>
                </c:pt>
                <c:pt idx="607">
                  <c:v>-3.6999999999999998E-5</c:v>
                </c:pt>
                <c:pt idx="608">
                  <c:v>-3.6000000000000001E-5</c:v>
                </c:pt>
                <c:pt idx="609">
                  <c:v>-3.6000000000000001E-5</c:v>
                </c:pt>
                <c:pt idx="610">
                  <c:v>-3.6000000000000001E-5</c:v>
                </c:pt>
                <c:pt idx="611">
                  <c:v>-3.6000000000000001E-5</c:v>
                </c:pt>
                <c:pt idx="612">
                  <c:v>-3.6000000000000001E-5</c:v>
                </c:pt>
                <c:pt idx="613">
                  <c:v>-3.6000000000000001E-5</c:v>
                </c:pt>
                <c:pt idx="614">
                  <c:v>-3.6000000000000001E-5</c:v>
                </c:pt>
                <c:pt idx="615">
                  <c:v>-3.6000000000000001E-5</c:v>
                </c:pt>
                <c:pt idx="616">
                  <c:v>-3.4999999999999997E-5</c:v>
                </c:pt>
                <c:pt idx="617">
                  <c:v>-3.4999999999999997E-5</c:v>
                </c:pt>
                <c:pt idx="618">
                  <c:v>-3.4999999999999997E-5</c:v>
                </c:pt>
                <c:pt idx="619">
                  <c:v>-3.4999999999999997E-5</c:v>
                </c:pt>
                <c:pt idx="620">
                  <c:v>-3.4999999999999997E-5</c:v>
                </c:pt>
                <c:pt idx="621">
                  <c:v>-3.4999999999999997E-5</c:v>
                </c:pt>
                <c:pt idx="622">
                  <c:v>-3.4999999999999997E-5</c:v>
                </c:pt>
                <c:pt idx="623">
                  <c:v>-3.4E-5</c:v>
                </c:pt>
                <c:pt idx="624">
                  <c:v>-3.4E-5</c:v>
                </c:pt>
                <c:pt idx="625">
                  <c:v>-3.4E-5</c:v>
                </c:pt>
                <c:pt idx="626">
                  <c:v>-3.4E-5</c:v>
                </c:pt>
                <c:pt idx="627">
                  <c:v>-3.4E-5</c:v>
                </c:pt>
                <c:pt idx="628">
                  <c:v>-3.4E-5</c:v>
                </c:pt>
                <c:pt idx="629">
                  <c:v>-3.4E-5</c:v>
                </c:pt>
                <c:pt idx="630">
                  <c:v>-3.3000000000000003E-5</c:v>
                </c:pt>
                <c:pt idx="631">
                  <c:v>-3.3000000000000003E-5</c:v>
                </c:pt>
                <c:pt idx="632">
                  <c:v>-3.3000000000000003E-5</c:v>
                </c:pt>
                <c:pt idx="633">
                  <c:v>-3.3000000000000003E-5</c:v>
                </c:pt>
                <c:pt idx="634">
                  <c:v>-3.3000000000000003E-5</c:v>
                </c:pt>
                <c:pt idx="635">
                  <c:v>-3.3000000000000003E-5</c:v>
                </c:pt>
                <c:pt idx="636">
                  <c:v>-3.3000000000000003E-5</c:v>
                </c:pt>
                <c:pt idx="637">
                  <c:v>-3.1999999999999999E-5</c:v>
                </c:pt>
                <c:pt idx="638">
                  <c:v>-3.1999999999999999E-5</c:v>
                </c:pt>
                <c:pt idx="639">
                  <c:v>-3.1999999999999999E-5</c:v>
                </c:pt>
                <c:pt idx="640">
                  <c:v>-3.1999999999999999E-5</c:v>
                </c:pt>
                <c:pt idx="641">
                  <c:v>-3.1999999999999999E-5</c:v>
                </c:pt>
                <c:pt idx="642">
                  <c:v>-3.1999999999999999E-5</c:v>
                </c:pt>
                <c:pt idx="643">
                  <c:v>-3.1999999999999999E-5</c:v>
                </c:pt>
                <c:pt idx="644">
                  <c:v>-3.1000000000000001E-5</c:v>
                </c:pt>
                <c:pt idx="645">
                  <c:v>-3.1000000000000001E-5</c:v>
                </c:pt>
                <c:pt idx="646">
                  <c:v>-3.1000000000000001E-5</c:v>
                </c:pt>
                <c:pt idx="647">
                  <c:v>-3.1000000000000001E-5</c:v>
                </c:pt>
                <c:pt idx="648">
                  <c:v>-3.1000000000000001E-5</c:v>
                </c:pt>
                <c:pt idx="649">
                  <c:v>-3.1000000000000001E-5</c:v>
                </c:pt>
                <c:pt idx="650">
                  <c:v>-3.0000000000000001E-5</c:v>
                </c:pt>
                <c:pt idx="651">
                  <c:v>-3.0000000000000001E-5</c:v>
                </c:pt>
                <c:pt idx="652">
                  <c:v>-3.0000000000000001E-5</c:v>
                </c:pt>
                <c:pt idx="653">
                  <c:v>-3.0000000000000001E-5</c:v>
                </c:pt>
                <c:pt idx="654">
                  <c:v>-3.0000000000000001E-5</c:v>
                </c:pt>
                <c:pt idx="655">
                  <c:v>-3.0000000000000001E-5</c:v>
                </c:pt>
                <c:pt idx="656">
                  <c:v>-3.0000000000000001E-5</c:v>
                </c:pt>
                <c:pt idx="657">
                  <c:v>-2.9E-5</c:v>
                </c:pt>
                <c:pt idx="658">
                  <c:v>-2.9E-5</c:v>
                </c:pt>
                <c:pt idx="659">
                  <c:v>-2.9E-5</c:v>
                </c:pt>
                <c:pt idx="660">
                  <c:v>-2.9E-5</c:v>
                </c:pt>
                <c:pt idx="661">
                  <c:v>-2.9E-5</c:v>
                </c:pt>
                <c:pt idx="662">
                  <c:v>-2.9E-5</c:v>
                </c:pt>
                <c:pt idx="663">
                  <c:v>-2.8E-5</c:v>
                </c:pt>
                <c:pt idx="664">
                  <c:v>-2.8E-5</c:v>
                </c:pt>
                <c:pt idx="665">
                  <c:v>-2.8E-5</c:v>
                </c:pt>
                <c:pt idx="666">
                  <c:v>-2.8E-5</c:v>
                </c:pt>
                <c:pt idx="667">
                  <c:v>-2.8E-5</c:v>
                </c:pt>
                <c:pt idx="668">
                  <c:v>-2.8E-5</c:v>
                </c:pt>
                <c:pt idx="669">
                  <c:v>-2.6999999999999999E-5</c:v>
                </c:pt>
                <c:pt idx="670">
                  <c:v>-2.6999999999999999E-5</c:v>
                </c:pt>
                <c:pt idx="671">
                  <c:v>-2.6999999999999999E-5</c:v>
                </c:pt>
                <c:pt idx="672">
                  <c:v>-2.6999999999999999E-5</c:v>
                </c:pt>
                <c:pt idx="673">
                  <c:v>-2.6999999999999999E-5</c:v>
                </c:pt>
                <c:pt idx="674">
                  <c:v>-2.6999999999999999E-5</c:v>
                </c:pt>
                <c:pt idx="675">
                  <c:v>-2.5999999999999998E-5</c:v>
                </c:pt>
                <c:pt idx="676">
                  <c:v>-2.5999999999999998E-5</c:v>
                </c:pt>
                <c:pt idx="677">
                  <c:v>-2.5999999999999998E-5</c:v>
                </c:pt>
                <c:pt idx="678">
                  <c:v>-2.5999999999999998E-5</c:v>
                </c:pt>
                <c:pt idx="679">
                  <c:v>-2.5999999999999998E-5</c:v>
                </c:pt>
                <c:pt idx="680">
                  <c:v>-2.5000000000000001E-5</c:v>
                </c:pt>
                <c:pt idx="681">
                  <c:v>-2.5000000000000001E-5</c:v>
                </c:pt>
                <c:pt idx="682">
                  <c:v>-2.5000000000000001E-5</c:v>
                </c:pt>
                <c:pt idx="683">
                  <c:v>-2.5000000000000001E-5</c:v>
                </c:pt>
                <c:pt idx="684">
                  <c:v>-2.5000000000000001E-5</c:v>
                </c:pt>
                <c:pt idx="685">
                  <c:v>-2.5000000000000001E-5</c:v>
                </c:pt>
                <c:pt idx="686">
                  <c:v>-2.4000000000000001E-5</c:v>
                </c:pt>
                <c:pt idx="687">
                  <c:v>-2.4000000000000001E-5</c:v>
                </c:pt>
                <c:pt idx="688">
                  <c:v>-2.4000000000000001E-5</c:v>
                </c:pt>
                <c:pt idx="689">
                  <c:v>-2.4000000000000001E-5</c:v>
                </c:pt>
                <c:pt idx="690">
                  <c:v>-2.4000000000000001E-5</c:v>
                </c:pt>
                <c:pt idx="691">
                  <c:v>-2.4000000000000001E-5</c:v>
                </c:pt>
                <c:pt idx="692">
                  <c:v>-2.3E-5</c:v>
                </c:pt>
                <c:pt idx="693">
                  <c:v>-2.3E-5</c:v>
                </c:pt>
                <c:pt idx="694">
                  <c:v>-2.3E-5</c:v>
                </c:pt>
                <c:pt idx="695">
                  <c:v>-2.3E-5</c:v>
                </c:pt>
                <c:pt idx="696">
                  <c:v>-2.3E-5</c:v>
                </c:pt>
                <c:pt idx="697">
                  <c:v>-2.1999999999999999E-5</c:v>
                </c:pt>
                <c:pt idx="698">
                  <c:v>-2.1999999999999999E-5</c:v>
                </c:pt>
                <c:pt idx="699">
                  <c:v>-2.1999999999999999E-5</c:v>
                </c:pt>
                <c:pt idx="700">
                  <c:v>-2.1999999999999999E-5</c:v>
                </c:pt>
                <c:pt idx="701">
                  <c:v>-2.1999999999999999E-5</c:v>
                </c:pt>
                <c:pt idx="702">
                  <c:v>-2.0999999999999999E-5</c:v>
                </c:pt>
                <c:pt idx="703">
                  <c:v>-2.0999999999999999E-5</c:v>
                </c:pt>
                <c:pt idx="704">
                  <c:v>-2.0999999999999999E-5</c:v>
                </c:pt>
                <c:pt idx="705">
                  <c:v>-2.0999999999999999E-5</c:v>
                </c:pt>
                <c:pt idx="706">
                  <c:v>-2.0999999999999999E-5</c:v>
                </c:pt>
                <c:pt idx="707">
                  <c:v>-2.0999999999999999E-5</c:v>
                </c:pt>
                <c:pt idx="708">
                  <c:v>-2.0000000000000002E-5</c:v>
                </c:pt>
                <c:pt idx="709">
                  <c:v>-2.0000000000000002E-5</c:v>
                </c:pt>
                <c:pt idx="710">
                  <c:v>-2.0000000000000002E-5</c:v>
                </c:pt>
                <c:pt idx="711">
                  <c:v>-2.0000000000000002E-5</c:v>
                </c:pt>
                <c:pt idx="712">
                  <c:v>-2.0000000000000002E-5</c:v>
                </c:pt>
                <c:pt idx="713">
                  <c:v>-1.9000000000000001E-5</c:v>
                </c:pt>
                <c:pt idx="714">
                  <c:v>-1.9000000000000001E-5</c:v>
                </c:pt>
                <c:pt idx="715">
                  <c:v>-1.9000000000000001E-5</c:v>
                </c:pt>
                <c:pt idx="716">
                  <c:v>-1.9000000000000001E-5</c:v>
                </c:pt>
                <c:pt idx="717">
                  <c:v>-1.9000000000000001E-5</c:v>
                </c:pt>
                <c:pt idx="718">
                  <c:v>-1.8E-5</c:v>
                </c:pt>
                <c:pt idx="719">
                  <c:v>-1.8E-5</c:v>
                </c:pt>
                <c:pt idx="720">
                  <c:v>-1.8E-5</c:v>
                </c:pt>
                <c:pt idx="721">
                  <c:v>-1.8E-5</c:v>
                </c:pt>
                <c:pt idx="722">
                  <c:v>-1.8E-5</c:v>
                </c:pt>
                <c:pt idx="723">
                  <c:v>-1.7E-5</c:v>
                </c:pt>
                <c:pt idx="724">
                  <c:v>-1.7E-5</c:v>
                </c:pt>
                <c:pt idx="725">
                  <c:v>-1.7E-5</c:v>
                </c:pt>
                <c:pt idx="726">
                  <c:v>-1.7E-5</c:v>
                </c:pt>
                <c:pt idx="727">
                  <c:v>-1.7E-5</c:v>
                </c:pt>
                <c:pt idx="728">
                  <c:v>-1.5999999999999999E-5</c:v>
                </c:pt>
                <c:pt idx="729">
                  <c:v>-1.5999999999999999E-5</c:v>
                </c:pt>
                <c:pt idx="730">
                  <c:v>-1.5999999999999999E-5</c:v>
                </c:pt>
                <c:pt idx="731">
                  <c:v>-1.5999999999999999E-5</c:v>
                </c:pt>
                <c:pt idx="732">
                  <c:v>-1.5999999999999999E-5</c:v>
                </c:pt>
                <c:pt idx="733">
                  <c:v>-1.5E-5</c:v>
                </c:pt>
                <c:pt idx="734">
                  <c:v>-1.5E-5</c:v>
                </c:pt>
                <c:pt idx="735">
                  <c:v>-1.5E-5</c:v>
                </c:pt>
                <c:pt idx="736">
                  <c:v>-1.5E-5</c:v>
                </c:pt>
                <c:pt idx="737">
                  <c:v>-1.5E-5</c:v>
                </c:pt>
                <c:pt idx="738">
                  <c:v>-1.4E-5</c:v>
                </c:pt>
                <c:pt idx="739">
                  <c:v>-1.4E-5</c:v>
                </c:pt>
                <c:pt idx="740">
                  <c:v>-1.4E-5</c:v>
                </c:pt>
                <c:pt idx="741">
                  <c:v>-1.4E-5</c:v>
                </c:pt>
                <c:pt idx="742">
                  <c:v>-1.2999999999999999E-5</c:v>
                </c:pt>
                <c:pt idx="743">
                  <c:v>-1.2999999999999999E-5</c:v>
                </c:pt>
                <c:pt idx="744">
                  <c:v>-1.2999999999999999E-5</c:v>
                </c:pt>
                <c:pt idx="745">
                  <c:v>-1.2999999999999999E-5</c:v>
                </c:pt>
                <c:pt idx="746">
                  <c:v>-1.2999999999999999E-5</c:v>
                </c:pt>
                <c:pt idx="747">
                  <c:v>-1.2E-5</c:v>
                </c:pt>
                <c:pt idx="748">
                  <c:v>-1.2E-5</c:v>
                </c:pt>
                <c:pt idx="749">
                  <c:v>-1.2E-5</c:v>
                </c:pt>
                <c:pt idx="750">
                  <c:v>-1.2E-5</c:v>
                </c:pt>
                <c:pt idx="751">
                  <c:v>-1.1E-5</c:v>
                </c:pt>
                <c:pt idx="752">
                  <c:v>-1.1E-5</c:v>
                </c:pt>
                <c:pt idx="753">
                  <c:v>-1.1E-5</c:v>
                </c:pt>
                <c:pt idx="754">
                  <c:v>-1.1E-5</c:v>
                </c:pt>
                <c:pt idx="755">
                  <c:v>-1.1E-5</c:v>
                </c:pt>
                <c:pt idx="756">
                  <c:v>-1.0000000000000001E-5</c:v>
                </c:pt>
                <c:pt idx="757">
                  <c:v>-1.0000000000000001E-5</c:v>
                </c:pt>
                <c:pt idx="758">
                  <c:v>-1.0000000000000001E-5</c:v>
                </c:pt>
                <c:pt idx="759">
                  <c:v>-1.0000000000000001E-5</c:v>
                </c:pt>
                <c:pt idx="760">
                  <c:v>-9.0000000000000002E-6</c:v>
                </c:pt>
                <c:pt idx="761">
                  <c:v>-9.0000000000000002E-6</c:v>
                </c:pt>
                <c:pt idx="762">
                  <c:v>-9.0000000000000002E-6</c:v>
                </c:pt>
                <c:pt idx="763">
                  <c:v>-9.0000000000000002E-6</c:v>
                </c:pt>
                <c:pt idx="764">
                  <c:v>-9.0000000000000002E-6</c:v>
                </c:pt>
                <c:pt idx="765">
                  <c:v>-7.9999999999999996E-6</c:v>
                </c:pt>
                <c:pt idx="766">
                  <c:v>-7.9999999999999996E-6</c:v>
                </c:pt>
                <c:pt idx="767">
                  <c:v>-7.9999999999999996E-6</c:v>
                </c:pt>
                <c:pt idx="768">
                  <c:v>-7.9999999999999996E-6</c:v>
                </c:pt>
                <c:pt idx="769">
                  <c:v>-6.9999999999999999E-6</c:v>
                </c:pt>
                <c:pt idx="770">
                  <c:v>-6.9999999999999999E-6</c:v>
                </c:pt>
                <c:pt idx="771">
                  <c:v>-6.9999999999999999E-6</c:v>
                </c:pt>
                <c:pt idx="772">
                  <c:v>-6.9999999999999999E-6</c:v>
                </c:pt>
                <c:pt idx="773">
                  <c:v>-6.9999999999999999E-6</c:v>
                </c:pt>
                <c:pt idx="774">
                  <c:v>-6.0000000000000002E-6</c:v>
                </c:pt>
                <c:pt idx="775">
                  <c:v>-6.0000000000000002E-6</c:v>
                </c:pt>
                <c:pt idx="776">
                  <c:v>-6.0000000000000002E-6</c:v>
                </c:pt>
                <c:pt idx="777">
                  <c:v>-6.0000000000000002E-6</c:v>
                </c:pt>
                <c:pt idx="778">
                  <c:v>-5.0000000000000004E-6</c:v>
                </c:pt>
                <c:pt idx="779">
                  <c:v>-5.0000000000000004E-6</c:v>
                </c:pt>
                <c:pt idx="780">
                  <c:v>-5.0000000000000004E-6</c:v>
                </c:pt>
                <c:pt idx="781">
                  <c:v>-5.0000000000000004E-6</c:v>
                </c:pt>
                <c:pt idx="782">
                  <c:v>-3.9999999999999998E-6</c:v>
                </c:pt>
                <c:pt idx="783">
                  <c:v>-3.9999999999999998E-6</c:v>
                </c:pt>
                <c:pt idx="784">
                  <c:v>-3.9999999999999998E-6</c:v>
                </c:pt>
                <c:pt idx="785">
                  <c:v>-3.9999999999999998E-6</c:v>
                </c:pt>
                <c:pt idx="786">
                  <c:v>-3.0000000000000001E-6</c:v>
                </c:pt>
                <c:pt idx="787">
                  <c:v>-3.0000000000000001E-6</c:v>
                </c:pt>
                <c:pt idx="788">
                  <c:v>-3.0000000000000001E-6</c:v>
                </c:pt>
                <c:pt idx="789">
                  <c:v>-3.0000000000000001E-6</c:v>
                </c:pt>
                <c:pt idx="790">
                  <c:v>-1.9999999999999999E-6</c:v>
                </c:pt>
                <c:pt idx="791">
                  <c:v>-1.9999999999999999E-6</c:v>
                </c:pt>
                <c:pt idx="792">
                  <c:v>-1.9999999999999999E-6</c:v>
                </c:pt>
                <c:pt idx="793">
                  <c:v>-1.9999999999999999E-6</c:v>
                </c:pt>
                <c:pt idx="794">
                  <c:v>-9.9999999999999995E-7</c:v>
                </c:pt>
                <c:pt idx="795">
                  <c:v>-9.9999999999999995E-7</c:v>
                </c:pt>
                <c:pt idx="796">
                  <c:v>-9.9999999999999995E-7</c:v>
                </c:pt>
                <c:pt idx="797">
                  <c:v>-9.9999999999999995E-7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D15-4014-89C6-E31A9EB92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642480"/>
        <c:axId val="1011642896"/>
      </c:scatterChart>
      <c:valAx>
        <c:axId val="1011642480"/>
        <c:scaling>
          <c:orientation val="minMax"/>
          <c:max val="4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11642896"/>
        <c:crosses val="autoZero"/>
        <c:crossBetween val="midCat"/>
      </c:valAx>
      <c:valAx>
        <c:axId val="101164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0116424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strRef>
              <c:f>Heun!$B$1</c:f>
              <c:strCache>
                <c:ptCount val="1"/>
                <c:pt idx="0">
                  <c:v>y(Numerical)</c:v>
                </c:pt>
              </c:strCache>
            </c:strRef>
          </c:tx>
          <c:marker>
            <c:symbol val="none"/>
          </c:marker>
          <c:xVal>
            <c:numRef>
              <c:f>Heun!$A$2:$A$18</c:f>
              <c:numCache>
                <c:formatCode>General</c:formatCode>
                <c:ptCount val="1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</c:numCache>
            </c:numRef>
          </c:xVal>
          <c:yVal>
            <c:numRef>
              <c:f>Heun!$B$2:$B$18</c:f>
              <c:numCache>
                <c:formatCode>General</c:formatCode>
                <c:ptCount val="17"/>
                <c:pt idx="0">
                  <c:v>1</c:v>
                </c:pt>
                <c:pt idx="1">
                  <c:v>3.4375</c:v>
                </c:pt>
                <c:pt idx="2">
                  <c:v>3.375</c:v>
                </c:pt>
                <c:pt idx="3">
                  <c:v>2.6875</c:v>
                </c:pt>
                <c:pt idx="4">
                  <c:v>2.5</c:v>
                </c:pt>
                <c:pt idx="5">
                  <c:v>3.1875</c:v>
                </c:pt>
                <c:pt idx="6">
                  <c:v>4.375</c:v>
                </c:pt>
                <c:pt idx="7">
                  <c:v>4.9375</c:v>
                </c:pt>
                <c:pt idx="8">
                  <c:v>3</c:v>
                </c:pt>
                <c:pt idx="9">
                  <c:v>-4.0625</c:v>
                </c:pt>
                <c:pt idx="10">
                  <c:v>-19.625</c:v>
                </c:pt>
                <c:pt idx="11">
                  <c:v>-47.8125</c:v>
                </c:pt>
                <c:pt idx="12">
                  <c:v>-93.5</c:v>
                </c:pt>
                <c:pt idx="13">
                  <c:v>-162.3125</c:v>
                </c:pt>
                <c:pt idx="14">
                  <c:v>-260.625</c:v>
                </c:pt>
                <c:pt idx="15">
                  <c:v>-395.5625</c:v>
                </c:pt>
                <c:pt idx="16">
                  <c:v>-575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891-496D-A1AF-6C944E7EAA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7591136"/>
        <c:axId val="1997585728"/>
      </c:scatterChart>
      <c:scatterChart>
        <c:scatterStyle val="lineMarker"/>
        <c:varyColors val="0"/>
        <c:ser>
          <c:idx val="0"/>
          <c:order val="1"/>
          <c:tx>
            <c:strRef>
              <c:f>Heun!$C$1</c:f>
              <c:strCache>
                <c:ptCount val="1"/>
                <c:pt idx="0">
                  <c:v>y(Real)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Heun!$A$2:$A$18</c:f>
              <c:numCache>
                <c:formatCode>General</c:formatCode>
                <c:ptCount val="1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</c:numCache>
            </c:numRef>
          </c:xVal>
          <c:yVal>
            <c:numRef>
              <c:f>Heun!$C$2:$C$18</c:f>
              <c:numCache>
                <c:formatCode>General</c:formatCode>
                <c:ptCount val="17"/>
                <c:pt idx="0">
                  <c:v>1</c:v>
                </c:pt>
                <c:pt idx="1">
                  <c:v>3.21875</c:v>
                </c:pt>
                <c:pt idx="2">
                  <c:v>3</c:v>
                </c:pt>
                <c:pt idx="3">
                  <c:v>2.21875</c:v>
                </c:pt>
                <c:pt idx="4">
                  <c:v>2</c:v>
                </c:pt>
                <c:pt idx="5">
                  <c:v>2.71875</c:v>
                </c:pt>
                <c:pt idx="6">
                  <c:v>4</c:v>
                </c:pt>
                <c:pt idx="7">
                  <c:v>4.71875</c:v>
                </c:pt>
                <c:pt idx="8">
                  <c:v>3</c:v>
                </c:pt>
                <c:pt idx="9">
                  <c:v>-3.78125</c:v>
                </c:pt>
                <c:pt idx="10">
                  <c:v>-19</c:v>
                </c:pt>
                <c:pt idx="11">
                  <c:v>-46.78125</c:v>
                </c:pt>
                <c:pt idx="12">
                  <c:v>-92</c:v>
                </c:pt>
                <c:pt idx="13">
                  <c:v>-160.28125</c:v>
                </c:pt>
                <c:pt idx="14">
                  <c:v>-258</c:v>
                </c:pt>
                <c:pt idx="15">
                  <c:v>-392.28125</c:v>
                </c:pt>
                <c:pt idx="16">
                  <c:v>-571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891-496D-A1AF-6C944E7EAA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7591136"/>
        <c:axId val="1997585728"/>
      </c:scatterChart>
      <c:valAx>
        <c:axId val="1997591136"/>
        <c:scaling>
          <c:orientation val="minMax"/>
          <c:max val="8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997585728"/>
        <c:crosses val="autoZero"/>
        <c:crossBetween val="midCat"/>
      </c:valAx>
      <c:valAx>
        <c:axId val="1997585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9975911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ko-K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Heun!$D$1</c:f>
              <c:strCache>
                <c:ptCount val="1"/>
                <c:pt idx="0">
                  <c:v>Error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Heun!$A$2:$A$18</c:f>
              <c:numCache>
                <c:formatCode>General</c:formatCode>
                <c:ptCount val="1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</c:numCache>
            </c:numRef>
          </c:xVal>
          <c:yVal>
            <c:numRef>
              <c:f>Heun!$D$2:$D$18</c:f>
              <c:numCache>
                <c:formatCode>General</c:formatCode>
                <c:ptCount val="17"/>
                <c:pt idx="0">
                  <c:v>0</c:v>
                </c:pt>
                <c:pt idx="1">
                  <c:v>-0.21875</c:v>
                </c:pt>
                <c:pt idx="2">
                  <c:v>-0.375</c:v>
                </c:pt>
                <c:pt idx="3">
                  <c:v>-0.46875</c:v>
                </c:pt>
                <c:pt idx="4">
                  <c:v>-0.5</c:v>
                </c:pt>
                <c:pt idx="5">
                  <c:v>-0.46875</c:v>
                </c:pt>
                <c:pt idx="6">
                  <c:v>-0.375</c:v>
                </c:pt>
                <c:pt idx="7">
                  <c:v>-0.21875</c:v>
                </c:pt>
                <c:pt idx="8">
                  <c:v>0</c:v>
                </c:pt>
                <c:pt idx="9">
                  <c:v>0.28125</c:v>
                </c:pt>
                <c:pt idx="10">
                  <c:v>0.625</c:v>
                </c:pt>
                <c:pt idx="11">
                  <c:v>1.03125</c:v>
                </c:pt>
                <c:pt idx="12">
                  <c:v>1.5</c:v>
                </c:pt>
                <c:pt idx="13">
                  <c:v>2.03125</c:v>
                </c:pt>
                <c:pt idx="14">
                  <c:v>2.625</c:v>
                </c:pt>
                <c:pt idx="15">
                  <c:v>3.28125</c:v>
                </c:pt>
                <c:pt idx="16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01F-4191-BFB0-F864A00E1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1427552"/>
        <c:axId val="2001424640"/>
      </c:scatterChart>
      <c:valAx>
        <c:axId val="2001427552"/>
        <c:scaling>
          <c:orientation val="minMax"/>
          <c:max val="8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1424640"/>
        <c:crosses val="autoZero"/>
        <c:crossBetween val="midCat"/>
      </c:valAx>
      <c:valAx>
        <c:axId val="200142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0014275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strRef>
              <c:f>RK!$B$1</c:f>
              <c:strCache>
                <c:ptCount val="1"/>
                <c:pt idx="0">
                  <c:v>y(Numerical)</c:v>
                </c:pt>
              </c:strCache>
            </c:strRef>
          </c:tx>
          <c:marker>
            <c:symbol val="none"/>
          </c:marker>
          <c:xVal>
            <c:numRef>
              <c:f>RK!$A$2:$A$10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RK!$B$2:$B$10</c:f>
              <c:numCache>
                <c:formatCode>General</c:formatCode>
                <c:ptCount val="9"/>
                <c:pt idx="0">
                  <c:v>1</c:v>
                </c:pt>
                <c:pt idx="1">
                  <c:v>3.21875</c:v>
                </c:pt>
                <c:pt idx="2">
                  <c:v>3</c:v>
                </c:pt>
                <c:pt idx="3">
                  <c:v>2.21875</c:v>
                </c:pt>
                <c:pt idx="4">
                  <c:v>2</c:v>
                </c:pt>
                <c:pt idx="5">
                  <c:v>2.71875</c:v>
                </c:pt>
                <c:pt idx="6">
                  <c:v>4</c:v>
                </c:pt>
                <c:pt idx="7">
                  <c:v>4.71875</c:v>
                </c:pt>
                <c:pt idx="8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066-410B-8D49-74267DF25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3453599"/>
        <c:axId val="1223454015"/>
      </c:scatterChart>
      <c:scatterChart>
        <c:scatterStyle val="lineMarker"/>
        <c:varyColors val="0"/>
        <c:ser>
          <c:idx val="0"/>
          <c:order val="1"/>
          <c:tx>
            <c:strRef>
              <c:f>RK!$C$1</c:f>
              <c:strCache>
                <c:ptCount val="1"/>
                <c:pt idx="0">
                  <c:v>y(Real)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RK!$A$2:$A$10</c:f>
              <c:numCache>
                <c:formatCode>General</c:formatCode>
                <c:ptCount val="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</c:numCache>
            </c:numRef>
          </c:xVal>
          <c:yVal>
            <c:numRef>
              <c:f>RK!$C$2:$C$10</c:f>
              <c:numCache>
                <c:formatCode>General</c:formatCode>
                <c:ptCount val="9"/>
                <c:pt idx="0">
                  <c:v>1</c:v>
                </c:pt>
                <c:pt idx="1">
                  <c:v>3.21875</c:v>
                </c:pt>
                <c:pt idx="2">
                  <c:v>3</c:v>
                </c:pt>
                <c:pt idx="3">
                  <c:v>2.21875</c:v>
                </c:pt>
                <c:pt idx="4">
                  <c:v>2</c:v>
                </c:pt>
                <c:pt idx="5">
                  <c:v>2.71875</c:v>
                </c:pt>
                <c:pt idx="6">
                  <c:v>4</c:v>
                </c:pt>
                <c:pt idx="7">
                  <c:v>4.71875</c:v>
                </c:pt>
                <c:pt idx="8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066-410B-8D49-74267DF25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3453599"/>
        <c:axId val="1223454015"/>
      </c:scatterChart>
      <c:valAx>
        <c:axId val="1223453599"/>
        <c:scaling>
          <c:orientation val="minMax"/>
          <c:max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223454015"/>
        <c:crosses val="autoZero"/>
        <c:crossBetween val="midCat"/>
      </c:valAx>
      <c:valAx>
        <c:axId val="1223454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ko-KR"/>
          </a:p>
        </c:txPr>
        <c:crossAx val="1223453599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5942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7-11-19T15:25:11.2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2480 14387 0,'273'0'110,"-173"0"-95,24 0 1,-75 0-1,26 0-15,-26 0 0,-24 0 16,0 0-16,24 0 16,-24 0-16,50 0 31,-26 0-15,26 0-1,-51 0 1,1 0-16,0 0 15,0 0-15,0 0 16,-1-25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5942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7-11-19T15:25:13.2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18455 6276 0,'24'0'62,"1"0"-62,25 0 16,24 74-16,-24-74 0,99 0 47,-100 0-47,26 0 15,-26 0-15,-24 0 16,0 0-16,0 0 0,24 0 31,-24 0-15,0 0-16,0 0 15,0 0-15,-1 0 16,26 0 15,-25 0-15,0 0 15,-1 0-15,1 0 15,0 0-15,0 0-1,0 0 16,24 0 1,-24 0-17,0 0 1,0 0 0,0 0 15,-1 0-16,26 0 17,-25 0-17,0 0 1,-1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5942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7-11-19T15:25:15.9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18479 14784 0,'25'0'47,"0"0"-16,0 0 0,0 0-31,0 0 16,49-25-1,-49 25-15,24 0 16,51-25-16,-51 25 16,-24 0-1,74 0 1,50-50-16,-99 26 0,-1 24 15,1 0 1,-1 0-16,-24 0 31,25 0-15,-25 0 0,-1 0-1,1 0 32,0-25-31,25 25 31,-25 0-16,-1 0-16,1 0 1,0 25 0,0-25-1,0 0 1,-1 0 0,26 0-1,-25 24 1,0-24-1,-1 0 17,1 0-17,25 25-15,-25-25 16,24 25 0,-24-25-1,0 25 48,0-25-63,-1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hart" Target="../charts/chart3.xml"/><Relationship Id="rId7" Type="http://schemas.openxmlformats.org/officeDocument/2006/relationships/customXml" Target="../ink/ink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1.xml"/><Relationship Id="rId10" Type="http://schemas.openxmlformats.org/officeDocument/2006/relationships/image" Target="../media/image8.emf"/><Relationship Id="rId4" Type="http://schemas.openxmlformats.org/officeDocument/2006/relationships/chart" Target="../charts/chart4.xml"/><Relationship Id="rId9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+mn-ea"/>
                <a:ea typeface="+mn-ea"/>
              </a:rPr>
              <a:t>HW7</a:t>
            </a:r>
            <a:endParaRPr lang="ko-KR" altLang="en-US" dirty="0"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[AMSE-318] numerical Methods</a:t>
            </a:r>
          </a:p>
          <a:p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신소재공학과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20150232 </a:t>
            </a:r>
            <a:r>
              <a:rPr lang="ko-KR" altLang="en-US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오상호</a:t>
            </a:r>
            <a:endParaRPr lang="ko-KR" altLang="en-US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773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+mj-ea"/>
              </a:rPr>
              <a:t>x=4</a:t>
            </a:r>
            <a:r>
              <a:rPr lang="ko-KR" altLang="en-US" dirty="0" smtClean="0">
                <a:latin typeface="+mj-ea"/>
              </a:rPr>
              <a:t>에서 </a:t>
            </a:r>
            <a:r>
              <a:rPr lang="en-US" altLang="ko-KR" dirty="0" smtClean="0">
                <a:latin typeface="+mj-ea"/>
              </a:rPr>
              <a:t>y</a:t>
            </a:r>
            <a:r>
              <a:rPr lang="ko-KR" altLang="en-US" dirty="0" smtClean="0">
                <a:latin typeface="+mj-ea"/>
              </a:rPr>
              <a:t>값을 구하여라 </a:t>
            </a:r>
            <a:r>
              <a:rPr lang="en-US" altLang="ko-KR" dirty="0" smtClean="0">
                <a:latin typeface="+mj-ea"/>
              </a:rPr>
              <a:t>(Real Value y=3)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altLang="ko-KR" dirty="0" err="1" smtClean="0">
                <a:latin typeface="+mj-ea"/>
              </a:rPr>
              <a:t>Heun</a:t>
            </a:r>
            <a:r>
              <a:rPr lang="en-US" altLang="ko-KR" dirty="0" smtClean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Method</a:t>
            </a:r>
          </a:p>
          <a:p>
            <a:pPr marL="457200" indent="-457200">
              <a:buAutoNum type="arabicPeriod"/>
            </a:pPr>
            <a:r>
              <a:rPr lang="en-US" altLang="ko-KR" dirty="0" smtClean="0">
                <a:latin typeface="+mj-ea"/>
              </a:rPr>
              <a:t>(4</a:t>
            </a:r>
            <a:r>
              <a:rPr lang="en-US" altLang="ko-KR" baseline="30000" dirty="0" smtClean="0">
                <a:latin typeface="+mj-ea"/>
              </a:rPr>
              <a:t>th</a:t>
            </a:r>
            <a:r>
              <a:rPr lang="en-US" altLang="ko-KR" dirty="0" smtClean="0">
                <a:latin typeface="+mj-ea"/>
              </a:rPr>
              <a:t>) </a:t>
            </a:r>
            <a:r>
              <a:rPr lang="en-US" altLang="ko-KR" dirty="0" err="1" smtClean="0">
                <a:latin typeface="+mj-ea"/>
              </a:rPr>
              <a:t>Runge-Kutta</a:t>
            </a:r>
            <a:r>
              <a:rPr lang="en-US" altLang="ko-KR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Method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48" y="3395746"/>
            <a:ext cx="11054854" cy="92123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48" y="4655528"/>
            <a:ext cx="11043896" cy="57484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348" y="2099074"/>
            <a:ext cx="11054854" cy="35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9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 Method</a:t>
            </a:r>
            <a:endParaRPr lang="ko-KR" altLang="en-US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825844"/>
              </p:ext>
            </p:extLst>
          </p:nvPr>
        </p:nvGraphicFramePr>
        <p:xfrm>
          <a:off x="915734" y="2057908"/>
          <a:ext cx="4790122" cy="3663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워크시트" r:id="rId3" imgW="2752707" imgH="2105194" progId="Excel.Sheet.12">
                  <p:embed/>
                </p:oleObj>
              </mc:Choice>
              <mc:Fallback>
                <p:oleObj name="워크시트" r:id="rId3" imgW="2752707" imgH="21051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5734" y="2057908"/>
                        <a:ext cx="4790122" cy="36630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차트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447157"/>
              </p:ext>
            </p:extLst>
          </p:nvPr>
        </p:nvGraphicFramePr>
        <p:xfrm>
          <a:off x="5892438" y="2030984"/>
          <a:ext cx="5726537" cy="3689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85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 Method</a:t>
            </a:r>
            <a:endParaRPr lang="ko-KR" altLang="en-US" dirty="0"/>
          </a:p>
        </p:txBody>
      </p:sp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922930"/>
              </p:ext>
            </p:extLst>
          </p:nvPr>
        </p:nvGraphicFramePr>
        <p:xfrm>
          <a:off x="877824" y="2884587"/>
          <a:ext cx="5071872" cy="3043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23306"/>
              </p:ext>
            </p:extLst>
          </p:nvPr>
        </p:nvGraphicFramePr>
        <p:xfrm>
          <a:off x="6571488" y="-177546"/>
          <a:ext cx="5388864" cy="3233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412679"/>
              </p:ext>
            </p:extLst>
          </p:nvPr>
        </p:nvGraphicFramePr>
        <p:xfrm>
          <a:off x="6571488" y="2884587"/>
          <a:ext cx="5388864" cy="3233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34696" y="1815172"/>
            <a:ext cx="415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Error = (Real Value – Numerical Value)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99354" y="39369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h=0.05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57061" y="338652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h=0.05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52122" y="2864407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h=0.5</a:t>
            </a:r>
            <a:endParaRPr lang="ko-KR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잉크 3"/>
              <p14:cNvContentPartPr/>
              <p14:nvPr/>
            </p14:nvContentPartPr>
            <p14:xfrm>
              <a:off x="892800" y="5170320"/>
              <a:ext cx="411120" cy="9360"/>
            </p14:xfrm>
          </p:contentPart>
        </mc:Choice>
        <mc:Fallback>
          <p:pic>
            <p:nvPicPr>
              <p:cNvPr id="4" name="잉크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6960" y="5106960"/>
                <a:ext cx="44316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잉크 7"/>
              <p14:cNvContentPartPr/>
              <p14:nvPr/>
            </p14:nvContentPartPr>
            <p14:xfrm>
              <a:off x="6643800" y="2259360"/>
              <a:ext cx="473400" cy="27000"/>
            </p14:xfrm>
          </p:contentPart>
        </mc:Choice>
        <mc:Fallback>
          <p:pic>
            <p:nvPicPr>
              <p:cNvPr id="8" name="잉크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27960" y="2195640"/>
                <a:ext cx="50508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4" name="잉크 13"/>
              <p14:cNvContentPartPr/>
              <p14:nvPr/>
            </p14:nvContentPartPr>
            <p14:xfrm>
              <a:off x="6652440" y="5268600"/>
              <a:ext cx="598680" cy="54000"/>
            </p14:xfrm>
          </p:contentPart>
        </mc:Choice>
        <mc:Fallback>
          <p:pic>
            <p:nvPicPr>
              <p:cNvPr id="14" name="잉크 1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636600" y="5204880"/>
                <a:ext cx="630720" cy="18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781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en-US" altLang="ko-KR" dirty="0" err="1" smtClean="0"/>
              <a:t>Heun</a:t>
            </a:r>
            <a:r>
              <a:rPr lang="en-US" altLang="ko-KR" dirty="0" smtClean="0"/>
              <a:t> Method</a:t>
            </a:r>
            <a:endParaRPr lang="ko-KR" altLang="en-US" dirty="0"/>
          </a:p>
        </p:txBody>
      </p:sp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703892"/>
              </p:ext>
            </p:extLst>
          </p:nvPr>
        </p:nvGraphicFramePr>
        <p:xfrm>
          <a:off x="579120" y="2045208"/>
          <a:ext cx="5675376" cy="380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7186331"/>
              </p:ext>
            </p:extLst>
          </p:nvPr>
        </p:nvGraphicFramePr>
        <p:xfrm>
          <a:off x="6294775" y="1985772"/>
          <a:ext cx="5632704" cy="3925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92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RK Method</a:t>
            </a:r>
            <a:endParaRPr lang="ko-KR" altLang="en-US" dirty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427834"/>
              </p:ext>
            </p:extLst>
          </p:nvPr>
        </p:nvGraphicFramePr>
        <p:xfrm>
          <a:off x="757238" y="2033524"/>
          <a:ext cx="4961714" cy="3794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워크시트" r:id="rId3" imgW="2752707" imgH="2105194" progId="Excel.Sheet.12">
                  <p:embed/>
                </p:oleObj>
              </mc:Choice>
              <mc:Fallback>
                <p:oleObj name="워크시트" r:id="rId3" imgW="2752707" imgH="21051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7238" y="2033524"/>
                        <a:ext cx="4961714" cy="37942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차트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911026"/>
              </p:ext>
            </p:extLst>
          </p:nvPr>
        </p:nvGraphicFramePr>
        <p:xfrm>
          <a:off x="5894832" y="2033524"/>
          <a:ext cx="6065520" cy="3794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5722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TM10001114[[fn=갤러리]]</Template>
  <TotalTime>235</TotalTime>
  <Words>55</Words>
  <Application>Microsoft Office PowerPoint</Application>
  <PresentationFormat>와이드스크린</PresentationFormat>
  <Paragraphs>15</Paragraphs>
  <Slides>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Palatino Linotype</vt:lpstr>
      <vt:lpstr>Gallery</vt:lpstr>
      <vt:lpstr>Microsoft Excel 워크시트</vt:lpstr>
      <vt:lpstr>HW7</vt:lpstr>
      <vt:lpstr>x=4에서 y값을 구하여라 (Real Value y=3)</vt:lpstr>
      <vt:lpstr>1. Heun Method</vt:lpstr>
      <vt:lpstr>1. Heun Method</vt:lpstr>
      <vt:lpstr>1. Heun Method</vt:lpstr>
      <vt:lpstr>2. RK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HW1</dc:title>
  <dc:creator>오상호(신소재공학과)</dc:creator>
  <cp:lastModifiedBy>오상호(신소재공학과)</cp:lastModifiedBy>
  <cp:revision>53</cp:revision>
  <dcterms:created xsi:type="dcterms:W3CDTF">2017-09-09T00:08:10Z</dcterms:created>
  <dcterms:modified xsi:type="dcterms:W3CDTF">2017-11-19T15:34:12Z</dcterms:modified>
</cp:coreProperties>
</file>