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81" r:id="rId4"/>
    <p:sldId id="282" r:id="rId5"/>
    <p:sldId id="283" r:id="rId6"/>
    <p:sldId id="284" r:id="rId7"/>
    <p:sldId id="285" r:id="rId8"/>
    <p:sldId id="271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y = ln(x)</c:v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Sheet1!$F$4:$F$33</c:f>
              <c:numCache>
                <c:formatCode>General</c:formatCode>
                <c:ptCount val="3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  <c:pt idx="20">
                  <c:v>10.5</c:v>
                </c:pt>
                <c:pt idx="21">
                  <c:v>11</c:v>
                </c:pt>
                <c:pt idx="22">
                  <c:v>11.5</c:v>
                </c:pt>
                <c:pt idx="23">
                  <c:v>12</c:v>
                </c:pt>
                <c:pt idx="24">
                  <c:v>12.5</c:v>
                </c:pt>
                <c:pt idx="25">
                  <c:v>13</c:v>
                </c:pt>
                <c:pt idx="26">
                  <c:v>13.5</c:v>
                </c:pt>
                <c:pt idx="27">
                  <c:v>14</c:v>
                </c:pt>
                <c:pt idx="28">
                  <c:v>14.5</c:v>
                </c:pt>
                <c:pt idx="29">
                  <c:v>15</c:v>
                </c:pt>
              </c:numCache>
            </c:numRef>
          </c:xVal>
          <c:yVal>
            <c:numRef>
              <c:f>Sheet1!$G$4:$G$33</c:f>
              <c:numCache>
                <c:formatCode>General</c:formatCode>
                <c:ptCount val="30"/>
                <c:pt idx="0">
                  <c:v>-0.69314718055994529</c:v>
                </c:pt>
                <c:pt idx="1">
                  <c:v>0</c:v>
                </c:pt>
                <c:pt idx="2">
                  <c:v>0.40546510810816438</c:v>
                </c:pt>
                <c:pt idx="3">
                  <c:v>0.69314718055994529</c:v>
                </c:pt>
                <c:pt idx="4">
                  <c:v>0.91629073187415511</c:v>
                </c:pt>
                <c:pt idx="5">
                  <c:v>1.0986122886681098</c:v>
                </c:pt>
                <c:pt idx="6">
                  <c:v>1.2527629684953681</c:v>
                </c:pt>
                <c:pt idx="7">
                  <c:v>1.3862943611198906</c:v>
                </c:pt>
                <c:pt idx="8">
                  <c:v>1.5040773967762742</c:v>
                </c:pt>
                <c:pt idx="9">
                  <c:v>1.6094379124341003</c:v>
                </c:pt>
                <c:pt idx="10">
                  <c:v>1.7047480922384253</c:v>
                </c:pt>
                <c:pt idx="11">
                  <c:v>1.791759469228055</c:v>
                </c:pt>
                <c:pt idx="12">
                  <c:v>1.8718021769015913</c:v>
                </c:pt>
                <c:pt idx="13">
                  <c:v>1.9459101490553132</c:v>
                </c:pt>
                <c:pt idx="14">
                  <c:v>2.0149030205422647</c:v>
                </c:pt>
                <c:pt idx="15">
                  <c:v>2.0794415416798357</c:v>
                </c:pt>
                <c:pt idx="16">
                  <c:v>2.1400661634962708</c:v>
                </c:pt>
                <c:pt idx="17">
                  <c:v>2.1972245773362196</c:v>
                </c:pt>
                <c:pt idx="18">
                  <c:v>2.2512917986064953</c:v>
                </c:pt>
                <c:pt idx="19">
                  <c:v>2.3025850929940459</c:v>
                </c:pt>
                <c:pt idx="20">
                  <c:v>2.3513752571634776</c:v>
                </c:pt>
                <c:pt idx="21">
                  <c:v>2.3978952727983707</c:v>
                </c:pt>
                <c:pt idx="22">
                  <c:v>2.4423470353692043</c:v>
                </c:pt>
                <c:pt idx="23">
                  <c:v>2.4849066497880004</c:v>
                </c:pt>
                <c:pt idx="24">
                  <c:v>2.5257286443082556</c:v>
                </c:pt>
                <c:pt idx="25">
                  <c:v>2.5649493574615367</c:v>
                </c:pt>
                <c:pt idx="26">
                  <c:v>2.6026896854443837</c:v>
                </c:pt>
                <c:pt idx="27">
                  <c:v>2.6390573296152584</c:v>
                </c:pt>
                <c:pt idx="28">
                  <c:v>2.6741486494265287</c:v>
                </c:pt>
                <c:pt idx="29">
                  <c:v>2.7080502011022101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294-47DA-BD43-E90EC4A0A233}"/>
            </c:ext>
          </c:extLst>
        </c:ser>
        <c:ser>
          <c:idx val="1"/>
          <c:order val="1"/>
          <c:tx>
            <c:v>data #1 (1, 4, 6)</c:v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Sheet1!$J$4:$J$24</c:f>
              <c:numCache>
                <c:formatCode>General</c:formatCode>
                <c:ptCount val="21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  <c:pt idx="17">
                  <c:v>5.25</c:v>
                </c:pt>
                <c:pt idx="18">
                  <c:v>5.5</c:v>
                </c:pt>
                <c:pt idx="19">
                  <c:v>5.75</c:v>
                </c:pt>
                <c:pt idx="20">
                  <c:v>6</c:v>
                </c:pt>
              </c:numCache>
            </c:numRef>
          </c:xVal>
          <c:yVal>
            <c:numRef>
              <c:f>Sheet1!$K$4:$K$24</c:f>
              <c:numCache>
                <c:formatCode>General</c:formatCode>
                <c:ptCount val="21"/>
                <c:pt idx="0">
                  <c:v>0</c:v>
                </c:pt>
                <c:pt idx="1">
                  <c:v>0.13484234375000001</c:v>
                </c:pt>
                <c:pt idx="2">
                  <c:v>0.26887375000000002</c:v>
                </c:pt>
                <c:pt idx="3">
                  <c:v>0.40128328125000001</c:v>
                </c:pt>
                <c:pt idx="4">
                  <c:v>0.53125999999999995</c:v>
                </c:pt>
                <c:pt idx="5">
                  <c:v>0.65799296875000002</c:v>
                </c:pt>
                <c:pt idx="6">
                  <c:v>0.78067125000000004</c:v>
                </c:pt>
                <c:pt idx="7">
                  <c:v>0.89848390625000008</c:v>
                </c:pt>
                <c:pt idx="8">
                  <c:v>1.0106200000000001</c:v>
                </c:pt>
                <c:pt idx="9">
                  <c:v>1.1162685937500001</c:v>
                </c:pt>
                <c:pt idx="10">
                  <c:v>1.2146187499999999</c:v>
                </c:pt>
                <c:pt idx="11">
                  <c:v>1.30485953125</c:v>
                </c:pt>
                <c:pt idx="12">
                  <c:v>1.3861800000000002</c:v>
                </c:pt>
                <c:pt idx="13">
                  <c:v>1.4582439062499999</c:v>
                </c:pt>
                <c:pt idx="14">
                  <c:v>1.52169625</c:v>
                </c:pt>
                <c:pt idx="15">
                  <c:v>1.57785296875</c:v>
                </c:pt>
                <c:pt idx="16">
                  <c:v>1.6279300000000001</c:v>
                </c:pt>
                <c:pt idx="17">
                  <c:v>1.67314328125</c:v>
                </c:pt>
                <c:pt idx="18">
                  <c:v>1.71470875</c:v>
                </c:pt>
                <c:pt idx="19">
                  <c:v>1.7538423437500001</c:v>
                </c:pt>
                <c:pt idx="20">
                  <c:v>1.79176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294-47DA-BD43-E90EC4A0A233}"/>
            </c:ext>
          </c:extLst>
        </c:ser>
        <c:ser>
          <c:idx val="2"/>
          <c:order val="2"/>
          <c:tx>
            <c:v>data #2 (1, 4, 6, 9)</c:v>
          </c:tx>
          <c:spPr>
            <a:ln w="19050" cap="rnd" cmpd="sng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Sheet1!$M$4:$M$36</c:f>
              <c:numCache>
                <c:formatCode>General</c:formatCode>
                <c:ptCount val="33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  <c:pt idx="17">
                  <c:v>5.25</c:v>
                </c:pt>
                <c:pt idx="18">
                  <c:v>5.5</c:v>
                </c:pt>
                <c:pt idx="19">
                  <c:v>5.75</c:v>
                </c:pt>
                <c:pt idx="20">
                  <c:v>6</c:v>
                </c:pt>
                <c:pt idx="21">
                  <c:v>6.25</c:v>
                </c:pt>
                <c:pt idx="22">
                  <c:v>6.5</c:v>
                </c:pt>
                <c:pt idx="23">
                  <c:v>6.75</c:v>
                </c:pt>
                <c:pt idx="24">
                  <c:v>7</c:v>
                </c:pt>
                <c:pt idx="25">
                  <c:v>7.25</c:v>
                </c:pt>
                <c:pt idx="26">
                  <c:v>7.5</c:v>
                </c:pt>
                <c:pt idx="27">
                  <c:v>7.75</c:v>
                </c:pt>
                <c:pt idx="28">
                  <c:v>8</c:v>
                </c:pt>
                <c:pt idx="29">
                  <c:v>8.25</c:v>
                </c:pt>
                <c:pt idx="30">
                  <c:v>8.5</c:v>
                </c:pt>
                <c:pt idx="31">
                  <c:v>8.75</c:v>
                </c:pt>
                <c:pt idx="32">
                  <c:v>9</c:v>
                </c:pt>
              </c:numCache>
            </c:numRef>
          </c:xVal>
          <c:yVal>
            <c:numRef>
              <c:f>Sheet1!$N$4:$N$36</c:f>
              <c:numCache>
                <c:formatCode>General</c:formatCode>
                <c:ptCount val="33"/>
                <c:pt idx="0">
                  <c:v>0</c:v>
                </c:pt>
                <c:pt idx="1">
                  <c:v>0.13459906250000001</c:v>
                </c:pt>
                <c:pt idx="2">
                  <c:v>0.26839750000000001</c:v>
                </c:pt>
                <c:pt idx="3">
                  <c:v>0.40059468749999999</c:v>
                </c:pt>
                <c:pt idx="4">
                  <c:v>0.53039000000000003</c:v>
                </c:pt>
                <c:pt idx="5">
                  <c:v>0.65698281250000001</c:v>
                </c:pt>
                <c:pt idx="6">
                  <c:v>0.7795725</c:v>
                </c:pt>
                <c:pt idx="7">
                  <c:v>0.89735843749999999</c:v>
                </c:pt>
                <c:pt idx="8">
                  <c:v>1.0095400000000001</c:v>
                </c:pt>
                <c:pt idx="9">
                  <c:v>1.1153165624999999</c:v>
                </c:pt>
                <c:pt idx="10">
                  <c:v>1.2138875</c:v>
                </c:pt>
                <c:pt idx="11">
                  <c:v>1.3044521874999999</c:v>
                </c:pt>
                <c:pt idx="12">
                  <c:v>1.3862099999999999</c:v>
                </c:pt>
                <c:pt idx="13">
                  <c:v>1.4588221874999998</c:v>
                </c:pt>
                <c:pt idx="14">
                  <c:v>1.5228275</c:v>
                </c:pt>
                <c:pt idx="15">
                  <c:v>1.5794790624999999</c:v>
                </c:pt>
                <c:pt idx="16">
                  <c:v>1.6299000000000001</c:v>
                </c:pt>
                <c:pt idx="17">
                  <c:v>1.6752134375000001</c:v>
                </c:pt>
                <c:pt idx="18">
                  <c:v>1.7165424999999999</c:v>
                </c:pt>
                <c:pt idx="19">
                  <c:v>1.7550103125000001</c:v>
                </c:pt>
                <c:pt idx="20">
                  <c:v>1.7917400000000001</c:v>
                </c:pt>
                <c:pt idx="21">
                  <c:v>1.8276042187500001</c:v>
                </c:pt>
                <c:pt idx="22">
                  <c:v>1.86301125</c:v>
                </c:pt>
                <c:pt idx="23">
                  <c:v>1.8979026562500001</c:v>
                </c:pt>
                <c:pt idx="24">
                  <c:v>1.9323300000000001</c:v>
                </c:pt>
                <c:pt idx="25">
                  <c:v>1.9663448437500002</c:v>
                </c:pt>
                <c:pt idx="26">
                  <c:v>1.99999875</c:v>
                </c:pt>
                <c:pt idx="27">
                  <c:v>2.0333432812500001</c:v>
                </c:pt>
                <c:pt idx="28">
                  <c:v>2.06643</c:v>
                </c:pt>
                <c:pt idx="29">
                  <c:v>2.0993104687500002</c:v>
                </c:pt>
                <c:pt idx="30">
                  <c:v>2.1320362500000001</c:v>
                </c:pt>
                <c:pt idx="31">
                  <c:v>2.1646589062499997</c:v>
                </c:pt>
                <c:pt idx="32">
                  <c:v>2.1972300000000002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294-47DA-BD43-E90EC4A0A233}"/>
            </c:ext>
          </c:extLst>
        </c:ser>
        <c:ser>
          <c:idx val="3"/>
          <c:order val="3"/>
          <c:tx>
            <c:v>data #3 (1, 4, 9, 13)</c:v>
          </c:tx>
          <c:spPr>
            <a:ln w="254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Sheet1!$P$4:$P$52</c:f>
              <c:numCache>
                <c:formatCode>General</c:formatCode>
                <c:ptCount val="49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  <c:pt idx="17">
                  <c:v>5.25</c:v>
                </c:pt>
                <c:pt idx="18">
                  <c:v>5.5</c:v>
                </c:pt>
                <c:pt idx="19">
                  <c:v>5.75</c:v>
                </c:pt>
                <c:pt idx="20">
                  <c:v>6</c:v>
                </c:pt>
                <c:pt idx="21">
                  <c:v>6.25</c:v>
                </c:pt>
                <c:pt idx="22">
                  <c:v>6.5</c:v>
                </c:pt>
                <c:pt idx="23">
                  <c:v>6.75</c:v>
                </c:pt>
                <c:pt idx="24">
                  <c:v>7</c:v>
                </c:pt>
                <c:pt idx="25">
                  <c:v>7.25</c:v>
                </c:pt>
                <c:pt idx="26">
                  <c:v>7.5</c:v>
                </c:pt>
                <c:pt idx="27">
                  <c:v>7.75</c:v>
                </c:pt>
                <c:pt idx="28">
                  <c:v>8</c:v>
                </c:pt>
                <c:pt idx="29">
                  <c:v>8.25</c:v>
                </c:pt>
                <c:pt idx="30">
                  <c:v>8.5</c:v>
                </c:pt>
                <c:pt idx="31">
                  <c:v>8.75</c:v>
                </c:pt>
                <c:pt idx="32">
                  <c:v>9</c:v>
                </c:pt>
                <c:pt idx="33">
                  <c:v>9.25</c:v>
                </c:pt>
                <c:pt idx="34">
                  <c:v>9.5</c:v>
                </c:pt>
                <c:pt idx="35">
                  <c:v>9.75</c:v>
                </c:pt>
                <c:pt idx="36">
                  <c:v>10</c:v>
                </c:pt>
                <c:pt idx="37">
                  <c:v>10.25</c:v>
                </c:pt>
                <c:pt idx="38">
                  <c:v>10.5</c:v>
                </c:pt>
                <c:pt idx="39">
                  <c:v>10.75</c:v>
                </c:pt>
                <c:pt idx="40">
                  <c:v>11</c:v>
                </c:pt>
                <c:pt idx="41">
                  <c:v>11.25</c:v>
                </c:pt>
                <c:pt idx="42">
                  <c:v>11.5</c:v>
                </c:pt>
                <c:pt idx="43">
                  <c:v>11.75</c:v>
                </c:pt>
                <c:pt idx="44">
                  <c:v>12</c:v>
                </c:pt>
                <c:pt idx="45">
                  <c:v>12.25</c:v>
                </c:pt>
                <c:pt idx="46">
                  <c:v>12.5</c:v>
                </c:pt>
                <c:pt idx="47">
                  <c:v>12.75</c:v>
                </c:pt>
                <c:pt idx="48">
                  <c:v>13</c:v>
                </c:pt>
              </c:numCache>
            </c:numRef>
          </c:xVal>
          <c:yVal>
            <c:numRef>
              <c:f>Sheet1!$Q$4:$Q$52</c:f>
              <c:numCache>
                <c:formatCode>General</c:formatCode>
                <c:ptCount val="49"/>
                <c:pt idx="0">
                  <c:v>0</c:v>
                </c:pt>
                <c:pt idx="1">
                  <c:v>0.134735625</c:v>
                </c:pt>
                <c:pt idx="2">
                  <c:v>0.26866499999999999</c:v>
                </c:pt>
                <c:pt idx="3">
                  <c:v>0.40098187499999999</c:v>
                </c:pt>
                <c:pt idx="4">
                  <c:v>0.53087999999999991</c:v>
                </c:pt>
                <c:pt idx="5">
                  <c:v>0.65755312499999996</c:v>
                </c:pt>
                <c:pt idx="6">
                  <c:v>0.78019499999999997</c:v>
                </c:pt>
                <c:pt idx="7">
                  <c:v>0.89799937499999982</c:v>
                </c:pt>
                <c:pt idx="8">
                  <c:v>1.0101599999999999</c:v>
                </c:pt>
                <c:pt idx="9">
                  <c:v>1.1158706249999999</c:v>
                </c:pt>
                <c:pt idx="10">
                  <c:v>1.2143250000000001</c:v>
                </c:pt>
                <c:pt idx="11">
                  <c:v>1.3047168749999998</c:v>
                </c:pt>
                <c:pt idx="12">
                  <c:v>1.3862399999999999</c:v>
                </c:pt>
                <c:pt idx="13">
                  <c:v>1.52068828125</c:v>
                </c:pt>
                <c:pt idx="14">
                  <c:v>1.56135625</c:v>
                </c:pt>
                <c:pt idx="15">
                  <c:v>1.6012310937500001</c:v>
                </c:pt>
                <c:pt idx="16">
                  <c:v>1.6404000000000001</c:v>
                </c:pt>
                <c:pt idx="17">
                  <c:v>1.67895015625</c:v>
                </c:pt>
                <c:pt idx="18">
                  <c:v>1.7169687500000002</c:v>
                </c:pt>
                <c:pt idx="19">
                  <c:v>1.75454296875</c:v>
                </c:pt>
                <c:pt idx="20">
                  <c:v>1.79176</c:v>
                </c:pt>
                <c:pt idx="21">
                  <c:v>1.8286734375</c:v>
                </c:pt>
                <c:pt idx="22">
                  <c:v>1.8652575</c:v>
                </c:pt>
                <c:pt idx="23">
                  <c:v>1.9014328125</c:v>
                </c:pt>
                <c:pt idx="24">
                  <c:v>1.9371300000000002</c:v>
                </c:pt>
                <c:pt idx="25">
                  <c:v>1.9722796875000002</c:v>
                </c:pt>
                <c:pt idx="26">
                  <c:v>2.0068125000000001</c:v>
                </c:pt>
                <c:pt idx="27">
                  <c:v>2.0406590625000001</c:v>
                </c:pt>
                <c:pt idx="28">
                  <c:v>2.07375</c:v>
                </c:pt>
                <c:pt idx="29">
                  <c:v>2.1060159375</c:v>
                </c:pt>
                <c:pt idx="30">
                  <c:v>2.1373875</c:v>
                </c:pt>
                <c:pt idx="31">
                  <c:v>2.1677953125000005</c:v>
                </c:pt>
                <c:pt idx="32">
                  <c:v>2.1974399999999998</c:v>
                </c:pt>
                <c:pt idx="33">
                  <c:v>2.2257139062499998</c:v>
                </c:pt>
                <c:pt idx="34">
                  <c:v>2.2529612499999998</c:v>
                </c:pt>
                <c:pt idx="35">
                  <c:v>2.2792504687499999</c:v>
                </c:pt>
                <c:pt idx="36">
                  <c:v>2.3046500000000001</c:v>
                </c:pt>
                <c:pt idx="37">
                  <c:v>2.3292282812499998</c:v>
                </c:pt>
                <c:pt idx="38">
                  <c:v>2.3530537499999999</c:v>
                </c:pt>
                <c:pt idx="39">
                  <c:v>2.3761948437500005</c:v>
                </c:pt>
                <c:pt idx="40">
                  <c:v>2.39872</c:v>
                </c:pt>
                <c:pt idx="41">
                  <c:v>2.4206976562499998</c:v>
                </c:pt>
                <c:pt idx="42">
                  <c:v>2.4421962499999998</c:v>
                </c:pt>
                <c:pt idx="43">
                  <c:v>2.4632842187500001</c:v>
                </c:pt>
                <c:pt idx="44">
                  <c:v>2.4840300000000002</c:v>
                </c:pt>
                <c:pt idx="45">
                  <c:v>2.5045020312500004</c:v>
                </c:pt>
                <c:pt idx="46">
                  <c:v>2.5247687500000002</c:v>
                </c:pt>
                <c:pt idx="47">
                  <c:v>2.5448985937500002</c:v>
                </c:pt>
                <c:pt idx="48">
                  <c:v>2.5649600000000001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294-47DA-BD43-E90EC4A0A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725648"/>
        <c:axId val="41726480"/>
      </c:scatterChart>
      <c:valAx>
        <c:axId val="4172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1726480"/>
        <c:crosses val="autoZero"/>
        <c:crossBetween val="midCat"/>
      </c:valAx>
      <c:valAx>
        <c:axId val="4172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1725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y=lnx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Sheet1!$F$4:$F$13</c:f>
              <c:numCache>
                <c:formatCode>General</c:formatCode>
                <c:ptCount val="1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</c:numCache>
            </c:numRef>
          </c:xVal>
          <c:yVal>
            <c:numRef>
              <c:f>Sheet1!$G$4:$G$13</c:f>
              <c:numCache>
                <c:formatCode>General</c:formatCode>
                <c:ptCount val="10"/>
                <c:pt idx="0">
                  <c:v>-0.69314718055994529</c:v>
                </c:pt>
                <c:pt idx="1">
                  <c:v>0</c:v>
                </c:pt>
                <c:pt idx="2">
                  <c:v>0.40546510810816438</c:v>
                </c:pt>
                <c:pt idx="3">
                  <c:v>0.69314718055994529</c:v>
                </c:pt>
                <c:pt idx="4">
                  <c:v>0.91629073187415511</c:v>
                </c:pt>
                <c:pt idx="5">
                  <c:v>1.0986122886681098</c:v>
                </c:pt>
                <c:pt idx="6">
                  <c:v>1.2527629684953681</c:v>
                </c:pt>
                <c:pt idx="7">
                  <c:v>1.3862943611198906</c:v>
                </c:pt>
                <c:pt idx="8">
                  <c:v>1.5040773967762742</c:v>
                </c:pt>
                <c:pt idx="9">
                  <c:v>1.6094379124341003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E65-40A5-B56A-E36810AFDAB1}"/>
            </c:ext>
          </c:extLst>
        </c:ser>
        <c:ser>
          <c:idx val="1"/>
          <c:order val="1"/>
          <c:tx>
            <c:v>data #1 (1, 4, 6)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Sheet1!$J$4:$J$20</c:f>
              <c:numCache>
                <c:formatCode>General</c:formatCode>
                <c:ptCount val="17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</c:numCache>
            </c:numRef>
          </c:xVal>
          <c:yVal>
            <c:numRef>
              <c:f>Sheet1!$K$4:$K$20</c:f>
              <c:numCache>
                <c:formatCode>General</c:formatCode>
                <c:ptCount val="17"/>
                <c:pt idx="0">
                  <c:v>0</c:v>
                </c:pt>
                <c:pt idx="1">
                  <c:v>0.13484234375000001</c:v>
                </c:pt>
                <c:pt idx="2">
                  <c:v>0.26887375000000002</c:v>
                </c:pt>
                <c:pt idx="3">
                  <c:v>0.40128328125000001</c:v>
                </c:pt>
                <c:pt idx="4">
                  <c:v>0.53125999999999995</c:v>
                </c:pt>
                <c:pt idx="5">
                  <c:v>0.65799296875000002</c:v>
                </c:pt>
                <c:pt idx="6">
                  <c:v>0.78067125000000004</c:v>
                </c:pt>
                <c:pt idx="7">
                  <c:v>0.89848390625000008</c:v>
                </c:pt>
                <c:pt idx="8">
                  <c:v>1.0106200000000001</c:v>
                </c:pt>
                <c:pt idx="9">
                  <c:v>1.1162685937500001</c:v>
                </c:pt>
                <c:pt idx="10">
                  <c:v>1.2146187499999999</c:v>
                </c:pt>
                <c:pt idx="11">
                  <c:v>1.30485953125</c:v>
                </c:pt>
                <c:pt idx="12">
                  <c:v>1.3861800000000002</c:v>
                </c:pt>
                <c:pt idx="13">
                  <c:v>1.4582439062499999</c:v>
                </c:pt>
                <c:pt idx="14">
                  <c:v>1.52169625</c:v>
                </c:pt>
                <c:pt idx="15">
                  <c:v>1.57785296875</c:v>
                </c:pt>
                <c:pt idx="16">
                  <c:v>1.6279300000000001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E65-40A5-B56A-E36810AFDAB1}"/>
            </c:ext>
          </c:extLst>
        </c:ser>
        <c:ser>
          <c:idx val="2"/>
          <c:order val="2"/>
          <c:tx>
            <c:v>datat #2 (1, 4, 6, 9)</c:v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Sheet1!$M$4:$M$20</c:f>
              <c:numCache>
                <c:formatCode>General</c:formatCode>
                <c:ptCount val="17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</c:numCache>
            </c:numRef>
          </c:xVal>
          <c:yVal>
            <c:numRef>
              <c:f>Sheet1!$N$4:$N$20</c:f>
              <c:numCache>
                <c:formatCode>General</c:formatCode>
                <c:ptCount val="17"/>
                <c:pt idx="0">
                  <c:v>0</c:v>
                </c:pt>
                <c:pt idx="1">
                  <c:v>0.13459906250000001</c:v>
                </c:pt>
                <c:pt idx="2">
                  <c:v>0.26839750000000001</c:v>
                </c:pt>
                <c:pt idx="3">
                  <c:v>0.40059468749999999</c:v>
                </c:pt>
                <c:pt idx="4">
                  <c:v>0.53039000000000003</c:v>
                </c:pt>
                <c:pt idx="5">
                  <c:v>0.65698281250000001</c:v>
                </c:pt>
                <c:pt idx="6">
                  <c:v>0.7795725</c:v>
                </c:pt>
                <c:pt idx="7">
                  <c:v>0.89735843749999999</c:v>
                </c:pt>
                <c:pt idx="8">
                  <c:v>1.0095400000000001</c:v>
                </c:pt>
                <c:pt idx="9">
                  <c:v>1.1153165624999999</c:v>
                </c:pt>
                <c:pt idx="10">
                  <c:v>1.2138875</c:v>
                </c:pt>
                <c:pt idx="11">
                  <c:v>1.3044521874999999</c:v>
                </c:pt>
                <c:pt idx="12">
                  <c:v>1.3862099999999999</c:v>
                </c:pt>
                <c:pt idx="13">
                  <c:v>1.4588221874999998</c:v>
                </c:pt>
                <c:pt idx="14">
                  <c:v>1.5228275</c:v>
                </c:pt>
                <c:pt idx="15">
                  <c:v>1.5794790624999999</c:v>
                </c:pt>
                <c:pt idx="16">
                  <c:v>1.6299000000000001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E65-40A5-B56A-E36810AFDAB1}"/>
            </c:ext>
          </c:extLst>
        </c:ser>
        <c:ser>
          <c:idx val="3"/>
          <c:order val="3"/>
          <c:tx>
            <c:v>data #3 (1, 4, 6, 9, 13)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Sheet1!$P$4:$P$20</c:f>
              <c:numCache>
                <c:formatCode>General</c:formatCode>
                <c:ptCount val="17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</c:numCache>
            </c:numRef>
          </c:xVal>
          <c:yVal>
            <c:numRef>
              <c:f>Sheet1!$Q$4:$Q$20</c:f>
              <c:numCache>
                <c:formatCode>General</c:formatCode>
                <c:ptCount val="17"/>
                <c:pt idx="0">
                  <c:v>0</c:v>
                </c:pt>
                <c:pt idx="1">
                  <c:v>0.134735625</c:v>
                </c:pt>
                <c:pt idx="2">
                  <c:v>0.26866499999999999</c:v>
                </c:pt>
                <c:pt idx="3">
                  <c:v>0.40098187499999999</c:v>
                </c:pt>
                <c:pt idx="4">
                  <c:v>0.53087999999999991</c:v>
                </c:pt>
                <c:pt idx="5">
                  <c:v>0.65755312499999996</c:v>
                </c:pt>
                <c:pt idx="6">
                  <c:v>0.78019499999999997</c:v>
                </c:pt>
                <c:pt idx="7">
                  <c:v>0.89799937499999982</c:v>
                </c:pt>
                <c:pt idx="8">
                  <c:v>1.0101599999999999</c:v>
                </c:pt>
                <c:pt idx="9">
                  <c:v>1.1158706249999999</c:v>
                </c:pt>
                <c:pt idx="10">
                  <c:v>1.2143250000000001</c:v>
                </c:pt>
                <c:pt idx="11">
                  <c:v>1.3047168749999998</c:v>
                </c:pt>
                <c:pt idx="12">
                  <c:v>1.3862399999999999</c:v>
                </c:pt>
                <c:pt idx="13">
                  <c:v>1.52068828125</c:v>
                </c:pt>
                <c:pt idx="14">
                  <c:v>1.56135625</c:v>
                </c:pt>
                <c:pt idx="15">
                  <c:v>1.6012310937500001</c:v>
                </c:pt>
                <c:pt idx="16">
                  <c:v>1.6404000000000001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E65-40A5-B56A-E36810AFD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64656"/>
        <c:axId val="44172976"/>
      </c:scatterChart>
      <c:valAx>
        <c:axId val="4416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4172976"/>
        <c:crosses val="autoZero"/>
        <c:crossBetween val="midCat"/>
      </c:valAx>
      <c:valAx>
        <c:axId val="4417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4164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y=lnx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Sheet1!$F$4:$F$13</c:f>
              <c:numCache>
                <c:formatCode>General</c:formatCode>
                <c:ptCount val="1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</c:numCache>
            </c:numRef>
          </c:xVal>
          <c:yVal>
            <c:numRef>
              <c:f>Sheet1!$G$4:$G$13</c:f>
              <c:numCache>
                <c:formatCode>General</c:formatCode>
                <c:ptCount val="10"/>
                <c:pt idx="0">
                  <c:v>-0.69314718055994529</c:v>
                </c:pt>
                <c:pt idx="1">
                  <c:v>0</c:v>
                </c:pt>
                <c:pt idx="2">
                  <c:v>0.40546510810816438</c:v>
                </c:pt>
                <c:pt idx="3">
                  <c:v>0.69314718055994529</c:v>
                </c:pt>
                <c:pt idx="4">
                  <c:v>0.91629073187415511</c:v>
                </c:pt>
                <c:pt idx="5">
                  <c:v>1.0986122886681098</c:v>
                </c:pt>
                <c:pt idx="6">
                  <c:v>1.2527629684953681</c:v>
                </c:pt>
                <c:pt idx="7">
                  <c:v>1.3862943611198906</c:v>
                </c:pt>
                <c:pt idx="8">
                  <c:v>1.5040773967762742</c:v>
                </c:pt>
                <c:pt idx="9">
                  <c:v>1.6094379124341003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FB6-4351-BC5B-4FF1F5D0C0E0}"/>
            </c:ext>
          </c:extLst>
        </c:ser>
        <c:ser>
          <c:idx val="1"/>
          <c:order val="1"/>
          <c:tx>
            <c:v>data #1 (1, 4, 6)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Sheet1!$J$4:$J$20</c:f>
              <c:numCache>
                <c:formatCode>General</c:formatCode>
                <c:ptCount val="17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</c:numCache>
            </c:numRef>
          </c:xVal>
          <c:yVal>
            <c:numRef>
              <c:f>Sheet1!$K$4:$K$20</c:f>
              <c:numCache>
                <c:formatCode>General</c:formatCode>
                <c:ptCount val="17"/>
                <c:pt idx="0">
                  <c:v>0</c:v>
                </c:pt>
                <c:pt idx="1">
                  <c:v>0.13484234375000001</c:v>
                </c:pt>
                <c:pt idx="2">
                  <c:v>0.26887375000000002</c:v>
                </c:pt>
                <c:pt idx="3">
                  <c:v>0.40128328125000001</c:v>
                </c:pt>
                <c:pt idx="4">
                  <c:v>0.53125999999999995</c:v>
                </c:pt>
                <c:pt idx="5">
                  <c:v>0.65799296875000002</c:v>
                </c:pt>
                <c:pt idx="6">
                  <c:v>0.78067125000000004</c:v>
                </c:pt>
                <c:pt idx="7">
                  <c:v>0.89848390625000008</c:v>
                </c:pt>
                <c:pt idx="8">
                  <c:v>1.0106200000000001</c:v>
                </c:pt>
                <c:pt idx="9">
                  <c:v>1.1162685937500001</c:v>
                </c:pt>
                <c:pt idx="10">
                  <c:v>1.2146187499999999</c:v>
                </c:pt>
                <c:pt idx="11">
                  <c:v>1.30485953125</c:v>
                </c:pt>
                <c:pt idx="12">
                  <c:v>1.3861800000000002</c:v>
                </c:pt>
                <c:pt idx="13">
                  <c:v>1.4582439062499999</c:v>
                </c:pt>
                <c:pt idx="14">
                  <c:v>1.52169625</c:v>
                </c:pt>
                <c:pt idx="15">
                  <c:v>1.57785296875</c:v>
                </c:pt>
                <c:pt idx="16">
                  <c:v>1.6279300000000001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FB6-4351-BC5B-4FF1F5D0C0E0}"/>
            </c:ext>
          </c:extLst>
        </c:ser>
        <c:ser>
          <c:idx val="2"/>
          <c:order val="2"/>
          <c:tx>
            <c:v>datat #2 (1, 4, 6, 9)</c:v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Sheet1!$M$4:$M$20</c:f>
              <c:numCache>
                <c:formatCode>General</c:formatCode>
                <c:ptCount val="17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</c:numCache>
            </c:numRef>
          </c:xVal>
          <c:yVal>
            <c:numRef>
              <c:f>Sheet1!$N$4:$N$20</c:f>
              <c:numCache>
                <c:formatCode>General</c:formatCode>
                <c:ptCount val="17"/>
                <c:pt idx="0">
                  <c:v>0</c:v>
                </c:pt>
                <c:pt idx="1">
                  <c:v>0.13459906250000001</c:v>
                </c:pt>
                <c:pt idx="2">
                  <c:v>0.26839750000000001</c:v>
                </c:pt>
                <c:pt idx="3">
                  <c:v>0.40059468749999999</c:v>
                </c:pt>
                <c:pt idx="4">
                  <c:v>0.53039000000000003</c:v>
                </c:pt>
                <c:pt idx="5">
                  <c:v>0.65698281250000001</c:v>
                </c:pt>
                <c:pt idx="6">
                  <c:v>0.7795725</c:v>
                </c:pt>
                <c:pt idx="7">
                  <c:v>0.89735843749999999</c:v>
                </c:pt>
                <c:pt idx="8">
                  <c:v>1.0095400000000001</c:v>
                </c:pt>
                <c:pt idx="9">
                  <c:v>1.1153165624999999</c:v>
                </c:pt>
                <c:pt idx="10">
                  <c:v>1.2138875</c:v>
                </c:pt>
                <c:pt idx="11">
                  <c:v>1.3044521874999999</c:v>
                </c:pt>
                <c:pt idx="12">
                  <c:v>1.3862099999999999</c:v>
                </c:pt>
                <c:pt idx="13">
                  <c:v>1.4588221874999998</c:v>
                </c:pt>
                <c:pt idx="14">
                  <c:v>1.5228275</c:v>
                </c:pt>
                <c:pt idx="15">
                  <c:v>1.5794790624999999</c:v>
                </c:pt>
                <c:pt idx="16">
                  <c:v>1.6299000000000001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FB6-4351-BC5B-4FF1F5D0C0E0}"/>
            </c:ext>
          </c:extLst>
        </c:ser>
        <c:ser>
          <c:idx val="3"/>
          <c:order val="3"/>
          <c:tx>
            <c:v>data #3 (1, 4, 6, 9, 13)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Sheet1!$P$4:$P$20</c:f>
              <c:numCache>
                <c:formatCode>General</c:formatCode>
                <c:ptCount val="17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</c:numCache>
            </c:numRef>
          </c:xVal>
          <c:yVal>
            <c:numRef>
              <c:f>Sheet1!$Q$4:$Q$20</c:f>
              <c:numCache>
                <c:formatCode>General</c:formatCode>
                <c:ptCount val="17"/>
                <c:pt idx="0">
                  <c:v>0</c:v>
                </c:pt>
                <c:pt idx="1">
                  <c:v>0.134735625</c:v>
                </c:pt>
                <c:pt idx="2">
                  <c:v>0.26866499999999999</c:v>
                </c:pt>
                <c:pt idx="3">
                  <c:v>0.40098187499999999</c:v>
                </c:pt>
                <c:pt idx="4">
                  <c:v>0.53087999999999991</c:v>
                </c:pt>
                <c:pt idx="5">
                  <c:v>0.65755312499999996</c:v>
                </c:pt>
                <c:pt idx="6">
                  <c:v>0.78019499999999997</c:v>
                </c:pt>
                <c:pt idx="7">
                  <c:v>0.89799937499999982</c:v>
                </c:pt>
                <c:pt idx="8">
                  <c:v>1.0101599999999999</c:v>
                </c:pt>
                <c:pt idx="9">
                  <c:v>1.1158706249999999</c:v>
                </c:pt>
                <c:pt idx="10">
                  <c:v>1.2143250000000001</c:v>
                </c:pt>
                <c:pt idx="11">
                  <c:v>1.3047168749999998</c:v>
                </c:pt>
                <c:pt idx="12">
                  <c:v>1.3862399999999999</c:v>
                </c:pt>
                <c:pt idx="13">
                  <c:v>1.52068828125</c:v>
                </c:pt>
                <c:pt idx="14">
                  <c:v>1.56135625</c:v>
                </c:pt>
                <c:pt idx="15">
                  <c:v>1.6012310937500001</c:v>
                </c:pt>
                <c:pt idx="16">
                  <c:v>1.6404000000000001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FB6-4351-BC5B-4FF1F5D0C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64656"/>
        <c:axId val="44172976"/>
      </c:scatterChart>
      <c:valAx>
        <c:axId val="4416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4172976"/>
        <c:crosses val="autoZero"/>
        <c:crossBetween val="midCat"/>
      </c:valAx>
      <c:valAx>
        <c:axId val="4417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4164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AC411-0DAE-497F-BCD1-54C5C32637E1}" type="datetimeFigureOut">
              <a:rPr lang="ko-KR" altLang="en-US" smtClean="0"/>
              <a:t>2016-04-05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7DC27-9E3A-4D6E-8A95-78DCDD03F5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57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2353F-FD33-476E-9DE6-928EA9FDC1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37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2353F-FD33-476E-9DE6-928EA9FDC1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89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2353F-FD33-476E-9DE6-928EA9FDC1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7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2353F-FD33-476E-9DE6-928EA9FDC1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46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2353F-FD33-476E-9DE6-928EA9FDC1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12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2353F-FD33-476E-9DE6-928EA9FDC1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48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2353F-FD33-476E-9DE6-928EA9FDC1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05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2353F-FD33-476E-9DE6-928EA9FDC1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73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7125-36D1-4816-9D4C-FEFCEA169C0E}" type="datetimeFigureOut">
              <a:rPr lang="ko-KR" altLang="en-US" smtClean="0"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6AF-1F0F-4239-A115-1FBDD86B8C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60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7125-36D1-4816-9D4C-FEFCEA169C0E}" type="datetimeFigureOut">
              <a:rPr lang="ko-KR" altLang="en-US" smtClean="0"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6AF-1F0F-4239-A115-1FBDD86B8C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59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7125-36D1-4816-9D4C-FEFCEA169C0E}" type="datetimeFigureOut">
              <a:rPr lang="ko-KR" altLang="en-US" smtClean="0"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6AF-1F0F-4239-A115-1FBDD86B8C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46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7125-36D1-4816-9D4C-FEFCEA169C0E}" type="datetimeFigureOut">
              <a:rPr lang="ko-KR" altLang="en-US" smtClean="0"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6AF-1F0F-4239-A115-1FBDD86B8C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08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7125-36D1-4816-9D4C-FEFCEA169C0E}" type="datetimeFigureOut">
              <a:rPr lang="ko-KR" altLang="en-US" smtClean="0"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6AF-1F0F-4239-A115-1FBDD86B8C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65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7125-36D1-4816-9D4C-FEFCEA169C0E}" type="datetimeFigureOut">
              <a:rPr lang="ko-KR" altLang="en-US" smtClean="0"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6AF-1F0F-4239-A115-1FBDD86B8C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7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7125-36D1-4816-9D4C-FEFCEA169C0E}" type="datetimeFigureOut">
              <a:rPr lang="ko-KR" altLang="en-US" smtClean="0"/>
              <a:t>2016-04-05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6AF-1F0F-4239-A115-1FBDD86B8C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55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7125-36D1-4816-9D4C-FEFCEA169C0E}" type="datetimeFigureOut">
              <a:rPr lang="ko-KR" altLang="en-US" smtClean="0"/>
              <a:t>2016-04-05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6AF-1F0F-4239-A115-1FBDD86B8C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7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7125-36D1-4816-9D4C-FEFCEA169C0E}" type="datetimeFigureOut">
              <a:rPr lang="ko-KR" altLang="en-US" smtClean="0"/>
              <a:t>2016-04-05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6AF-1F0F-4239-A115-1FBDD86B8C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66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7125-36D1-4816-9D4C-FEFCEA169C0E}" type="datetimeFigureOut">
              <a:rPr lang="ko-KR" altLang="en-US" smtClean="0"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6AF-1F0F-4239-A115-1FBDD86B8C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61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7125-36D1-4816-9D4C-FEFCEA169C0E}" type="datetimeFigureOut">
              <a:rPr lang="ko-KR" altLang="en-US" smtClean="0"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06AF-1F0F-4239-A115-1FBDD86B8C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30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7125-36D1-4816-9D4C-FEFCEA169C0E}" type="datetimeFigureOut">
              <a:rPr lang="ko-KR" altLang="en-US" smtClean="0"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06AF-1F0F-4239-A115-1FBDD86B8C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7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V="1">
            <a:off x="0" y="934502"/>
            <a:ext cx="12192000" cy="18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286" y="154745"/>
            <a:ext cx="1024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Numerical Method</a:t>
            </a:r>
            <a:endParaRPr lang="ko-KR" altLang="en-US" sz="4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9132" y="5535214"/>
            <a:ext cx="5538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Dept. Material Science &amp; Engineering</a:t>
            </a:r>
          </a:p>
          <a:p>
            <a:pPr algn="r"/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Undergraduate Course (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en-US" altLang="ko-KR" sz="2400" baseline="30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th</a:t>
            </a:r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year)</a:t>
            </a:r>
          </a:p>
          <a:p>
            <a:pPr algn="r"/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Chang Jae Yu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76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V="1">
            <a:off x="0" y="924186"/>
            <a:ext cx="12192000" cy="18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286" y="154745"/>
            <a:ext cx="1024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Homework </a:t>
            </a:r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en-US" altLang="ko-KR" sz="4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sz="4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285" y="1062145"/>
            <a:ext cx="1005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Interpolation -&gt; Calculate ln2 with values of ln1, ln4 …… </a:t>
            </a:r>
            <a:r>
              <a:rPr lang="ko-KR" altLang="en-US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2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285" y="1712218"/>
            <a:ext cx="227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Cubic Spline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25210" y="1729837"/>
            <a:ext cx="296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Lagrange Polynomials</a:t>
            </a:r>
            <a:endParaRPr lang="ko-KR" altLang="en-US" sz="2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6" y="2238510"/>
            <a:ext cx="4628349" cy="211294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6" y="4508412"/>
            <a:ext cx="5296639" cy="9240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91477" y="5404760"/>
            <a:ext cx="267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(with n-1 variables)</a:t>
            </a:r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10" y="2238510"/>
            <a:ext cx="5061545" cy="176076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10" y="4243120"/>
            <a:ext cx="5124406" cy="16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그림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3" y="5085520"/>
            <a:ext cx="4724009" cy="1681192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 flipV="1">
            <a:off x="0" y="924186"/>
            <a:ext cx="12192000" cy="18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286" y="154745"/>
            <a:ext cx="1024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Homework </a:t>
            </a:r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en-US" altLang="ko-KR" sz="4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sz="4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680" y="1081146"/>
            <a:ext cx="227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Cubic Spline</a:t>
            </a:r>
            <a:endParaRPr lang="ko-KR" altLang="en-US" sz="20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2"/>
          <a:stretch/>
        </p:blipFill>
        <p:spPr>
          <a:xfrm>
            <a:off x="4875169" y="3944230"/>
            <a:ext cx="362527" cy="3605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01944" y="4996076"/>
            <a:ext cx="16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Inverse Mat.</a:t>
            </a:r>
            <a:endParaRPr lang="ko-KR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49949" y="2000163"/>
                <a:ext cx="1323190" cy="983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𝑙𝑛𝑥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9" y="2000163"/>
                <a:ext cx="1323190" cy="983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25865" y="1583178"/>
                <a:ext cx="837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(data)</a:t>
                </a:r>
                <a:endParaRPr lang="ko-KR" alt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65" y="1583178"/>
                <a:ext cx="837602" cy="276999"/>
              </a:xfrm>
              <a:prstGeom prst="rect">
                <a:avLst/>
              </a:prstGeom>
              <a:blipFill>
                <a:blip r:embed="rId6"/>
                <a:stretch>
                  <a:fillRect l="-9420" t="-28889" r="-17391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그룹 34"/>
          <p:cNvGrpSpPr/>
          <p:nvPr/>
        </p:nvGrpSpPr>
        <p:grpSpPr>
          <a:xfrm>
            <a:off x="2584652" y="1828402"/>
            <a:ext cx="5279188" cy="1184039"/>
            <a:chOff x="2584652" y="1682863"/>
            <a:chExt cx="5788639" cy="11840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652" y="1682863"/>
              <a:ext cx="5788639" cy="11840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4" name="직선 연결선 23"/>
            <p:cNvCxnSpPr/>
            <p:nvPr/>
          </p:nvCxnSpPr>
          <p:spPr>
            <a:xfrm>
              <a:off x="2830286" y="2777616"/>
              <a:ext cx="5255623" cy="3039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타원 29"/>
            <p:cNvSpPr/>
            <p:nvPr/>
          </p:nvSpPr>
          <p:spPr>
            <a:xfrm>
              <a:off x="6499253" y="1750549"/>
              <a:ext cx="1117540" cy="325314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4470347" y="1750549"/>
              <a:ext cx="1272408" cy="325314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2607024" y="1759937"/>
              <a:ext cx="1106825" cy="361276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2"/>
          <a:stretch/>
        </p:blipFill>
        <p:spPr>
          <a:xfrm>
            <a:off x="2149884" y="2175395"/>
            <a:ext cx="362527" cy="360502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-214057" y="3551848"/>
            <a:ext cx="3770449" cy="1360629"/>
            <a:chOff x="699427" y="3630650"/>
            <a:chExt cx="3770449" cy="13606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99427" y="3630650"/>
                  <a:ext cx="3770449" cy="13606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/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altLang="ko-K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ko-KR" sz="240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mr>
                            </m:m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eqAr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27" y="3630650"/>
                  <a:ext cx="3770449" cy="13606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직사각형 36"/>
            <p:cNvSpPr/>
            <p:nvPr/>
          </p:nvSpPr>
          <p:spPr>
            <a:xfrm>
              <a:off x="1822154" y="4023236"/>
              <a:ext cx="889374" cy="2352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v</a:t>
              </a:r>
              <a:endParaRPr lang="ko-KR" altLang="en-US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045415" y="4310964"/>
              <a:ext cx="889374" cy="2352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1461682" y="3248612"/>
                <a:ext cx="2298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82" y="3248612"/>
                <a:ext cx="229871" cy="276999"/>
              </a:xfrm>
              <a:prstGeom prst="rect">
                <a:avLst/>
              </a:prstGeom>
              <a:blipFill>
                <a:blip r:embed="rId9"/>
                <a:stretch>
                  <a:fillRect l="-18919" r="-18919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512411" y="3551848"/>
                <a:ext cx="1214751" cy="1384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ko-K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altLang="ko-KR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ko-K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ko-KR" sz="24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′′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411" y="3551848"/>
                <a:ext cx="1214751" cy="13847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2907388" y="3240822"/>
                <a:ext cx="4247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𝐹𝑖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8" y="3240822"/>
                <a:ext cx="424796" cy="276999"/>
              </a:xfrm>
              <a:prstGeom prst="rect">
                <a:avLst/>
              </a:prstGeom>
              <a:blipFill>
                <a:blip r:embed="rId11"/>
                <a:stretch>
                  <a:fillRect l="-10000" r="-10000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663383" y="3549683"/>
                <a:ext cx="1214751" cy="1369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ko-K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ko-KR" sz="24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383" y="3549683"/>
                <a:ext cx="1214751" cy="13699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3547067" y="4051990"/>
                <a:ext cx="2548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067" y="4051990"/>
                <a:ext cx="254877" cy="276999"/>
              </a:xfrm>
              <a:prstGeom prst="rect">
                <a:avLst/>
              </a:prstGeom>
              <a:blipFill>
                <a:blip r:embed="rId13"/>
                <a:stretch>
                  <a:fillRect l="-4762" r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3217248" y="1529674"/>
                <a:ext cx="2298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248" y="1529674"/>
                <a:ext cx="229871" cy="276999"/>
              </a:xfrm>
              <a:prstGeom prst="rect">
                <a:avLst/>
              </a:prstGeom>
              <a:blipFill>
                <a:blip r:embed="rId14"/>
                <a:stretch>
                  <a:fillRect l="-18919" r="-18919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7596129" y="2763981"/>
                <a:ext cx="240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129" y="2763981"/>
                <a:ext cx="240259" cy="276999"/>
              </a:xfrm>
              <a:prstGeom prst="rect">
                <a:avLst/>
              </a:prstGeom>
              <a:blipFill>
                <a:blip r:embed="rId15"/>
                <a:stretch>
                  <a:fillRect l="-15385" r="-17949" b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그림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9997" flipH="1">
            <a:off x="2691771" y="4776863"/>
            <a:ext cx="1211359" cy="735375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54" y="3278058"/>
            <a:ext cx="4008613" cy="1824862"/>
          </a:xfrm>
          <a:prstGeom prst="rect">
            <a:avLst/>
          </a:prstGeom>
        </p:spPr>
      </p:pic>
      <p:sp>
        <p:nvSpPr>
          <p:cNvPr id="50" name="타원 49"/>
          <p:cNvSpPr/>
          <p:nvPr/>
        </p:nvSpPr>
        <p:spPr>
          <a:xfrm>
            <a:off x="5808613" y="3299787"/>
            <a:ext cx="1106825" cy="485442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6677956" y="3053311"/>
                <a:ext cx="9300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𝐶𝑜𝑒𝑓𝑓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_1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956" y="3053311"/>
                <a:ext cx="930063" cy="276999"/>
              </a:xfrm>
              <a:prstGeom prst="rect">
                <a:avLst/>
              </a:prstGeom>
              <a:blipFill>
                <a:blip r:embed="rId18"/>
                <a:stretch>
                  <a:fillRect l="-7190" r="-3922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4122394" y="3224818"/>
                <a:ext cx="240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94" y="3224818"/>
                <a:ext cx="240259" cy="276999"/>
              </a:xfrm>
              <a:prstGeom prst="rect">
                <a:avLst/>
              </a:prstGeom>
              <a:blipFill>
                <a:blip r:embed="rId19"/>
                <a:stretch>
                  <a:fillRect l="-15000" r="-15000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9870749" y="3847482"/>
                <a:ext cx="12768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𝐶𝑜𝑒𝑓𝑓𝑖𝑐𝑖𝑒𝑛𝑡</m:t>
                      </m:r>
                    </m:oMath>
                  </m:oMathPara>
                </a14:m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𝑀𝑎𝑡𝑟𝑖𝑥</m:t>
                      </m:r>
                    </m:oMath>
                  </m:oMathPara>
                </a14:m>
                <a:endParaRPr lang="en-US" altLang="ko-KR" b="0" dirty="0" smtClean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749" y="3847482"/>
                <a:ext cx="1276823" cy="553998"/>
              </a:xfrm>
              <a:prstGeom prst="rect">
                <a:avLst/>
              </a:prstGeom>
              <a:blipFill>
                <a:blip r:embed="rId20"/>
                <a:stretch>
                  <a:fillRect l="-6190" r="-5714" b="-54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2"/>
          <a:stretch/>
        </p:blipFill>
        <p:spPr>
          <a:xfrm>
            <a:off x="9371323" y="3926558"/>
            <a:ext cx="362527" cy="360502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32" y="5301361"/>
            <a:ext cx="4380907" cy="142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V="1">
            <a:off x="0" y="924186"/>
            <a:ext cx="12192000" cy="18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286" y="154745"/>
            <a:ext cx="1024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Homework </a:t>
            </a:r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en-US" altLang="ko-KR" sz="4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sz="4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72"/>
          <a:stretch/>
        </p:blipFill>
        <p:spPr>
          <a:xfrm>
            <a:off x="123594" y="1116909"/>
            <a:ext cx="5872257" cy="200493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5"/>
          <a:stretch/>
        </p:blipFill>
        <p:spPr>
          <a:xfrm>
            <a:off x="123593" y="3312689"/>
            <a:ext cx="5872258" cy="257110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11" y="1116909"/>
            <a:ext cx="5639225" cy="35245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65846" y="4832272"/>
            <a:ext cx="362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Data : ln1, ln4 + ln6, ln9, ln13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219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V="1">
            <a:off x="0" y="924186"/>
            <a:ext cx="12192000" cy="18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286" y="154745"/>
            <a:ext cx="1024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Homework </a:t>
            </a:r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en-US" altLang="ko-KR" sz="4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sz="4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4" name="차트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569264"/>
              </p:ext>
            </p:extLst>
          </p:nvPr>
        </p:nvGraphicFramePr>
        <p:xfrm>
          <a:off x="267287" y="1154770"/>
          <a:ext cx="5127674" cy="322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차트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07664"/>
              </p:ext>
            </p:extLst>
          </p:nvPr>
        </p:nvGraphicFramePr>
        <p:xfrm>
          <a:off x="5394961" y="1154769"/>
          <a:ext cx="6453050" cy="40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14400" y="4578638"/>
                <a:ext cx="4167052" cy="37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2=0.693147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78638"/>
                <a:ext cx="4167052" cy="374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14400" y="5247184"/>
                <a:ext cx="31220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2=0.531262 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1, 4, 6</m:t>
                          </m:r>
                        </m:e>
                      </m:d>
                    </m:oMath>
                  </m:oMathPara>
                </a14:m>
                <a:endParaRPr lang="en-US" altLang="ko-K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2=0.530390 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1, 4, 6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9</m:t>
                          </m:r>
                        </m:e>
                      </m:d>
                    </m:oMath>
                  </m:oMathPara>
                </a14:m>
                <a:endParaRPr lang="en-US" altLang="ko-K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2=0.530879 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1, 4, 6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9, 13</m:t>
                          </m:r>
                        </m:e>
                      </m:d>
                    </m:oMath>
                  </m:oMathPara>
                </a14:m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247184"/>
                <a:ext cx="3122023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2"/>
          <a:stretch/>
        </p:blipFill>
        <p:spPr>
          <a:xfrm rot="5400000">
            <a:off x="2816662" y="4954177"/>
            <a:ext cx="362527" cy="3605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036423" y="5225142"/>
                <a:ext cx="31220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23.36%</m:t>
                          </m:r>
                        </m:e>
                      </m:d>
                    </m:oMath>
                  </m:oMathPara>
                </a14:m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23.48%</m:t>
                          </m:r>
                        </m:e>
                      </m:d>
                    </m:oMath>
                  </m:oMathPara>
                </a14:m>
                <a:endParaRPr lang="en-US" altLang="ko-K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23.4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</m:oMath>
                  </m:oMathPara>
                </a14:m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23" y="5225142"/>
                <a:ext cx="3122023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8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V="1">
            <a:off x="0" y="924186"/>
            <a:ext cx="12192000" cy="18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286" y="154745"/>
            <a:ext cx="1024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Homework </a:t>
            </a:r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en-US" altLang="ko-KR" sz="4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sz="4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627" b="12854"/>
          <a:stretch/>
        </p:blipFill>
        <p:spPr>
          <a:xfrm>
            <a:off x="172334" y="1079596"/>
            <a:ext cx="2753746" cy="27086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210004" y="1213253"/>
                <a:ext cx="4167052" cy="37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2=0.693147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004" y="1213253"/>
                <a:ext cx="4167052" cy="374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977343" y="2291674"/>
                <a:ext cx="31220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2=0.613964 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1, 3, 4, 5, 6</m:t>
                          </m:r>
                        </m:e>
                      </m:d>
                    </m:oMath>
                  </m:oMathPara>
                </a14:m>
                <a:endParaRPr lang="en-US" altLang="ko-K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2=0.604260 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3, 5, 7, 9</m:t>
                          </m:r>
                        </m:e>
                      </m:d>
                    </m:oMath>
                  </m:oMathPara>
                </a14:m>
                <a:endParaRPr lang="en-US" altLang="ko-K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2=0.597453 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3, 6, 9, 12</m:t>
                          </m:r>
                        </m:e>
                      </m:d>
                    </m:oMath>
                  </m:oMathPara>
                </a14:m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343" y="2291674"/>
                <a:ext cx="3122023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71" b="13274"/>
          <a:stretch/>
        </p:blipFill>
        <p:spPr>
          <a:xfrm>
            <a:off x="3099055" y="1079597"/>
            <a:ext cx="2791310" cy="26955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027" b="13501"/>
          <a:stretch/>
        </p:blipFill>
        <p:spPr>
          <a:xfrm>
            <a:off x="6063341" y="1079597"/>
            <a:ext cx="2741026" cy="269557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2"/>
          <a:stretch/>
        </p:blipFill>
        <p:spPr>
          <a:xfrm rot="5400000">
            <a:off x="10121216" y="1828886"/>
            <a:ext cx="362527" cy="3605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0" b="13845"/>
          <a:stretch/>
        </p:blipFill>
        <p:spPr>
          <a:xfrm>
            <a:off x="172334" y="3984171"/>
            <a:ext cx="2858249" cy="2552756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 flipV="1">
            <a:off x="172334" y="3879669"/>
            <a:ext cx="11675677" cy="1306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8" b="56746"/>
          <a:stretch/>
        </p:blipFill>
        <p:spPr>
          <a:xfrm>
            <a:off x="8210004" y="4418828"/>
            <a:ext cx="3572897" cy="164822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4" b="11313"/>
          <a:stretch/>
        </p:blipFill>
        <p:spPr>
          <a:xfrm>
            <a:off x="3131713" y="3984171"/>
            <a:ext cx="3856915" cy="27917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7344438" y="5122049"/>
                <a:ext cx="2548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438" y="5122049"/>
                <a:ext cx="254877" cy="276999"/>
              </a:xfrm>
              <a:prstGeom prst="rect">
                <a:avLst/>
              </a:prstGeom>
              <a:blipFill>
                <a:blip r:embed="rId12"/>
                <a:stretch>
                  <a:fillRect l="-7143" r="-7143" b="-21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8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V="1">
            <a:off x="0" y="924186"/>
            <a:ext cx="12192000" cy="18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286" y="154745"/>
            <a:ext cx="1024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Homework </a:t>
            </a:r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#</a:t>
            </a:r>
            <a:r>
              <a:rPr lang="en-US" altLang="ko-KR" sz="4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sz="4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1" b="56001"/>
          <a:stretch/>
        </p:blipFill>
        <p:spPr>
          <a:xfrm>
            <a:off x="304679" y="3867271"/>
            <a:ext cx="3965079" cy="15673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679" y="1081146"/>
            <a:ext cx="300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Lagrange Polynomials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9" y="1605562"/>
            <a:ext cx="4505954" cy="203863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45" b="54285"/>
          <a:stretch/>
        </p:blipFill>
        <p:spPr>
          <a:xfrm>
            <a:off x="4411604" y="3858753"/>
            <a:ext cx="3856351" cy="162380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4" b="45372"/>
          <a:stretch/>
        </p:blipFill>
        <p:spPr>
          <a:xfrm>
            <a:off x="8409801" y="3858753"/>
            <a:ext cx="3677696" cy="18622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552908" y="5508333"/>
                <a:ext cx="31220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2=0.604202 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1, 4, 6, 9</m:t>
                          </m:r>
                        </m:e>
                      </m:d>
                    </m:oMath>
                  </m:oMathPara>
                </a14:m>
                <a:endParaRPr lang="en-US" altLang="ko-K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(12.83%)</m:t>
                      </m:r>
                    </m:oMath>
                  </m:oMathPara>
                </a14:m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908" y="5508333"/>
                <a:ext cx="3122023" cy="923330"/>
              </a:xfrm>
              <a:prstGeom prst="rect">
                <a:avLst/>
              </a:prstGeom>
              <a:blipFill>
                <a:blip r:embed="rId7"/>
                <a:stretch>
                  <a:fillRect l="-5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06101" y="5553057"/>
                <a:ext cx="31220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2=0.565844 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1, 4, 6</m:t>
                          </m:r>
                        </m:e>
                      </m:d>
                    </m:oMath>
                  </m:oMathPara>
                </a14:m>
                <a:endParaRPr lang="en-US" altLang="ko-K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(18.37%)</m:t>
                      </m:r>
                    </m:oMath>
                  </m:oMathPara>
                </a14:m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01" y="5553057"/>
                <a:ext cx="3122023" cy="923330"/>
              </a:xfrm>
              <a:prstGeom prst="rect">
                <a:avLst/>
              </a:prstGeom>
              <a:blipFill>
                <a:blip r:embed="rId8"/>
                <a:stretch>
                  <a:fillRect l="-5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8599715" y="5831498"/>
                <a:ext cx="31220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2=0.622771 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1, 4, 6, 9 13</m:t>
                          </m:r>
                        </m:e>
                      </m:d>
                    </m:oMath>
                  </m:oMathPara>
                </a14:m>
                <a:endParaRPr lang="en-US" altLang="ko-K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%)</m:t>
                      </m:r>
                    </m:oMath>
                  </m:oMathPara>
                </a14:m>
                <a:endParaRPr lang="en-US" altLang="ko-KR" dirty="0"/>
              </a:p>
              <a:p>
                <a:pPr/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15" y="5831498"/>
                <a:ext cx="3122023" cy="1200329"/>
              </a:xfrm>
              <a:prstGeom prst="rect">
                <a:avLst/>
              </a:prstGeom>
              <a:blipFill>
                <a:blip r:embed="rId9"/>
                <a:stretch>
                  <a:fillRect l="-5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37" y="1237465"/>
            <a:ext cx="6041259" cy="19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V="1">
            <a:off x="0" y="1095404"/>
            <a:ext cx="12192000" cy="18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285" y="154745"/>
            <a:ext cx="1024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Question &amp; Answer</a:t>
            </a:r>
            <a:endParaRPr lang="ko-KR" altLang="en-US" sz="4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053364"/>
              </p:ext>
            </p:extLst>
          </p:nvPr>
        </p:nvGraphicFramePr>
        <p:xfrm>
          <a:off x="267285" y="1696045"/>
          <a:ext cx="4383092" cy="2463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7285" y="1326713"/>
            <a:ext cx="227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Cubic Spline</a:t>
            </a:r>
            <a:endParaRPr lang="ko-KR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59383" y="1696045"/>
                <a:ext cx="6583680" cy="1817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ko-KR" altLang="en-US" sz="1600" i="1"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ko-KR" altLang="en-US" sz="1600" dirty="0" smtClean="0"/>
                  <a:t> 제외한 다른 값을 대입했을 때</a:t>
                </a:r>
                <a:r>
                  <a:rPr lang="en-US" altLang="ko-KR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altLang="ko-KR" sz="1600" dirty="0" smtClean="0"/>
                  <a:t>,</a:t>
                </a:r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altLang="ko-KR" sz="1600" dirty="0" smtClean="0"/>
                  <a:t>,</a:t>
                </a:r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ko-KR" altLang="en-US" sz="1600" dirty="0" smtClean="0"/>
                  <a:t> 등의 데이터가 많아져도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ko-KR" altLang="en-US" sz="1600" dirty="0" smtClean="0"/>
                  <a:t>의 값이 약 </a:t>
                </a:r>
                <a:r>
                  <a:rPr lang="en-US" altLang="ko-KR" sz="1600" dirty="0" smtClean="0"/>
                  <a:t>0.53</a:t>
                </a:r>
                <a:r>
                  <a:rPr lang="ko-KR" altLang="en-US" sz="1600" dirty="0"/>
                  <a:t> </a:t>
                </a:r>
                <a:r>
                  <a:rPr lang="ko-KR" altLang="en-US" sz="1600" dirty="0" smtClean="0"/>
                  <a:t>근처에서 나타난다</a:t>
                </a:r>
                <a:r>
                  <a:rPr lang="en-US" altLang="ko-KR" sz="1600" dirty="0" smtClean="0"/>
                  <a:t>. (</a:t>
                </a:r>
                <a:r>
                  <a:rPr lang="ko-KR" altLang="en-US" sz="1600" dirty="0" smtClean="0"/>
                  <a:t>데이터 수에 따른 경향성이 안보임</a:t>
                </a:r>
                <a:r>
                  <a:rPr lang="en-US" altLang="ko-KR" sz="16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ko-KR" altLang="en-US" sz="1600" dirty="0" smtClean="0"/>
                  <a:t> 사이의 값인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ko-KR" altLang="en-US" sz="1600" dirty="0" smtClean="0"/>
                  <a:t>을 대입했을 때 더 높은 정확성을 보인다</a:t>
                </a:r>
                <a:r>
                  <a:rPr lang="en-US" altLang="ko-KR" sz="16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ko-KR" altLang="en-US" sz="1600" dirty="0" smtClean="0"/>
                  <a:t>의 간격이 좁을수록 더 높은 정확성을 보인다</a:t>
                </a:r>
                <a:r>
                  <a:rPr lang="en-US" altLang="ko-KR" sz="16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sz="1600" dirty="0"/>
                  <a:t>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ko-KR" altLang="en-US" sz="1600" dirty="0" smtClean="0"/>
                  <a:t> 이외에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altLang="ko-KR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10000</m:t>
                    </m:r>
                  </m:oMath>
                </a14:m>
                <a:r>
                  <a:rPr lang="ko-KR" altLang="en-US" sz="1600" dirty="0" smtClean="0"/>
                  <a:t>과 같은 데이터를 넣을 시 </a:t>
                </a:r>
                <a:r>
                  <a:rPr lang="en-US" altLang="ko-KR" sz="1600" dirty="0" smtClean="0"/>
                  <a:t>spline</a:t>
                </a:r>
                <a:r>
                  <a:rPr lang="ko-KR" altLang="en-US" sz="1600" dirty="0" smtClean="0"/>
                  <a:t>이 직선형으로 나타난다</a:t>
                </a:r>
                <a:r>
                  <a:rPr lang="en-US" altLang="ko-KR" sz="1600" dirty="0" smtClean="0"/>
                  <a:t>.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3" y="1696045"/>
                <a:ext cx="6583680" cy="1817229"/>
              </a:xfrm>
              <a:prstGeom prst="rect">
                <a:avLst/>
              </a:prstGeom>
              <a:blipFill>
                <a:blip r:embed="rId4"/>
                <a:stretch>
                  <a:fillRect l="-370" t="-1007" r="-278" b="-33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직선 연결선 6"/>
          <p:cNvCxnSpPr/>
          <p:nvPr/>
        </p:nvCxnSpPr>
        <p:spPr>
          <a:xfrm>
            <a:off x="365760" y="4277252"/>
            <a:ext cx="11077303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7284" y="4394819"/>
            <a:ext cx="305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Lagrange Polynomials</a:t>
            </a:r>
            <a:endParaRPr lang="ko-KR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859383" y="4876017"/>
                <a:ext cx="65836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ko-KR" sz="1600" dirty="0" smtClean="0"/>
                  <a:t> </a:t>
                </a:r>
                <a:r>
                  <a:rPr lang="ko-KR" altLang="en-US" sz="1600" dirty="0" smtClean="0"/>
                  <a:t>이외의 데이터가 많아질 수록 더 높은 정확성을 보인다</a:t>
                </a:r>
                <a:r>
                  <a:rPr lang="en-US" altLang="ko-KR" sz="16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ko-KR" altLang="en-US" sz="1600" dirty="0" smtClean="0"/>
                  <a:t>를 구하기 위해 똑같은 데이터를 대입했을 시</a:t>
                </a:r>
                <a:r>
                  <a:rPr lang="en-US" altLang="ko-KR" sz="1600" dirty="0" smtClean="0"/>
                  <a:t>, Lagrange Polynomials</a:t>
                </a:r>
                <a:r>
                  <a:rPr lang="ko-KR" altLang="en-US" sz="1600" dirty="0" smtClean="0"/>
                  <a:t>이 더 높은 정확성을 띈다</a:t>
                </a:r>
                <a:r>
                  <a:rPr lang="en-US" altLang="ko-KR" sz="1600" dirty="0" smtClean="0"/>
                  <a:t>.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3" y="4876017"/>
                <a:ext cx="6583680" cy="830997"/>
              </a:xfrm>
              <a:prstGeom prst="rect">
                <a:avLst/>
              </a:prstGeom>
              <a:blipFill>
                <a:blip r:embed="rId5"/>
                <a:stretch>
                  <a:fillRect l="-370" t="-2206"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4" b="45372"/>
          <a:stretch/>
        </p:blipFill>
        <p:spPr>
          <a:xfrm>
            <a:off x="619983" y="4876017"/>
            <a:ext cx="3677696" cy="18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239</Words>
  <Application>Microsoft Office PowerPoint</Application>
  <PresentationFormat>와이드스크린</PresentationFormat>
  <Paragraphs>68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나눔고딕</vt:lpstr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Chang Jae Yu</dc:creator>
  <cp:lastModifiedBy>Chang Jae Yu</cp:lastModifiedBy>
  <cp:revision>37</cp:revision>
  <dcterms:created xsi:type="dcterms:W3CDTF">2016-03-07T15:51:44Z</dcterms:created>
  <dcterms:modified xsi:type="dcterms:W3CDTF">2016-04-04T17:18:55Z</dcterms:modified>
</cp:coreProperties>
</file>