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>
        <p:scale>
          <a:sx n="75" d="100"/>
          <a:sy n="75" d="100"/>
        </p:scale>
        <p:origin x="974" y="3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F7DF-7E92-4812-AFCD-307AD7CA8A06}" type="datetimeFigureOut">
              <a:rPr lang="ko-KR" altLang="en-US" smtClean="0"/>
              <a:t>2017-09-17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1520-59D8-4EE6-9473-653326BBBD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457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F7DF-7E92-4812-AFCD-307AD7CA8A06}" type="datetimeFigureOut">
              <a:rPr lang="ko-KR" altLang="en-US" smtClean="0"/>
              <a:t>2017-09-17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1520-59D8-4EE6-9473-653326BBBD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7348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F7DF-7E92-4812-AFCD-307AD7CA8A06}" type="datetimeFigureOut">
              <a:rPr lang="ko-KR" altLang="en-US" smtClean="0"/>
              <a:t>2017-09-17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1520-59D8-4EE6-9473-653326BBBD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1518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F7DF-7E92-4812-AFCD-307AD7CA8A06}" type="datetimeFigureOut">
              <a:rPr lang="ko-KR" altLang="en-US" smtClean="0"/>
              <a:t>2017-09-17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1520-59D8-4EE6-9473-653326BBBD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1970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F7DF-7E92-4812-AFCD-307AD7CA8A06}" type="datetimeFigureOut">
              <a:rPr lang="ko-KR" altLang="en-US" smtClean="0"/>
              <a:t>2017-09-17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1520-59D8-4EE6-9473-653326BBBD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107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F7DF-7E92-4812-AFCD-307AD7CA8A06}" type="datetimeFigureOut">
              <a:rPr lang="ko-KR" altLang="en-US" smtClean="0"/>
              <a:t>2017-09-17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1520-59D8-4EE6-9473-653326BBBD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1591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F7DF-7E92-4812-AFCD-307AD7CA8A06}" type="datetimeFigureOut">
              <a:rPr lang="ko-KR" altLang="en-US" smtClean="0"/>
              <a:t>2017-09-17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1520-59D8-4EE6-9473-653326BBBD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1886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F7DF-7E92-4812-AFCD-307AD7CA8A06}" type="datetimeFigureOut">
              <a:rPr lang="ko-KR" altLang="en-US" smtClean="0"/>
              <a:t>2017-09-17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1520-59D8-4EE6-9473-653326BBBD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4835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F7DF-7E92-4812-AFCD-307AD7CA8A06}" type="datetimeFigureOut">
              <a:rPr lang="ko-KR" altLang="en-US" smtClean="0"/>
              <a:t>2017-09-17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1520-59D8-4EE6-9473-653326BBBD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7655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F7DF-7E92-4812-AFCD-307AD7CA8A06}" type="datetimeFigureOut">
              <a:rPr lang="ko-KR" altLang="en-US" smtClean="0"/>
              <a:t>2017-09-17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1520-59D8-4EE6-9473-653326BBBD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3040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F7DF-7E92-4812-AFCD-307AD7CA8A06}" type="datetimeFigureOut">
              <a:rPr lang="ko-KR" altLang="en-US" smtClean="0"/>
              <a:t>2017-09-17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1520-59D8-4EE6-9473-653326BBBD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3948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8F7DF-7E92-4812-AFCD-307AD7CA8A06}" type="datetimeFigureOut">
              <a:rPr lang="ko-KR" altLang="en-US" smtClean="0"/>
              <a:t>2017-09-17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F1520-59D8-4EE6-9473-653326BBBD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6788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Numerical Analysis for</a:t>
            </a:r>
            <a:b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Materials</a:t>
            </a:r>
            <a:b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HW#2</a:t>
            </a:r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 anchor="b"/>
          <a:lstStyle/>
          <a:p>
            <a:pPr algn="r"/>
            <a:r>
              <a:rPr lang="ko-KR" altLang="en-US" dirty="0" smtClean="0"/>
              <a:t>이기훈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4686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224" y="1177070"/>
            <a:ext cx="5629275" cy="2200275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0" y="0"/>
            <a:ext cx="12192000" cy="8267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b="1" dirty="0" smtClean="0">
                <a:latin typeface="+mn-ea"/>
              </a:rPr>
              <a:t> </a:t>
            </a:r>
            <a:r>
              <a:rPr lang="ko-KR" altLang="en-US" sz="2400" b="1" dirty="0" smtClean="0">
                <a:latin typeface="+mn-ea"/>
              </a:rPr>
              <a:t>수증기의 기압이 </a:t>
            </a:r>
            <a:r>
              <a:rPr lang="en-US" altLang="ko-KR" sz="2400" b="1" dirty="0" smtClean="0">
                <a:latin typeface="+mn-ea"/>
              </a:rPr>
              <a:t>1atm</a:t>
            </a:r>
            <a:r>
              <a:rPr lang="ko-KR" altLang="en-US" sz="2400" b="1" dirty="0" smtClean="0">
                <a:latin typeface="+mn-ea"/>
              </a:rPr>
              <a:t>이 되는 온도를 구하시오</a:t>
            </a:r>
            <a:r>
              <a:rPr lang="en-US" altLang="ko-KR" sz="2400" b="1" dirty="0" smtClean="0">
                <a:latin typeface="+mn-ea"/>
              </a:rPr>
              <a:t>(</a:t>
            </a:r>
            <a:r>
              <a:rPr lang="ko-KR" altLang="en-US" sz="2400" b="1" dirty="0" smtClean="0">
                <a:latin typeface="+mn-ea"/>
              </a:rPr>
              <a:t>기본 </a:t>
            </a:r>
            <a:r>
              <a:rPr lang="ko-KR" altLang="en-US" sz="2400" b="1" dirty="0" err="1" smtClean="0">
                <a:latin typeface="+mn-ea"/>
              </a:rPr>
              <a:t>셋팅</a:t>
            </a:r>
            <a:r>
              <a:rPr lang="en-US" altLang="ko-KR" sz="2400" b="1" dirty="0" smtClean="0">
                <a:latin typeface="+mn-ea"/>
              </a:rPr>
              <a:t>)</a:t>
            </a:r>
            <a:endParaRPr lang="en-US" altLang="ko-KR" sz="2400" b="1" dirty="0" smtClean="0">
              <a:latin typeface="+mn-ea"/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224" y="3630490"/>
            <a:ext cx="4191000" cy="7048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352192" y="3824654"/>
            <a:ext cx="6037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에서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수증기의 기압이 </a:t>
            </a:r>
            <a:r>
              <a:rPr lang="en-US" altLang="ko-KR" dirty="0" smtClean="0"/>
              <a:t>1atm </a:t>
            </a:r>
            <a:r>
              <a:rPr lang="ko-KR" altLang="en-US" dirty="0" smtClean="0"/>
              <a:t>이 되는 온도를 구하기 위해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81354" y="4344838"/>
            <a:ext cx="6950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Log10(1)</a:t>
            </a:r>
            <a:r>
              <a:rPr lang="ko-KR" altLang="en-US" dirty="0" smtClean="0"/>
              <a:t>과의 차이를 구한 것이 </a:t>
            </a:r>
            <a:r>
              <a:rPr lang="en-US" altLang="ko-KR" dirty="0" smtClean="0"/>
              <a:t>f(T) (x</a:t>
            </a:r>
            <a:r>
              <a:rPr lang="ko-KR" altLang="en-US" dirty="0" smtClean="0"/>
              <a:t>축과의 교점을 구하기 위해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81354" y="5073163"/>
            <a:ext cx="52040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/>
              <a:t>d</a:t>
            </a:r>
            <a:r>
              <a:rPr lang="en-US" altLang="ko-KR" dirty="0" err="1" smtClean="0"/>
              <a:t>f</a:t>
            </a:r>
            <a:r>
              <a:rPr lang="en-US" altLang="ko-KR" dirty="0" smtClean="0"/>
              <a:t>(T)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f(T)</a:t>
            </a:r>
            <a:r>
              <a:rPr lang="ko-KR" altLang="en-US" dirty="0" smtClean="0"/>
              <a:t>의 </a:t>
            </a:r>
            <a:r>
              <a:rPr lang="ko-KR" altLang="en-US" dirty="0" err="1" smtClean="0"/>
              <a:t>미분함수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err="1" smtClean="0"/>
              <a:t>dy</a:t>
            </a:r>
            <a:r>
              <a:rPr lang="en-US" altLang="ko-KR" dirty="0" smtClean="0"/>
              <a:t>(f, x)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x</a:t>
            </a:r>
            <a:r>
              <a:rPr lang="ko-KR" altLang="en-US" dirty="0" err="1" smtClean="0"/>
              <a:t>축위의</a:t>
            </a:r>
            <a:r>
              <a:rPr lang="ko-KR" altLang="en-US" dirty="0" smtClean="0"/>
              <a:t> 점 </a:t>
            </a:r>
            <a:r>
              <a:rPr lang="en-US" altLang="ko-KR" dirty="0" smtClean="0"/>
              <a:t>(x,0)</a:t>
            </a:r>
            <a:r>
              <a:rPr lang="ko-KR" altLang="en-US" dirty="0" smtClean="0"/>
              <a:t>에서 </a:t>
            </a:r>
            <a:r>
              <a:rPr lang="en-US" altLang="ko-KR" dirty="0" smtClean="0"/>
              <a:t>x, f(x)</a:t>
            </a:r>
            <a:r>
              <a:rPr lang="ko-KR" altLang="en-US" dirty="0" smtClean="0"/>
              <a:t>까지의 거리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11" name="타원 10"/>
          <p:cNvSpPr/>
          <p:nvPr/>
        </p:nvSpPr>
        <p:spPr>
          <a:xfrm>
            <a:off x="146880" y="3956566"/>
            <a:ext cx="105508" cy="1055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/>
        </p:nvSpPr>
        <p:spPr>
          <a:xfrm>
            <a:off x="146880" y="5232647"/>
            <a:ext cx="105508" cy="1055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타원 12"/>
          <p:cNvSpPr/>
          <p:nvPr/>
        </p:nvSpPr>
        <p:spPr>
          <a:xfrm>
            <a:off x="146880" y="5801607"/>
            <a:ext cx="105508" cy="1055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739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0"/>
            <a:ext cx="12192000" cy="8267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b="1" dirty="0" smtClean="0">
                <a:latin typeface="+mn-ea"/>
              </a:rPr>
              <a:t> </a:t>
            </a:r>
            <a:r>
              <a:rPr lang="ko-KR" altLang="en-US" sz="2400" b="1" dirty="0" smtClean="0">
                <a:latin typeface="+mn-ea"/>
              </a:rPr>
              <a:t>수증기의 기압이 </a:t>
            </a:r>
            <a:r>
              <a:rPr lang="en-US" altLang="ko-KR" sz="2400" b="1" dirty="0" smtClean="0">
                <a:latin typeface="+mn-ea"/>
              </a:rPr>
              <a:t>1atm</a:t>
            </a:r>
            <a:r>
              <a:rPr lang="ko-KR" altLang="en-US" sz="2400" b="1" dirty="0" smtClean="0">
                <a:latin typeface="+mn-ea"/>
              </a:rPr>
              <a:t>이 되는 온도를 구하시오</a:t>
            </a:r>
            <a:r>
              <a:rPr lang="en-US" altLang="ko-KR" sz="2400" b="1" dirty="0" smtClean="0">
                <a:latin typeface="+mn-ea"/>
              </a:rPr>
              <a:t>(Newton-Raphson)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442" y="1052146"/>
            <a:ext cx="3762375" cy="350520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442" y="4907573"/>
            <a:ext cx="4095750" cy="4191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897316" y="1424354"/>
            <a:ext cx="59266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d</a:t>
            </a:r>
            <a:r>
              <a:rPr lang="en-US" altLang="ko-KR" dirty="0" smtClean="0"/>
              <a:t>elta = </a:t>
            </a:r>
            <a:r>
              <a:rPr lang="en-US" altLang="ko-KR" dirty="0" err="1" smtClean="0"/>
              <a:t>dy</a:t>
            </a:r>
            <a:r>
              <a:rPr lang="en-US" altLang="ko-KR" dirty="0" smtClean="0"/>
              <a:t>(f, p0) = f(p0)</a:t>
            </a:r>
            <a:r>
              <a:rPr lang="ko-KR" altLang="en-US" dirty="0" smtClean="0"/>
              <a:t>의 값이 </a:t>
            </a:r>
            <a:r>
              <a:rPr lang="en-US" altLang="ko-KR" dirty="0" smtClean="0"/>
              <a:t>epsilon(10^-16) </a:t>
            </a:r>
            <a:r>
              <a:rPr lang="ko-KR" altLang="en-US" dirty="0" smtClean="0"/>
              <a:t>보다</a:t>
            </a:r>
            <a:endParaRPr lang="en-US" altLang="ko-KR" dirty="0" smtClean="0"/>
          </a:p>
          <a:p>
            <a:r>
              <a:rPr lang="ko-KR" altLang="en-US" dirty="0" smtClean="0"/>
              <a:t>작아질 때가지 시행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/>
              <a:t>d</a:t>
            </a:r>
            <a:r>
              <a:rPr lang="en-US" altLang="ko-KR" dirty="0" smtClean="0"/>
              <a:t>elta</a:t>
            </a:r>
            <a:r>
              <a:rPr lang="ko-KR" altLang="en-US" dirty="0" smtClean="0"/>
              <a:t>가 </a:t>
            </a:r>
            <a:r>
              <a:rPr lang="en-US" altLang="ko-KR" dirty="0" smtClean="0"/>
              <a:t>epsilon </a:t>
            </a:r>
            <a:r>
              <a:rPr lang="ko-KR" altLang="en-US" dirty="0" smtClean="0"/>
              <a:t>보다 작아지면 그 때의 </a:t>
            </a:r>
            <a:r>
              <a:rPr lang="en-US" altLang="ko-KR" dirty="0" smtClean="0"/>
              <a:t>x(=p0)</a:t>
            </a:r>
            <a:r>
              <a:rPr lang="ko-KR" altLang="en-US" dirty="0" smtClean="0"/>
              <a:t>값을 읽음</a:t>
            </a:r>
            <a:endParaRPr lang="en-US" altLang="ko-KR" dirty="0" smtClean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7316" y="2738804"/>
            <a:ext cx="3941884" cy="3021152"/>
          </a:xfrm>
          <a:prstGeom prst="rect">
            <a:avLst/>
          </a:prstGeom>
        </p:spPr>
      </p:pic>
      <p:cxnSp>
        <p:nvCxnSpPr>
          <p:cNvPr id="8" name="직선 연결선 7"/>
          <p:cNvCxnSpPr/>
          <p:nvPr/>
        </p:nvCxnSpPr>
        <p:spPr>
          <a:xfrm>
            <a:off x="5200162" y="3955952"/>
            <a:ext cx="32529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그림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27795" y="3174023"/>
            <a:ext cx="7181850" cy="2152650"/>
          </a:xfrm>
          <a:prstGeom prst="rect">
            <a:avLst/>
          </a:prstGeom>
        </p:spPr>
      </p:pic>
      <p:sp>
        <p:nvSpPr>
          <p:cNvPr id="16" name="직사각형 15"/>
          <p:cNvSpPr/>
          <p:nvPr/>
        </p:nvSpPr>
        <p:spPr>
          <a:xfrm>
            <a:off x="1005840" y="4897120"/>
            <a:ext cx="3159760" cy="42955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9692640" y="3373120"/>
            <a:ext cx="1574800" cy="42955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078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0"/>
            <a:ext cx="12192000" cy="8267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b="1" dirty="0" smtClean="0">
                <a:latin typeface="+mn-ea"/>
              </a:rPr>
              <a:t> </a:t>
            </a:r>
            <a:r>
              <a:rPr lang="ko-KR" altLang="en-US" sz="2400" b="1" dirty="0" smtClean="0">
                <a:latin typeface="+mn-ea"/>
              </a:rPr>
              <a:t>수증기의 기압이 </a:t>
            </a:r>
            <a:r>
              <a:rPr lang="en-US" altLang="ko-KR" sz="2400" b="1" dirty="0" smtClean="0">
                <a:latin typeface="+mn-ea"/>
              </a:rPr>
              <a:t>1atm</a:t>
            </a:r>
            <a:r>
              <a:rPr lang="ko-KR" altLang="en-US" sz="2400" b="1" dirty="0" smtClean="0">
                <a:latin typeface="+mn-ea"/>
              </a:rPr>
              <a:t>이 되는 온도를 구하시오</a:t>
            </a:r>
            <a:r>
              <a:rPr lang="en-US" altLang="ko-KR" sz="2400" b="1" dirty="0" smtClean="0">
                <a:latin typeface="+mn-ea"/>
              </a:rPr>
              <a:t>(Bisection)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648" y="1060938"/>
            <a:ext cx="4314825" cy="350520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648" y="4896583"/>
            <a:ext cx="4600575" cy="4762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97316" y="1424354"/>
            <a:ext cx="62424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Bisection method </a:t>
            </a:r>
            <a:r>
              <a:rPr lang="ko-KR" altLang="en-US" dirty="0" smtClean="0"/>
              <a:t>를 이용해 </a:t>
            </a:r>
            <a:r>
              <a:rPr lang="en-US" altLang="ko-KR" dirty="0" smtClean="0"/>
              <a:t>a0 = 200, b0 = 500</a:t>
            </a:r>
            <a:r>
              <a:rPr lang="ko-KR" altLang="en-US" dirty="0" smtClean="0"/>
              <a:t>으로 잡고</a:t>
            </a:r>
            <a:endParaRPr lang="en-US" altLang="ko-KR" dirty="0" smtClean="0"/>
          </a:p>
          <a:p>
            <a:r>
              <a:rPr lang="ko-KR" altLang="en-US" dirty="0" smtClean="0"/>
              <a:t>수증기의 기압이 </a:t>
            </a:r>
            <a:r>
              <a:rPr lang="en-US" altLang="ko-KR" dirty="0" smtClean="0"/>
              <a:t>1atm</a:t>
            </a:r>
            <a:r>
              <a:rPr lang="ko-KR" altLang="en-US" dirty="0" smtClean="0"/>
              <a:t>이 되는 온도를 구함</a:t>
            </a:r>
            <a:endParaRPr lang="en-US" altLang="ko-KR" dirty="0" smtClean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7316" y="2356826"/>
            <a:ext cx="7181850" cy="2152650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5562161" y="3003598"/>
            <a:ext cx="1574800" cy="42955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919040" y="4923838"/>
            <a:ext cx="3795199" cy="42955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4897316" y="4896583"/>
            <a:ext cx="562974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두 개의 성능을 비교해 보면</a:t>
            </a:r>
            <a:endParaRPr lang="en-US" altLang="ko-KR" dirty="0" smtClean="0"/>
          </a:p>
          <a:p>
            <a:r>
              <a:rPr lang="en-US" altLang="ko-KR" dirty="0" smtClean="0"/>
              <a:t>Newton method</a:t>
            </a:r>
            <a:r>
              <a:rPr lang="ko-KR" altLang="en-US" dirty="0" smtClean="0"/>
              <a:t>는 시행 횟수가 </a:t>
            </a:r>
            <a:r>
              <a:rPr lang="en-US" altLang="ko-KR" dirty="0" smtClean="0"/>
              <a:t>4 ~ 6</a:t>
            </a:r>
            <a:r>
              <a:rPr lang="ko-KR" altLang="en-US" dirty="0" smtClean="0"/>
              <a:t>으로 나타나고</a:t>
            </a:r>
            <a:r>
              <a:rPr lang="en-US" altLang="ko-KR" dirty="0" smtClean="0"/>
              <a:t>,</a:t>
            </a:r>
          </a:p>
          <a:p>
            <a:r>
              <a:rPr lang="en-US" altLang="ko-KR" dirty="0" smtClean="0"/>
              <a:t>Bisection method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50</a:t>
            </a:r>
            <a:r>
              <a:rPr lang="ko-KR" altLang="en-US" dirty="0" smtClean="0"/>
              <a:t>으로 나타남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r>
              <a:rPr lang="ko-KR" altLang="en-US" dirty="0" smtClean="0"/>
              <a:t>따라서 </a:t>
            </a:r>
            <a:r>
              <a:rPr lang="en-US" altLang="ko-KR" dirty="0" smtClean="0"/>
              <a:t>Newton method</a:t>
            </a:r>
            <a:r>
              <a:rPr lang="ko-KR" altLang="en-US" dirty="0" smtClean="0"/>
              <a:t>가 더 좋음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3489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171</Words>
  <Application>Microsoft Office PowerPoint</Application>
  <PresentationFormat>와이드스크린</PresentationFormat>
  <Paragraphs>21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7" baseType="lpstr">
      <vt:lpstr>맑은 고딕</vt:lpstr>
      <vt:lpstr>Arial</vt:lpstr>
      <vt:lpstr>Office 테마</vt:lpstr>
      <vt:lpstr>Numerical Analysis for Materials HW#2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Numerical Analysis for Materials</dc:title>
  <dc:creator>kihoon</dc:creator>
  <cp:lastModifiedBy>kihoon</cp:lastModifiedBy>
  <cp:revision>11</cp:revision>
  <dcterms:created xsi:type="dcterms:W3CDTF">2017-09-08T04:57:26Z</dcterms:created>
  <dcterms:modified xsi:type="dcterms:W3CDTF">2017-09-17T07:47:24Z</dcterms:modified>
</cp:coreProperties>
</file>