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4" r:id="rId6"/>
    <p:sldId id="259" r:id="rId7"/>
    <p:sldId id="263" r:id="rId8"/>
    <p:sldId id="265" r:id="rId9"/>
    <p:sldId id="262" r:id="rId10"/>
    <p:sldId id="260" r:id="rId11"/>
    <p:sldId id="266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90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18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2315344" y="3723878"/>
          <a:ext cx="3096344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172"/>
                <a:gridCol w="15481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R^2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2347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Result1_BCC at 1100K </a:t>
            </a:r>
            <a:endParaRPr lang="ko-KR" altLang="en-US" sz="2400" dirty="0"/>
          </a:p>
        </p:txBody>
      </p:sp>
      <p:sp>
        <p:nvSpPr>
          <p:cNvPr id="3" name="순서도: 연결자 2"/>
          <p:cNvSpPr/>
          <p:nvPr/>
        </p:nvSpPr>
        <p:spPr>
          <a:xfrm>
            <a:off x="5004048" y="12347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" name="순서도: 연결자 3"/>
          <p:cNvSpPr/>
          <p:nvPr/>
        </p:nvSpPr>
        <p:spPr>
          <a:xfrm>
            <a:off x="5004048" y="264375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059582"/>
            <a:ext cx="16192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3496" y="3795886"/>
            <a:ext cx="17526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995686"/>
            <a:ext cx="25717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 b="2903"/>
          <a:stretch>
            <a:fillRect/>
          </a:stretch>
        </p:blipFill>
        <p:spPr bwMode="auto">
          <a:xfrm>
            <a:off x="5580112" y="-20538"/>
            <a:ext cx="3514827" cy="25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 t="3004" r="999"/>
          <a:stretch>
            <a:fillRect/>
          </a:stretch>
        </p:blipFill>
        <p:spPr bwMode="auto">
          <a:xfrm>
            <a:off x="5524194" y="2525230"/>
            <a:ext cx="3619806" cy="25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2411760" y="987574"/>
          <a:ext cx="3096344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172"/>
                <a:gridCol w="15481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R^2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419622"/>
            <a:ext cx="1638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58530" y="4155926"/>
            <a:ext cx="15811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347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Result2_BCC at 1100K </a:t>
            </a:r>
            <a:endParaRPr lang="ko-KR" altLang="en-US" sz="2400" dirty="0"/>
          </a:p>
        </p:txBody>
      </p:sp>
      <p:sp>
        <p:nvSpPr>
          <p:cNvPr id="7" name="순서도: 연결자 6"/>
          <p:cNvSpPr/>
          <p:nvPr/>
        </p:nvSpPr>
        <p:spPr>
          <a:xfrm>
            <a:off x="251520" y="84355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순서도: 연결자 8"/>
          <p:cNvSpPr/>
          <p:nvPr/>
        </p:nvSpPr>
        <p:spPr>
          <a:xfrm>
            <a:off x="4572000" y="84355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75606"/>
            <a:ext cx="4176962" cy="317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Regression</a:t>
            </a:r>
            <a:endParaRPr lang="ko-KR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1470"/>
            <a:ext cx="498551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347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Formulas_Liquid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77155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Enthalpy of mixing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167" t="41086" b="9610"/>
          <a:stretch>
            <a:fillRect/>
          </a:stretch>
        </p:blipFill>
        <p:spPr bwMode="auto">
          <a:xfrm>
            <a:off x="2411760" y="771550"/>
            <a:ext cx="566814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7504" y="13476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Activity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1393"/>
          <a:stretch>
            <a:fillRect/>
          </a:stretch>
        </p:blipFill>
        <p:spPr bwMode="auto">
          <a:xfrm>
            <a:off x="1259632" y="1347614"/>
            <a:ext cx="7776864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0" name="_x138428808" descr="DRW0000283c89d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295128"/>
            <a:ext cx="3816350" cy="692150"/>
          </a:xfrm>
          <a:prstGeom prst="rect">
            <a:avLst/>
          </a:prstGeom>
          <a:noFill/>
        </p:spPr>
      </p:pic>
      <p:pic>
        <p:nvPicPr>
          <p:cNvPr id="1032" name="_x138428408" descr="DRW0000283c89d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491334"/>
            <a:ext cx="4537075" cy="736600"/>
          </a:xfrm>
          <a:prstGeom prst="rect">
            <a:avLst/>
          </a:prstGeom>
          <a:noFill/>
        </p:spPr>
      </p:pic>
      <p:cxnSp>
        <p:nvCxnSpPr>
          <p:cNvPr id="17" name="직선 화살표 연결선 16"/>
          <p:cNvCxnSpPr/>
          <p:nvPr/>
        </p:nvCxnSpPr>
        <p:spPr>
          <a:xfrm>
            <a:off x="323528" y="2411214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순서도: 연결자 17"/>
          <p:cNvSpPr/>
          <p:nvPr/>
        </p:nvSpPr>
        <p:spPr>
          <a:xfrm>
            <a:off x="6588224" y="2483222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순서도: 연결자 18"/>
          <p:cNvSpPr/>
          <p:nvPr/>
        </p:nvSpPr>
        <p:spPr>
          <a:xfrm>
            <a:off x="6588224" y="3635350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515966"/>
            <a:ext cx="4162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2339752" y="843558"/>
          <a:ext cx="3096344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172"/>
                <a:gridCol w="15481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R^2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1470"/>
            <a:ext cx="3312368" cy="24554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 t="12770"/>
          <a:stretch>
            <a:fillRect/>
          </a:stretch>
        </p:blipFill>
        <p:spPr bwMode="auto">
          <a:xfrm>
            <a:off x="3923928" y="915566"/>
            <a:ext cx="15240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995686"/>
            <a:ext cx="22383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3" y="2571750"/>
            <a:ext cx="3312367" cy="2376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12347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Result1_Liquid at 1500K </a:t>
            </a:r>
            <a:endParaRPr lang="ko-KR" altLang="en-US" sz="2400" dirty="0"/>
          </a:p>
        </p:txBody>
      </p:sp>
      <p:sp>
        <p:nvSpPr>
          <p:cNvPr id="7" name="순서도: 연결자 6"/>
          <p:cNvSpPr/>
          <p:nvPr/>
        </p:nvSpPr>
        <p:spPr>
          <a:xfrm>
            <a:off x="5148064" y="12347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/>
          <a:srcRect b="1392"/>
          <a:stretch>
            <a:fillRect/>
          </a:stretch>
        </p:blipFill>
        <p:spPr bwMode="auto">
          <a:xfrm>
            <a:off x="3923928" y="4155926"/>
            <a:ext cx="152400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순서도: 연결자 8"/>
          <p:cNvSpPr/>
          <p:nvPr/>
        </p:nvSpPr>
        <p:spPr>
          <a:xfrm>
            <a:off x="5148064" y="264375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275606"/>
            <a:ext cx="1584176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4541490"/>
            <a:ext cx="16383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2339752" y="4083918"/>
          <a:ext cx="3096344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172"/>
                <a:gridCol w="15481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R^2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347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Result2_Liquid at 1500K </a:t>
            </a:r>
            <a:endParaRPr lang="ko-KR" altLang="en-US" sz="2400" dirty="0"/>
          </a:p>
        </p:txBody>
      </p:sp>
      <p:sp>
        <p:nvSpPr>
          <p:cNvPr id="7" name="순서도: 연결자 6"/>
          <p:cNvSpPr/>
          <p:nvPr/>
        </p:nvSpPr>
        <p:spPr>
          <a:xfrm>
            <a:off x="251520" y="987574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순서도: 연결자 8"/>
          <p:cNvSpPr/>
          <p:nvPr/>
        </p:nvSpPr>
        <p:spPr>
          <a:xfrm>
            <a:off x="4572000" y="987574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338" y="1491630"/>
            <a:ext cx="4019646" cy="303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19622"/>
            <a:ext cx="4104456" cy="31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Formulas_FCC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77155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Enthalpy of formation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476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Activity</a:t>
            </a:r>
            <a:endParaRPr lang="ko-KR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r="1393"/>
          <a:stretch>
            <a:fillRect/>
          </a:stretch>
        </p:blipFill>
        <p:spPr bwMode="auto">
          <a:xfrm>
            <a:off x="1259632" y="1347614"/>
            <a:ext cx="7776864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 b="20422"/>
          <a:stretch>
            <a:fillRect/>
          </a:stretch>
        </p:blipFill>
        <p:spPr bwMode="auto">
          <a:xfrm>
            <a:off x="2771800" y="843558"/>
            <a:ext cx="61926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직선 화살표 연결선 9"/>
          <p:cNvCxnSpPr/>
          <p:nvPr/>
        </p:nvCxnSpPr>
        <p:spPr>
          <a:xfrm>
            <a:off x="323528" y="2483222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순서도: 연결자 10"/>
          <p:cNvSpPr/>
          <p:nvPr/>
        </p:nvSpPr>
        <p:spPr>
          <a:xfrm>
            <a:off x="6948264" y="2499742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순서도: 연결자 11"/>
          <p:cNvSpPr/>
          <p:nvPr/>
        </p:nvSpPr>
        <p:spPr>
          <a:xfrm>
            <a:off x="6948264" y="3651870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4" name="_x138428408" descr="DRW0000283c89e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283718"/>
            <a:ext cx="5518150" cy="7715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6" name="_x138428808" descr="DRW0000283c89f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4875" y="3520926"/>
            <a:ext cx="5267325" cy="635000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4515966"/>
            <a:ext cx="4162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2267744" y="3651870"/>
          <a:ext cx="3096344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172"/>
                <a:gridCol w="15481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R^2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2347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Result1_FCC at 1100K </a:t>
            </a:r>
            <a:endParaRPr lang="ko-KR" altLang="en-US" sz="2400" dirty="0"/>
          </a:p>
        </p:txBody>
      </p:sp>
      <p:sp>
        <p:nvSpPr>
          <p:cNvPr id="3" name="순서도: 연결자 2"/>
          <p:cNvSpPr/>
          <p:nvPr/>
        </p:nvSpPr>
        <p:spPr>
          <a:xfrm>
            <a:off x="5076056" y="12347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" name="순서도: 연결자 3"/>
          <p:cNvSpPr/>
          <p:nvPr/>
        </p:nvSpPr>
        <p:spPr>
          <a:xfrm>
            <a:off x="5076056" y="264375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5" y="2555100"/>
            <a:ext cx="3528392" cy="258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7688" y="3723878"/>
            <a:ext cx="16764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t="2065" b="2604"/>
          <a:stretch>
            <a:fillRect/>
          </a:stretch>
        </p:blipFill>
        <p:spPr bwMode="auto">
          <a:xfrm>
            <a:off x="5508104" y="51470"/>
            <a:ext cx="3635896" cy="2448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131590"/>
            <a:ext cx="16097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995686"/>
            <a:ext cx="22955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2339752" y="1059582"/>
          <a:ext cx="3096344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48172"/>
                <a:gridCol w="15481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R^2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1545729"/>
            <a:ext cx="15906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4083918"/>
            <a:ext cx="15716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347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Result2_FCC at 1100K </a:t>
            </a:r>
            <a:endParaRPr lang="ko-KR" altLang="en-US" sz="2400" dirty="0"/>
          </a:p>
        </p:txBody>
      </p:sp>
      <p:sp>
        <p:nvSpPr>
          <p:cNvPr id="7" name="순서도: 연결자 6"/>
          <p:cNvSpPr/>
          <p:nvPr/>
        </p:nvSpPr>
        <p:spPr>
          <a:xfrm>
            <a:off x="251520" y="84355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순서도: 연결자 8"/>
          <p:cNvSpPr/>
          <p:nvPr/>
        </p:nvSpPr>
        <p:spPr>
          <a:xfrm>
            <a:off x="4572000" y="843558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347613"/>
            <a:ext cx="4320480" cy="322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9893" y="1275605"/>
            <a:ext cx="4424596" cy="331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347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/>
              <a:t>Formulas_BCC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77155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Enthalpy of formation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3476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Activity</a:t>
            </a:r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r="1393"/>
          <a:stretch>
            <a:fillRect/>
          </a:stretch>
        </p:blipFill>
        <p:spPr bwMode="auto">
          <a:xfrm>
            <a:off x="1259632" y="1347614"/>
            <a:ext cx="7776864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 b="20422"/>
          <a:stretch>
            <a:fillRect/>
          </a:stretch>
        </p:blipFill>
        <p:spPr bwMode="auto">
          <a:xfrm>
            <a:off x="2771800" y="843558"/>
            <a:ext cx="61926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직선 화살표 연결선 8"/>
          <p:cNvCxnSpPr/>
          <p:nvPr/>
        </p:nvCxnSpPr>
        <p:spPr>
          <a:xfrm>
            <a:off x="323528" y="2571750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순서도: 연결자 9"/>
          <p:cNvSpPr/>
          <p:nvPr/>
        </p:nvSpPr>
        <p:spPr>
          <a:xfrm>
            <a:off x="6948264" y="2483222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1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순서도: 연결자 10"/>
          <p:cNvSpPr/>
          <p:nvPr/>
        </p:nvSpPr>
        <p:spPr>
          <a:xfrm>
            <a:off x="6948264" y="3635350"/>
            <a:ext cx="360040" cy="360040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ysClr val="windowText" lastClr="000000"/>
                </a:solidFill>
              </a:rPr>
              <a:t>2</a:t>
            </a:r>
            <a:endParaRPr lang="ko-KR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81" name="_x139134744" descr="DRW0000283c89f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3095" y="2355726"/>
            <a:ext cx="5091113" cy="59213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83" name="_x139135064" descr="DRW0000283c8a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507854"/>
            <a:ext cx="4821238" cy="557213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515966"/>
            <a:ext cx="4162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74</Words>
  <Application>Microsoft Office PowerPoint</Application>
  <PresentationFormat>화면 슬라이드 쇼(16:9)</PresentationFormat>
  <Paragraphs>48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HW5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HW3</dc:title>
  <dc:creator>Microsoft Corporation</dc:creator>
  <cp:lastModifiedBy>김기현</cp:lastModifiedBy>
  <cp:revision>33</cp:revision>
  <dcterms:created xsi:type="dcterms:W3CDTF">2006-10-05T04:04:58Z</dcterms:created>
  <dcterms:modified xsi:type="dcterms:W3CDTF">2023-10-18T13:46:26Z</dcterms:modified>
</cp:coreProperties>
</file>