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8" r:id="rId3"/>
    <p:sldId id="261" r:id="rId4"/>
    <p:sldId id="257" r:id="rId5"/>
    <p:sldId id="260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815" autoAdjust="0"/>
    <p:restoredTop sz="94660"/>
  </p:normalViewPr>
  <p:slideViewPr>
    <p:cSldViewPr>
      <p:cViewPr varScale="1">
        <p:scale>
          <a:sx n="69" d="100"/>
          <a:sy n="69" d="100"/>
        </p:scale>
        <p:origin x="-11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직사각형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직사각형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직사각형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직사각형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직사각형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모서리가 둥근 직사각형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모서리가 둥근 직사각형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직사각형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직사각형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2009-09-07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2009-09-07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26" name="날짜 개체 틀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B30EDBD-1C2D-4C1E-B459-B60219FAB484}" type="datetimeFigureOut">
              <a:rPr lang="ko-KR" altLang="en-US" smtClean="0"/>
              <a:pPr/>
              <a:t>2009-09-07</a:t>
            </a:fld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8" name="바닥글 개체 틀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2009-09-07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2009-09-07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2009-09-07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2009-09-07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직사각형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직사각형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직사각형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직사각형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직사각형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모서리가 둥근 직사각형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모서리가 둥근 직사각형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직사각형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직사각형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직사각형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직사각형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직사각형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직사각형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B30EDBD-1C2D-4C1E-B459-B60219FAB484}" type="datetimeFigureOut">
              <a:rPr lang="ko-KR" altLang="en-US" smtClean="0"/>
              <a:pPr/>
              <a:t>2009-09-07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1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1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1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1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1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1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1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1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1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1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Numerical Method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3857620" y="4572008"/>
            <a:ext cx="4953000" cy="1752600"/>
          </a:xfrm>
        </p:spPr>
        <p:txBody>
          <a:bodyPr>
            <a:normAutofit/>
          </a:bodyPr>
          <a:lstStyle/>
          <a:p>
            <a:r>
              <a:rPr lang="en-US" altLang="ko-KR" sz="3200" dirty="0" smtClean="0"/>
              <a:t> </a:t>
            </a:r>
            <a:r>
              <a:rPr lang="ko-KR" altLang="en-US" sz="3200" dirty="0" smtClean="0"/>
              <a:t>신소재 </a:t>
            </a:r>
            <a:r>
              <a:rPr lang="en-US" altLang="ko-KR" sz="3200" dirty="0" smtClean="0"/>
              <a:t>20071157 </a:t>
            </a:r>
            <a:r>
              <a:rPr lang="ko-KR" altLang="en-US" sz="3200" dirty="0" smtClean="0"/>
              <a:t>이준호</a:t>
            </a:r>
            <a:r>
              <a:rPr lang="en-US" altLang="ko-KR" sz="3200" dirty="0" smtClean="0"/>
              <a:t> </a:t>
            </a:r>
            <a:endParaRPr lang="ko-KR" altLang="en-U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Numerical Method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Homework </a:t>
            </a:r>
            <a:r>
              <a:rPr lang="en-US" altLang="ko-KR" dirty="0" smtClean="0"/>
              <a:t>No.1</a:t>
            </a:r>
            <a:r>
              <a:rPr lang="en-US" altLang="ko-KR" dirty="0" smtClean="0"/>
              <a:t>(</a:t>
            </a:r>
            <a:r>
              <a:rPr lang="ko-KR" altLang="en-US" dirty="0" smtClean="0"/>
              <a:t>복습</a:t>
            </a:r>
            <a:r>
              <a:rPr lang="en-US" altLang="ko-KR" dirty="0" smtClean="0"/>
              <a:t>)</a:t>
            </a:r>
          </a:p>
          <a:p>
            <a:pPr lvl="1"/>
            <a:r>
              <a:rPr lang="ko-KR" altLang="en-US" dirty="0" smtClean="0"/>
              <a:t>현재 사용하고 있는 컴퓨터가 </a:t>
            </a:r>
            <a:r>
              <a:rPr lang="en-US" altLang="ko-KR" dirty="0" smtClean="0"/>
              <a:t>single precision</a:t>
            </a:r>
            <a:r>
              <a:rPr lang="ko-KR" altLang="en-US" dirty="0" smtClean="0"/>
              <a:t>에서 구분할 수 있는 수의 정밀도가 어느 정도인지 프로그램을 짜서 확인하고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 </a:t>
            </a:r>
            <a:r>
              <a:rPr lang="en-US" altLang="ko-KR" dirty="0" smtClean="0"/>
              <a:t>system</a:t>
            </a:r>
            <a:r>
              <a:rPr lang="ko-KR" altLang="en-US" dirty="0" smtClean="0"/>
              <a:t>이 몇 개의 </a:t>
            </a:r>
            <a:r>
              <a:rPr lang="en-US" altLang="ko-KR" dirty="0" smtClean="0"/>
              <a:t>bit</a:t>
            </a:r>
            <a:r>
              <a:rPr lang="ko-KR" altLang="en-US" dirty="0" smtClean="0"/>
              <a:t>로 가수</a:t>
            </a:r>
            <a:r>
              <a:rPr lang="en-US" altLang="ko-KR" dirty="0" smtClean="0"/>
              <a:t>(mantissa)</a:t>
            </a:r>
            <a:r>
              <a:rPr lang="ko-KR" altLang="en-US" dirty="0" smtClean="0"/>
              <a:t>를 표현하는지 판정하시오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endParaRPr lang="en-US" altLang="ko-K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4282" y="571480"/>
            <a:ext cx="6686568" cy="642926"/>
          </a:xfrm>
        </p:spPr>
        <p:txBody>
          <a:bodyPr>
            <a:normAutofit fontScale="90000"/>
          </a:bodyPr>
          <a:lstStyle/>
          <a:p>
            <a:r>
              <a:rPr lang="ko-KR" altLang="en-US" dirty="0" smtClean="0"/>
              <a:t>복습문제</a:t>
            </a:r>
            <a:r>
              <a:rPr lang="en-US" altLang="ko-KR" dirty="0" smtClean="0"/>
              <a:t>(single precision)</a:t>
            </a:r>
            <a:endParaRPr lang="ko-KR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142984"/>
            <a:ext cx="4143404" cy="5520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1285860"/>
            <a:ext cx="4648355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4282" y="571480"/>
            <a:ext cx="6686568" cy="642926"/>
          </a:xfrm>
        </p:spPr>
        <p:txBody>
          <a:bodyPr>
            <a:normAutofit fontScale="90000"/>
          </a:bodyPr>
          <a:lstStyle/>
          <a:p>
            <a:r>
              <a:rPr lang="ko-KR" altLang="en-US" dirty="0" smtClean="0"/>
              <a:t>복습문제</a:t>
            </a:r>
            <a:r>
              <a:rPr lang="en-US" altLang="ko-KR" dirty="0" smtClean="0"/>
              <a:t>(double precision)</a:t>
            </a:r>
            <a:endParaRPr lang="ko-KR" altLang="en-US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1571612"/>
            <a:ext cx="4509031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285860"/>
            <a:ext cx="4000528" cy="5289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고찰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Single precision</a:t>
            </a:r>
            <a:r>
              <a:rPr lang="ko-KR" altLang="en-US" dirty="0" smtClean="0"/>
              <a:t>에 대해 </a:t>
            </a:r>
            <a:r>
              <a:rPr lang="en-US" altLang="ko-KR" dirty="0" smtClean="0"/>
              <a:t>23bit</a:t>
            </a:r>
            <a:r>
              <a:rPr lang="ko-KR" altLang="en-US" dirty="0" smtClean="0"/>
              <a:t>로 가수</a:t>
            </a:r>
            <a:r>
              <a:rPr lang="en-US" altLang="ko-KR" dirty="0" smtClean="0"/>
              <a:t>(mantissa)</a:t>
            </a:r>
            <a:r>
              <a:rPr lang="ko-KR" altLang="en-US" dirty="0" smtClean="0"/>
              <a:t>판정한다</a:t>
            </a:r>
            <a:r>
              <a:rPr lang="en-US" altLang="ko-KR" dirty="0" smtClean="0"/>
              <a:t>.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ko-KR" altLang="en-US" dirty="0" smtClean="0"/>
              <a:t> </a:t>
            </a:r>
            <a:r>
              <a:rPr lang="en-US" altLang="ko-KR" dirty="0" smtClean="0"/>
              <a:t>double </a:t>
            </a:r>
            <a:r>
              <a:rPr lang="en-US" altLang="ko-KR" dirty="0" smtClean="0"/>
              <a:t>precision</a:t>
            </a:r>
            <a:r>
              <a:rPr lang="ko-KR" altLang="en-US" dirty="0" smtClean="0"/>
              <a:t>에 대해 </a:t>
            </a:r>
            <a:r>
              <a:rPr lang="en-US" altLang="ko-KR" dirty="0" smtClean="0"/>
              <a:t>52bit</a:t>
            </a:r>
            <a:r>
              <a:rPr lang="ko-KR" altLang="en-US" dirty="0" smtClean="0"/>
              <a:t>로 가수</a:t>
            </a:r>
            <a:r>
              <a:rPr lang="en-US" altLang="ko-KR" dirty="0" smtClean="0"/>
              <a:t>(mantissa)</a:t>
            </a:r>
            <a:r>
              <a:rPr lang="ko-KR" altLang="en-US" dirty="0" smtClean="0"/>
              <a:t>판정한다</a:t>
            </a:r>
            <a:r>
              <a:rPr lang="en-US" altLang="ko-KR" dirty="0" smtClean="0"/>
              <a:t>.</a:t>
            </a:r>
            <a:r>
              <a:rPr lang="ko-KR" altLang="en-US" dirty="0" smtClean="0"/>
              <a:t> </a:t>
            </a:r>
          </a:p>
          <a:p>
            <a:r>
              <a:rPr lang="ko-KR" altLang="en-US" dirty="0" smtClean="0"/>
              <a:t>따라서 가수</a:t>
            </a:r>
            <a:r>
              <a:rPr lang="en-US" altLang="ko-KR" dirty="0" smtClean="0"/>
              <a:t>(mantissa) </a:t>
            </a:r>
            <a:r>
              <a:rPr lang="ko-KR" altLang="en-US" dirty="0" smtClean="0"/>
              <a:t>에 </a:t>
            </a:r>
            <a:r>
              <a:rPr lang="en-US" altLang="ko-KR" dirty="0" smtClean="0"/>
              <a:t>Bit</a:t>
            </a:r>
            <a:r>
              <a:rPr lang="ko-KR" altLang="en-US" dirty="0" smtClean="0"/>
              <a:t>를 할당을 많이 하는 </a:t>
            </a:r>
            <a:r>
              <a:rPr lang="en-US" altLang="ko-KR" dirty="0" smtClean="0"/>
              <a:t>double precision</a:t>
            </a:r>
            <a:r>
              <a:rPr lang="ko-KR" altLang="en-US" dirty="0" smtClean="0"/>
              <a:t>이 </a:t>
            </a:r>
            <a:r>
              <a:rPr lang="ko-KR" altLang="en-US" dirty="0" smtClean="0"/>
              <a:t>유효숫자를</a:t>
            </a:r>
            <a:r>
              <a:rPr lang="ko-KR" altLang="en-US" dirty="0" smtClean="0"/>
              <a:t> </a:t>
            </a:r>
            <a:r>
              <a:rPr lang="en-US" altLang="ko-KR" dirty="0" smtClean="0"/>
              <a:t>single precision</a:t>
            </a:r>
            <a:r>
              <a:rPr lang="ko-KR" altLang="en-US" dirty="0" smtClean="0"/>
              <a:t>보다 더 정확하게 출력하는 것을 알 수 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도시">
  <a:themeElements>
    <a:clrScheme name="도시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도시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도시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39</TotalTime>
  <Words>108</Words>
  <Application>Microsoft Office PowerPoint</Application>
  <PresentationFormat>화면 슬라이드 쇼(4:3)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도시</vt:lpstr>
      <vt:lpstr>Numerical Method</vt:lpstr>
      <vt:lpstr>Numerical Method</vt:lpstr>
      <vt:lpstr>복습문제(single precision)</vt:lpstr>
      <vt:lpstr>복습문제(double precision)</vt:lpstr>
      <vt:lpstr>고찰</vt:lpstr>
    </vt:vector>
  </TitlesOfParts>
  <Company>R&amp;D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Numerical Method</dc:title>
  <dc:creator>Microsoft Corporation</dc:creator>
  <cp:lastModifiedBy>owner</cp:lastModifiedBy>
  <cp:revision>10</cp:revision>
  <dcterms:created xsi:type="dcterms:W3CDTF">2006-10-05T04:04:58Z</dcterms:created>
  <dcterms:modified xsi:type="dcterms:W3CDTF">2009-09-07T08:02:54Z</dcterms:modified>
</cp:coreProperties>
</file>