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9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29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92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98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7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5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86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09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49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68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9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467F-8B2F-46D8-9282-3E7548D773B9}" type="datetimeFigureOut">
              <a:rPr lang="ko-KR" altLang="en-US" smtClean="0"/>
              <a:t>2017-12-04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19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</a:t>
            </a:r>
            <a:r>
              <a:rPr lang="en-US" altLang="ko-KR" smtClean="0"/>
              <a:t>Methods #8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20150164 </a:t>
            </a:r>
            <a:r>
              <a:rPr lang="ko-KR" altLang="en-US" dirty="0" smtClean="0"/>
              <a:t>신소재공학과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김성진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27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Theoretical Background	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583" y="1690688"/>
            <a:ext cx="4141963" cy="435133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5502" y="1690688"/>
            <a:ext cx="46577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6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510" y="1893432"/>
            <a:ext cx="2686050" cy="34480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93432"/>
            <a:ext cx="2324100" cy="29432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307" y="5341482"/>
            <a:ext cx="3590925" cy="1095375"/>
          </a:xfrm>
          <a:prstGeom prst="rect">
            <a:avLst/>
          </a:prstGeom>
        </p:spPr>
      </p:pic>
      <p:pic>
        <p:nvPicPr>
          <p:cNvPr id="6" name="내용 개체 틀 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727530" y="1690688"/>
            <a:ext cx="39944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985" y="1556842"/>
            <a:ext cx="4126695" cy="2205051"/>
          </a:xfrm>
          <a:prstGeom prst="rect">
            <a:avLst/>
          </a:prstGeom>
        </p:spPr>
      </p:pic>
      <p:pic>
        <p:nvPicPr>
          <p:cNvPr id="13" name="내용 개체 틀 1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9230" y="1597768"/>
            <a:ext cx="4251386" cy="24842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8985" y="4347829"/>
            <a:ext cx="3943815" cy="229723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6921" y="1368230"/>
            <a:ext cx="1865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dt</a:t>
            </a:r>
            <a:r>
              <a:rPr lang="en-US" altLang="ko-KR" dirty="0" smtClean="0"/>
              <a:t> = 1</a:t>
            </a:r>
          </a:p>
          <a:p>
            <a:r>
              <a:rPr lang="en-US" altLang="ko-KR" dirty="0" smtClean="0"/>
              <a:t>dx = 0.0000025 </a:t>
            </a: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λ = 0.019128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210800" y="4004153"/>
            <a:ext cx="1889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dt</a:t>
            </a:r>
            <a:r>
              <a:rPr lang="en-US" altLang="ko-KR" dirty="0" smtClean="0"/>
              <a:t> = 1</a:t>
            </a:r>
          </a:p>
          <a:p>
            <a:r>
              <a:rPr lang="en-US" altLang="ko-KR" dirty="0" smtClean="0"/>
              <a:t>dx = 0.0000025 </a:t>
            </a: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λ = 0.418282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302240" y="1307954"/>
            <a:ext cx="1865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dt</a:t>
            </a:r>
            <a:r>
              <a:rPr lang="en-US" altLang="ko-KR" dirty="0" smtClean="0"/>
              <a:t> = 1</a:t>
            </a:r>
          </a:p>
          <a:p>
            <a:r>
              <a:rPr lang="en-US" altLang="ko-KR" dirty="0" smtClean="0"/>
              <a:t>dx = 0.0000025 </a:t>
            </a: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λ = 0.062868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9230" y="4081968"/>
            <a:ext cx="4128633" cy="218408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609237" y="4081968"/>
            <a:ext cx="1865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dt</a:t>
            </a:r>
            <a:r>
              <a:rPr lang="en-US" altLang="ko-KR" dirty="0" smtClean="0"/>
              <a:t> = 1</a:t>
            </a:r>
          </a:p>
          <a:p>
            <a:r>
              <a:rPr lang="en-US" altLang="ko-KR" dirty="0" smtClean="0"/>
              <a:t>dx = 0.0000025 </a:t>
            </a: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λ = 0.173148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788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257" y="1669279"/>
            <a:ext cx="7117813" cy="435133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2696" y="2330722"/>
            <a:ext cx="4020412" cy="78295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9115697" y="3209939"/>
                <a:ext cx="2094411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func>
                        <m:funcPr>
                          <m:ctrlPr>
                            <a:rPr lang="en-US" altLang="ko-KR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32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ko-K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altLang="ko-K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 </m:t>
                      </m:r>
                      <m:f>
                        <m:fPr>
                          <m:ctrlPr>
                            <a:rPr lang="en-US" altLang="ko-K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ko-KR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697" y="3209939"/>
                <a:ext cx="2094411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03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ln(t) vs 1/T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539" y="832621"/>
            <a:ext cx="2124075" cy="9334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707" y="769665"/>
            <a:ext cx="3810000" cy="6858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5208" y="2702923"/>
            <a:ext cx="5238750" cy="3124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63841" y="3343039"/>
                <a:ext cx="3285308" cy="28917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altLang="ko-K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altLang="ko-K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=8199.6</m:t>
                      </m:r>
                      <m:r>
                        <a:rPr lang="en-US" altLang="ko-K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altLang="ko-KR" sz="32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ko-KR" sz="32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altLang="ko-KR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∴ Q = 136342 J (7.703% ERROR)</a:t>
                </a:r>
              </a:p>
              <a:p>
                <a:endParaRPr lang="ko-KR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841" y="3343039"/>
                <a:ext cx="3285308" cy="2891754"/>
              </a:xfrm>
              <a:prstGeom prst="rect">
                <a:avLst/>
              </a:prstGeom>
              <a:blipFill>
                <a:blip r:embed="rId5"/>
                <a:stretch>
                  <a:fillRect l="-3711" r="-37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48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54</Words>
  <Application>Microsoft Office PowerPoint</Application>
  <PresentationFormat>와이드스크린</PresentationFormat>
  <Paragraphs>24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Cambria Math</vt:lpstr>
      <vt:lpstr>Office 테마</vt:lpstr>
      <vt:lpstr>Numerical Methods #8</vt:lpstr>
      <vt:lpstr>Theoretical Background </vt:lpstr>
      <vt:lpstr>Code</vt:lpstr>
      <vt:lpstr>Analysis</vt:lpstr>
      <vt:lpstr>Analysis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#1</dc:title>
  <dc:creator>Seongjin Kim</dc:creator>
  <cp:lastModifiedBy>Seongjin Kim</cp:lastModifiedBy>
  <cp:revision>83</cp:revision>
  <dcterms:created xsi:type="dcterms:W3CDTF">2017-09-06T04:04:39Z</dcterms:created>
  <dcterms:modified xsi:type="dcterms:W3CDTF">2017-12-04T04:35:37Z</dcterms:modified>
</cp:coreProperties>
</file>