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Error-Midpoint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Sheet1!$A$2:$A$98</c:f>
              <c:numCache>
                <c:formatCode>General</c:formatCode>
                <c:ptCount val="9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  <c:pt idx="47">
                  <c:v>50</c:v>
                </c:pt>
                <c:pt idx="48">
                  <c:v>51</c:v>
                </c:pt>
                <c:pt idx="49">
                  <c:v>52</c:v>
                </c:pt>
                <c:pt idx="50">
                  <c:v>53</c:v>
                </c:pt>
                <c:pt idx="51">
                  <c:v>54</c:v>
                </c:pt>
                <c:pt idx="52">
                  <c:v>55</c:v>
                </c:pt>
                <c:pt idx="53">
                  <c:v>56</c:v>
                </c:pt>
                <c:pt idx="54">
                  <c:v>57</c:v>
                </c:pt>
                <c:pt idx="55">
                  <c:v>58</c:v>
                </c:pt>
                <c:pt idx="56">
                  <c:v>59</c:v>
                </c:pt>
                <c:pt idx="57">
                  <c:v>60</c:v>
                </c:pt>
                <c:pt idx="58">
                  <c:v>61</c:v>
                </c:pt>
                <c:pt idx="59">
                  <c:v>62</c:v>
                </c:pt>
                <c:pt idx="60">
                  <c:v>63</c:v>
                </c:pt>
                <c:pt idx="61">
                  <c:v>64</c:v>
                </c:pt>
                <c:pt idx="62">
                  <c:v>65</c:v>
                </c:pt>
                <c:pt idx="63">
                  <c:v>66</c:v>
                </c:pt>
                <c:pt idx="64">
                  <c:v>67</c:v>
                </c:pt>
                <c:pt idx="65">
                  <c:v>68</c:v>
                </c:pt>
                <c:pt idx="66">
                  <c:v>69</c:v>
                </c:pt>
                <c:pt idx="67">
                  <c:v>70</c:v>
                </c:pt>
                <c:pt idx="68">
                  <c:v>71</c:v>
                </c:pt>
                <c:pt idx="69">
                  <c:v>72</c:v>
                </c:pt>
                <c:pt idx="70">
                  <c:v>73</c:v>
                </c:pt>
                <c:pt idx="71">
                  <c:v>74</c:v>
                </c:pt>
                <c:pt idx="72">
                  <c:v>75</c:v>
                </c:pt>
                <c:pt idx="73">
                  <c:v>76</c:v>
                </c:pt>
                <c:pt idx="74">
                  <c:v>77</c:v>
                </c:pt>
                <c:pt idx="75">
                  <c:v>78</c:v>
                </c:pt>
                <c:pt idx="76">
                  <c:v>79</c:v>
                </c:pt>
                <c:pt idx="77">
                  <c:v>80</c:v>
                </c:pt>
                <c:pt idx="78">
                  <c:v>81</c:v>
                </c:pt>
                <c:pt idx="79">
                  <c:v>82</c:v>
                </c:pt>
                <c:pt idx="80">
                  <c:v>83</c:v>
                </c:pt>
                <c:pt idx="81">
                  <c:v>84</c:v>
                </c:pt>
                <c:pt idx="82">
                  <c:v>85</c:v>
                </c:pt>
                <c:pt idx="83">
                  <c:v>86</c:v>
                </c:pt>
                <c:pt idx="84">
                  <c:v>87</c:v>
                </c:pt>
                <c:pt idx="85">
                  <c:v>88</c:v>
                </c:pt>
                <c:pt idx="86">
                  <c:v>89</c:v>
                </c:pt>
                <c:pt idx="87">
                  <c:v>90</c:v>
                </c:pt>
                <c:pt idx="88">
                  <c:v>91</c:v>
                </c:pt>
                <c:pt idx="89">
                  <c:v>92</c:v>
                </c:pt>
                <c:pt idx="90">
                  <c:v>93</c:v>
                </c:pt>
                <c:pt idx="91">
                  <c:v>94</c:v>
                </c:pt>
                <c:pt idx="92">
                  <c:v>95</c:v>
                </c:pt>
                <c:pt idx="93">
                  <c:v>96</c:v>
                </c:pt>
                <c:pt idx="94">
                  <c:v>97</c:v>
                </c:pt>
                <c:pt idx="95">
                  <c:v>98</c:v>
                </c:pt>
                <c:pt idx="96">
                  <c:v>99</c:v>
                </c:pt>
              </c:numCache>
            </c:numRef>
          </c:xVal>
          <c:yVal>
            <c:numRef>
              <c:f>Sheet1!$F$2:$F$98</c:f>
              <c:numCache>
                <c:formatCode>General</c:formatCode>
                <c:ptCount val="97"/>
                <c:pt idx="0">
                  <c:v>0.13042299999999996</c:v>
                </c:pt>
                <c:pt idx="1">
                  <c:v>7.6267000000000085E-2</c:v>
                </c:pt>
                <c:pt idx="2">
                  <c:v>4.9671000000000021E-2</c:v>
                </c:pt>
                <c:pt idx="3">
                  <c:v>3.4818000000000016E-2</c:v>
                </c:pt>
                <c:pt idx="4">
                  <c:v>2.5724999999999998E-2</c:v>
                </c:pt>
                <c:pt idx="5">
                  <c:v>1.976700000000009E-2</c:v>
                </c:pt>
                <c:pt idx="6">
                  <c:v>1.5657000000000032E-2</c:v>
                </c:pt>
                <c:pt idx="7">
                  <c:v>1.2704999999999966E-2</c:v>
                </c:pt>
                <c:pt idx="8">
                  <c:v>1.0513999999999912E-2</c:v>
                </c:pt>
                <c:pt idx="9">
                  <c:v>8.8429999999999342E-3</c:v>
                </c:pt>
                <c:pt idx="10">
                  <c:v>7.5410000000000199E-3</c:v>
                </c:pt>
                <c:pt idx="11">
                  <c:v>6.5059999999999008E-3</c:v>
                </c:pt>
                <c:pt idx="12">
                  <c:v>5.6700000000000639E-3</c:v>
                </c:pt>
                <c:pt idx="13">
                  <c:v>4.9859999999999349E-3</c:v>
                </c:pt>
                <c:pt idx="14">
                  <c:v>4.418000000000033E-3</c:v>
                </c:pt>
                <c:pt idx="15">
                  <c:v>3.94199999999989E-3</c:v>
                </c:pt>
                <c:pt idx="16">
                  <c:v>3.5389999999999588E-3</c:v>
                </c:pt>
                <c:pt idx="17">
                  <c:v>3.1939999999999191E-3</c:v>
                </c:pt>
                <c:pt idx="18">
                  <c:v>2.8980000000000672E-3</c:v>
                </c:pt>
                <c:pt idx="19">
                  <c:v>2.6409999999998934E-3</c:v>
                </c:pt>
                <c:pt idx="20">
                  <c:v>2.4169999999998915E-3</c:v>
                </c:pt>
                <c:pt idx="21">
                  <c:v>2.2199999999998887E-3</c:v>
                </c:pt>
                <c:pt idx="22">
                  <c:v>2.0459999999999923E-3</c:v>
                </c:pt>
                <c:pt idx="23">
                  <c:v>1.8920000000000048E-3</c:v>
                </c:pt>
                <c:pt idx="24">
                  <c:v>1.7540000000000333E-3</c:v>
                </c:pt>
                <c:pt idx="25">
                  <c:v>1.6309999999999381E-3</c:v>
                </c:pt>
                <c:pt idx="26">
                  <c:v>1.5209999999998836E-3</c:v>
                </c:pt>
                <c:pt idx="27">
                  <c:v>1.4209999999998946E-3</c:v>
                </c:pt>
                <c:pt idx="28">
                  <c:v>1.3309999999999711E-3</c:v>
                </c:pt>
                <c:pt idx="29">
                  <c:v>1.2490000000000556E-3</c:v>
                </c:pt>
                <c:pt idx="30">
                  <c:v>1.1749999999999261E-3</c:v>
                </c:pt>
                <c:pt idx="31">
                  <c:v>1.1069999999999691E-3</c:v>
                </c:pt>
                <c:pt idx="32">
                  <c:v>1.0449999999999626E-3</c:v>
                </c:pt>
                <c:pt idx="33">
                  <c:v>9.8700000000007115E-4</c:v>
                </c:pt>
                <c:pt idx="34">
                  <c:v>9.3499999999990813E-4</c:v>
                </c:pt>
                <c:pt idx="35">
                  <c:v>8.8599999999994239E-4</c:v>
                </c:pt>
                <c:pt idx="36">
                  <c:v>8.4100000000009167E-4</c:v>
                </c:pt>
                <c:pt idx="37">
                  <c:v>7.9999999999991189E-4</c:v>
                </c:pt>
                <c:pt idx="38">
                  <c:v>7.6100000000001167E-4</c:v>
                </c:pt>
                <c:pt idx="39">
                  <c:v>7.2600000000000442E-4</c:v>
                </c:pt>
                <c:pt idx="40">
                  <c:v>6.9199999999991491E-4</c:v>
                </c:pt>
                <c:pt idx="41">
                  <c:v>6.6100000000002268E-4</c:v>
                </c:pt>
                <c:pt idx="42">
                  <c:v>6.3199999999996592E-4</c:v>
                </c:pt>
                <c:pt idx="43">
                  <c:v>6.0499999999996668E-4</c:v>
                </c:pt>
                <c:pt idx="44">
                  <c:v>5.8000000000002494E-4</c:v>
                </c:pt>
                <c:pt idx="45">
                  <c:v>5.5600000000000094E-4</c:v>
                </c:pt>
                <c:pt idx="46">
                  <c:v>5.3299999999989467E-4</c:v>
                </c:pt>
                <c:pt idx="47">
                  <c:v>5.1200000000006796E-4</c:v>
                </c:pt>
                <c:pt idx="48">
                  <c:v>4.9199999999993693E-4</c:v>
                </c:pt>
                <c:pt idx="49">
                  <c:v>4.7400000000008546E-4</c:v>
                </c:pt>
                <c:pt idx="50">
                  <c:v>4.5600000000001195E-4</c:v>
                </c:pt>
                <c:pt idx="51">
                  <c:v>4.3900000000007822E-4</c:v>
                </c:pt>
                <c:pt idx="52">
                  <c:v>4.2300000000006222E-4</c:v>
                </c:pt>
                <c:pt idx="53">
                  <c:v>4.0799999999996395E-4</c:v>
                </c:pt>
                <c:pt idx="54">
                  <c:v>3.9400000000000546E-4</c:v>
                </c:pt>
                <c:pt idx="55">
                  <c:v>3.809999999999647E-4</c:v>
                </c:pt>
                <c:pt idx="56">
                  <c:v>3.6799999999992394E-4</c:v>
                </c:pt>
                <c:pt idx="57">
                  <c:v>3.5600000000002296E-4</c:v>
                </c:pt>
                <c:pt idx="58">
                  <c:v>3.4399999999989994E-4</c:v>
                </c:pt>
                <c:pt idx="59">
                  <c:v>3.329999999999167E-4</c:v>
                </c:pt>
                <c:pt idx="60">
                  <c:v>3.2300000000007323E-4</c:v>
                </c:pt>
                <c:pt idx="61">
                  <c:v>3.1300000000000772E-4</c:v>
                </c:pt>
                <c:pt idx="62">
                  <c:v>3.029999999999422E-4</c:v>
                </c:pt>
                <c:pt idx="63">
                  <c:v>2.9400000000001647E-4</c:v>
                </c:pt>
                <c:pt idx="64">
                  <c:v>2.8500000000009074E-4</c:v>
                </c:pt>
                <c:pt idx="65">
                  <c:v>2.7700000000008274E-4</c:v>
                </c:pt>
                <c:pt idx="66">
                  <c:v>2.6900000000007473E-4</c:v>
                </c:pt>
                <c:pt idx="67">
                  <c:v>2.6199999999998447E-4</c:v>
                </c:pt>
                <c:pt idx="68">
                  <c:v>2.5399999999997647E-4</c:v>
                </c:pt>
                <c:pt idx="69">
                  <c:v>2.469999999998862E-4</c:v>
                </c:pt>
                <c:pt idx="70">
                  <c:v>2.4000000000001798E-4</c:v>
                </c:pt>
                <c:pt idx="71">
                  <c:v>2.3400000000006749E-4</c:v>
                </c:pt>
                <c:pt idx="72">
                  <c:v>2.2799999999989495E-4</c:v>
                </c:pt>
                <c:pt idx="73">
                  <c:v>2.2199999999994446E-4</c:v>
                </c:pt>
                <c:pt idx="74">
                  <c:v>2.1599999999999397E-4</c:v>
                </c:pt>
                <c:pt idx="75">
                  <c:v>2.1099999999996122E-4</c:v>
                </c:pt>
                <c:pt idx="76">
                  <c:v>2.0500000000001073E-4</c:v>
                </c:pt>
                <c:pt idx="77">
                  <c:v>1.9999999999997797E-4</c:v>
                </c:pt>
                <c:pt idx="78">
                  <c:v>1.9499999999994522E-4</c:v>
                </c:pt>
                <c:pt idx="79">
                  <c:v>1.9100000000005224E-4</c:v>
                </c:pt>
                <c:pt idx="80">
                  <c:v>1.8600000000001948E-4</c:v>
                </c:pt>
                <c:pt idx="81">
                  <c:v>1.8199999999990446E-4</c:v>
                </c:pt>
                <c:pt idx="82">
                  <c:v>1.769999999998717E-4</c:v>
                </c:pt>
                <c:pt idx="83">
                  <c:v>1.7299999999997873E-4</c:v>
                </c:pt>
                <c:pt idx="84">
                  <c:v>1.6900000000008575E-4</c:v>
                </c:pt>
                <c:pt idx="85">
                  <c:v>1.6599999999988846E-4</c:v>
                </c:pt>
                <c:pt idx="86">
                  <c:v>1.6199999999999548E-4</c:v>
                </c:pt>
                <c:pt idx="87">
                  <c:v>1.5799999999988046E-4</c:v>
                </c:pt>
                <c:pt idx="88">
                  <c:v>1.5499999999990521E-4</c:v>
                </c:pt>
                <c:pt idx="89">
                  <c:v>1.5199999999992997E-4</c:v>
                </c:pt>
                <c:pt idx="90">
                  <c:v>1.4800000000003699E-4</c:v>
                </c:pt>
                <c:pt idx="91">
                  <c:v>1.4500000000006175E-4</c:v>
                </c:pt>
                <c:pt idx="92">
                  <c:v>1.420000000000865E-4</c:v>
                </c:pt>
                <c:pt idx="93">
                  <c:v>1.3899999999988921E-4</c:v>
                </c:pt>
                <c:pt idx="94">
                  <c:v>1.3599999999991397E-4</c:v>
                </c:pt>
                <c:pt idx="95">
                  <c:v>1.340000000000785E-4</c:v>
                </c:pt>
                <c:pt idx="96">
                  <c:v>1.3099999999988121E-4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D01-449A-BF68-D1977707C930}"/>
            </c:ext>
          </c:extLst>
        </c:ser>
        <c:ser>
          <c:idx val="1"/>
          <c:order val="1"/>
          <c:tx>
            <c:v>Error-Trapezoidal</c:v>
          </c:tx>
          <c:spPr>
            <a:ln w="19050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Sheet1!$A$2:$A$98</c:f>
              <c:numCache>
                <c:formatCode>General</c:formatCode>
                <c:ptCount val="9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  <c:pt idx="47">
                  <c:v>50</c:v>
                </c:pt>
                <c:pt idx="48">
                  <c:v>51</c:v>
                </c:pt>
                <c:pt idx="49">
                  <c:v>52</c:v>
                </c:pt>
                <c:pt idx="50">
                  <c:v>53</c:v>
                </c:pt>
                <c:pt idx="51">
                  <c:v>54</c:v>
                </c:pt>
                <c:pt idx="52">
                  <c:v>55</c:v>
                </c:pt>
                <c:pt idx="53">
                  <c:v>56</c:v>
                </c:pt>
                <c:pt idx="54">
                  <c:v>57</c:v>
                </c:pt>
                <c:pt idx="55">
                  <c:v>58</c:v>
                </c:pt>
                <c:pt idx="56">
                  <c:v>59</c:v>
                </c:pt>
                <c:pt idx="57">
                  <c:v>60</c:v>
                </c:pt>
                <c:pt idx="58">
                  <c:v>61</c:v>
                </c:pt>
                <c:pt idx="59">
                  <c:v>62</c:v>
                </c:pt>
                <c:pt idx="60">
                  <c:v>63</c:v>
                </c:pt>
                <c:pt idx="61">
                  <c:v>64</c:v>
                </c:pt>
                <c:pt idx="62">
                  <c:v>65</c:v>
                </c:pt>
                <c:pt idx="63">
                  <c:v>66</c:v>
                </c:pt>
                <c:pt idx="64">
                  <c:v>67</c:v>
                </c:pt>
                <c:pt idx="65">
                  <c:v>68</c:v>
                </c:pt>
                <c:pt idx="66">
                  <c:v>69</c:v>
                </c:pt>
                <c:pt idx="67">
                  <c:v>70</c:v>
                </c:pt>
                <c:pt idx="68">
                  <c:v>71</c:v>
                </c:pt>
                <c:pt idx="69">
                  <c:v>72</c:v>
                </c:pt>
                <c:pt idx="70">
                  <c:v>73</c:v>
                </c:pt>
                <c:pt idx="71">
                  <c:v>74</c:v>
                </c:pt>
                <c:pt idx="72">
                  <c:v>75</c:v>
                </c:pt>
                <c:pt idx="73">
                  <c:v>76</c:v>
                </c:pt>
                <c:pt idx="74">
                  <c:v>77</c:v>
                </c:pt>
                <c:pt idx="75">
                  <c:v>78</c:v>
                </c:pt>
                <c:pt idx="76">
                  <c:v>79</c:v>
                </c:pt>
                <c:pt idx="77">
                  <c:v>80</c:v>
                </c:pt>
                <c:pt idx="78">
                  <c:v>81</c:v>
                </c:pt>
                <c:pt idx="79">
                  <c:v>82</c:v>
                </c:pt>
                <c:pt idx="80">
                  <c:v>83</c:v>
                </c:pt>
                <c:pt idx="81">
                  <c:v>84</c:v>
                </c:pt>
                <c:pt idx="82">
                  <c:v>85</c:v>
                </c:pt>
                <c:pt idx="83">
                  <c:v>86</c:v>
                </c:pt>
                <c:pt idx="84">
                  <c:v>87</c:v>
                </c:pt>
                <c:pt idx="85">
                  <c:v>88</c:v>
                </c:pt>
                <c:pt idx="86">
                  <c:v>89</c:v>
                </c:pt>
                <c:pt idx="87">
                  <c:v>90</c:v>
                </c:pt>
                <c:pt idx="88">
                  <c:v>91</c:v>
                </c:pt>
                <c:pt idx="89">
                  <c:v>92</c:v>
                </c:pt>
                <c:pt idx="90">
                  <c:v>93</c:v>
                </c:pt>
                <c:pt idx="91">
                  <c:v>94</c:v>
                </c:pt>
                <c:pt idx="92">
                  <c:v>95</c:v>
                </c:pt>
                <c:pt idx="93">
                  <c:v>96</c:v>
                </c:pt>
                <c:pt idx="94">
                  <c:v>97</c:v>
                </c:pt>
                <c:pt idx="95">
                  <c:v>98</c:v>
                </c:pt>
                <c:pt idx="96">
                  <c:v>99</c:v>
                </c:pt>
              </c:numCache>
            </c:numRef>
          </c:xVal>
          <c:yVal>
            <c:numRef>
              <c:f>Sheet1!$G$2:$G$98</c:f>
              <c:numCache>
                <c:formatCode>General</c:formatCode>
                <c:ptCount val="97"/>
                <c:pt idx="0">
                  <c:v>0.27095899999999995</c:v>
                </c:pt>
                <c:pt idx="1">
                  <c:v>0.15573300000000012</c:v>
                </c:pt>
                <c:pt idx="2">
                  <c:v>0.10065199999999996</c:v>
                </c:pt>
                <c:pt idx="3">
                  <c:v>7.0267999999999997E-2</c:v>
                </c:pt>
                <c:pt idx="4">
                  <c:v>5.1790000000000003E-2</c:v>
                </c:pt>
                <c:pt idx="5">
                  <c:v>3.9733000000000018E-2</c:v>
                </c:pt>
                <c:pt idx="6">
                  <c:v>3.1438000000000077E-2</c:v>
                </c:pt>
                <c:pt idx="7">
                  <c:v>2.5490000000000013E-2</c:v>
                </c:pt>
                <c:pt idx="8">
                  <c:v>2.1082000000000045E-2</c:v>
                </c:pt>
                <c:pt idx="9">
                  <c:v>1.7724999999999991E-2</c:v>
                </c:pt>
                <c:pt idx="10">
                  <c:v>1.5109000000000039E-2</c:v>
                </c:pt>
                <c:pt idx="11">
                  <c:v>1.3031999999999933E-2</c:v>
                </c:pt>
                <c:pt idx="12">
                  <c:v>1.1355999999999922E-2</c:v>
                </c:pt>
                <c:pt idx="13">
                  <c:v>9.9830000000000751E-3</c:v>
                </c:pt>
                <c:pt idx="14">
                  <c:v>8.8449999999999918E-3</c:v>
                </c:pt>
                <c:pt idx="15">
                  <c:v>7.8899999999999526E-3</c:v>
                </c:pt>
                <c:pt idx="16">
                  <c:v>7.0829999999999504E-3</c:v>
                </c:pt>
                <c:pt idx="17">
                  <c:v>6.3930000000000931E-3</c:v>
                </c:pt>
                <c:pt idx="18">
                  <c:v>5.7990000000001096E-3</c:v>
                </c:pt>
                <c:pt idx="19">
                  <c:v>5.2840000000000664E-3</c:v>
                </c:pt>
                <c:pt idx="20">
                  <c:v>4.8349999999999227E-3</c:v>
                </c:pt>
                <c:pt idx="21">
                  <c:v>4.4409999999999172E-3</c:v>
                </c:pt>
                <c:pt idx="22">
                  <c:v>4.0930000000001243E-3</c:v>
                </c:pt>
                <c:pt idx="23">
                  <c:v>3.7840000000000096E-3</c:v>
                </c:pt>
                <c:pt idx="24">
                  <c:v>3.5089999999999844E-3</c:v>
                </c:pt>
                <c:pt idx="25">
                  <c:v>3.2630000000000159E-3</c:v>
                </c:pt>
                <c:pt idx="26">
                  <c:v>3.0419999999999892E-3</c:v>
                </c:pt>
                <c:pt idx="27">
                  <c:v>2.8429999999999289E-3</c:v>
                </c:pt>
                <c:pt idx="28">
                  <c:v>2.6619999999999422E-3</c:v>
                </c:pt>
                <c:pt idx="29">
                  <c:v>2.499000000000029E-3</c:v>
                </c:pt>
                <c:pt idx="30">
                  <c:v>2.3500000000000743E-3</c:v>
                </c:pt>
                <c:pt idx="31">
                  <c:v>2.2130000000000205E-3</c:v>
                </c:pt>
                <c:pt idx="32">
                  <c:v>2.0890000000000075E-3</c:v>
                </c:pt>
                <c:pt idx="33">
                  <c:v>1.9739999999999203E-3</c:v>
                </c:pt>
                <c:pt idx="34">
                  <c:v>1.8690000000001206E-3</c:v>
                </c:pt>
                <c:pt idx="35">
                  <c:v>1.7720000000001068E-3</c:v>
                </c:pt>
                <c:pt idx="36">
                  <c:v>1.6819999999999613E-3</c:v>
                </c:pt>
                <c:pt idx="37">
                  <c:v>1.5990000000001281E-3</c:v>
                </c:pt>
                <c:pt idx="38">
                  <c:v>1.5220000000000233E-3</c:v>
                </c:pt>
                <c:pt idx="39">
                  <c:v>1.4510000000000911E-3</c:v>
                </c:pt>
                <c:pt idx="40">
                  <c:v>1.3840000000000519E-3</c:v>
                </c:pt>
                <c:pt idx="41">
                  <c:v>1.3220000000000454E-3</c:v>
                </c:pt>
                <c:pt idx="42">
                  <c:v>1.2639999999999318E-3</c:v>
                </c:pt>
                <c:pt idx="43">
                  <c:v>1.2090000000000156E-3</c:v>
                </c:pt>
                <c:pt idx="44">
                  <c:v>1.1579999999999924E-3</c:v>
                </c:pt>
                <c:pt idx="45">
                  <c:v>1.1110000000000841E-3</c:v>
                </c:pt>
                <c:pt idx="46">
                  <c:v>1.0660000000000114E-3</c:v>
                </c:pt>
                <c:pt idx="47">
                  <c:v>1.0229999999999961E-3</c:v>
                </c:pt>
                <c:pt idx="48">
                  <c:v>9.8400000000009591E-4</c:v>
                </c:pt>
                <c:pt idx="49">
                  <c:v>9.4600000000011342E-4</c:v>
                </c:pt>
                <c:pt idx="50">
                  <c:v>9.1100000000010617E-4</c:v>
                </c:pt>
                <c:pt idx="51">
                  <c:v>8.7700000000001666E-4</c:v>
                </c:pt>
                <c:pt idx="52">
                  <c:v>8.4600000000012443E-4</c:v>
                </c:pt>
                <c:pt idx="53">
                  <c:v>8.1599999999992789E-4</c:v>
                </c:pt>
                <c:pt idx="54">
                  <c:v>7.8700000000009318E-4</c:v>
                </c:pt>
                <c:pt idx="55">
                  <c:v>7.6100000000001167E-4</c:v>
                </c:pt>
                <c:pt idx="56">
                  <c:v>7.3499999999993015E-4</c:v>
                </c:pt>
                <c:pt idx="57">
                  <c:v>7.110000000001282E-4</c:v>
                </c:pt>
                <c:pt idx="58">
                  <c:v>6.8800000000002193E-4</c:v>
                </c:pt>
                <c:pt idx="59">
                  <c:v>6.6600000000005544E-4</c:v>
                </c:pt>
                <c:pt idx="60">
                  <c:v>6.4500000000000668E-4</c:v>
                </c:pt>
                <c:pt idx="61">
                  <c:v>6.250000000000977E-4</c:v>
                </c:pt>
                <c:pt idx="62">
                  <c:v>6.0600000000010645E-4</c:v>
                </c:pt>
                <c:pt idx="63">
                  <c:v>5.8700000000011521E-4</c:v>
                </c:pt>
                <c:pt idx="64">
                  <c:v>5.6999999999995943E-4</c:v>
                </c:pt>
                <c:pt idx="65">
                  <c:v>5.5300000000002569E-4</c:v>
                </c:pt>
                <c:pt idx="66">
                  <c:v>5.3700000000000969E-4</c:v>
                </c:pt>
                <c:pt idx="67">
                  <c:v>5.2199999999991142E-4</c:v>
                </c:pt>
                <c:pt idx="68">
                  <c:v>5.070000000000352E-4</c:v>
                </c:pt>
                <c:pt idx="69">
                  <c:v>4.9300000000007671E-4</c:v>
                </c:pt>
                <c:pt idx="70">
                  <c:v>4.8000000000003595E-4</c:v>
                </c:pt>
                <c:pt idx="71">
                  <c:v>4.669999999999952E-4</c:v>
                </c:pt>
                <c:pt idx="72">
                  <c:v>4.5500000000009422E-4</c:v>
                </c:pt>
                <c:pt idx="73">
                  <c:v>4.4299999999997119E-4</c:v>
                </c:pt>
                <c:pt idx="74">
                  <c:v>4.3100000000007022E-4</c:v>
                </c:pt>
                <c:pt idx="75">
                  <c:v>4.2000000000008697E-4</c:v>
                </c:pt>
                <c:pt idx="76">
                  <c:v>4.1000000000002146E-4</c:v>
                </c:pt>
                <c:pt idx="77">
                  <c:v>3.9999999999995595E-4</c:v>
                </c:pt>
                <c:pt idx="78">
                  <c:v>3.9000000000011248E-4</c:v>
                </c:pt>
                <c:pt idx="79">
                  <c:v>3.8000000000004697E-4</c:v>
                </c:pt>
                <c:pt idx="80">
                  <c:v>3.7100000000012123E-4</c:v>
                </c:pt>
                <c:pt idx="81">
                  <c:v>3.6199999999997345E-4</c:v>
                </c:pt>
                <c:pt idx="82">
                  <c:v>3.5399999999996545E-4</c:v>
                </c:pt>
                <c:pt idx="83">
                  <c:v>3.4599999999995745E-4</c:v>
                </c:pt>
                <c:pt idx="84">
                  <c:v>3.3799999999994945E-4</c:v>
                </c:pt>
                <c:pt idx="85">
                  <c:v>3.2999999999994145E-4</c:v>
                </c:pt>
                <c:pt idx="86">
                  <c:v>3.2300000000007323E-4</c:v>
                </c:pt>
                <c:pt idx="87">
                  <c:v>3.1599999999998296E-4</c:v>
                </c:pt>
                <c:pt idx="88">
                  <c:v>3.0900000000011474E-4</c:v>
                </c:pt>
                <c:pt idx="89">
                  <c:v>3.0200000000002447E-4</c:v>
                </c:pt>
                <c:pt idx="90">
                  <c:v>2.9600000000007398E-4</c:v>
                </c:pt>
                <c:pt idx="91">
                  <c:v>2.8899999999998371E-4</c:v>
                </c:pt>
                <c:pt idx="92">
                  <c:v>2.8300000000003322E-4</c:v>
                </c:pt>
                <c:pt idx="93">
                  <c:v>2.7700000000008274E-4</c:v>
                </c:pt>
                <c:pt idx="94">
                  <c:v>2.7200000000004998E-4</c:v>
                </c:pt>
                <c:pt idx="95">
                  <c:v>2.6600000000009949E-4</c:v>
                </c:pt>
                <c:pt idx="96">
                  <c:v>2.6100000000006673E-4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D01-449A-BF68-D1977707C930}"/>
            </c:ext>
          </c:extLst>
        </c:ser>
        <c:ser>
          <c:idx val="2"/>
          <c:order val="2"/>
          <c:tx>
            <c:v>Error-Simpson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Sheet1!$A$2:$A$98</c:f>
              <c:numCache>
                <c:formatCode>General</c:formatCode>
                <c:ptCount val="9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  <c:pt idx="47">
                  <c:v>50</c:v>
                </c:pt>
                <c:pt idx="48">
                  <c:v>51</c:v>
                </c:pt>
                <c:pt idx="49">
                  <c:v>52</c:v>
                </c:pt>
                <c:pt idx="50">
                  <c:v>53</c:v>
                </c:pt>
                <c:pt idx="51">
                  <c:v>54</c:v>
                </c:pt>
                <c:pt idx="52">
                  <c:v>55</c:v>
                </c:pt>
                <c:pt idx="53">
                  <c:v>56</c:v>
                </c:pt>
                <c:pt idx="54">
                  <c:v>57</c:v>
                </c:pt>
                <c:pt idx="55">
                  <c:v>58</c:v>
                </c:pt>
                <c:pt idx="56">
                  <c:v>59</c:v>
                </c:pt>
                <c:pt idx="57">
                  <c:v>60</c:v>
                </c:pt>
                <c:pt idx="58">
                  <c:v>61</c:v>
                </c:pt>
                <c:pt idx="59">
                  <c:v>62</c:v>
                </c:pt>
                <c:pt idx="60">
                  <c:v>63</c:v>
                </c:pt>
                <c:pt idx="61">
                  <c:v>64</c:v>
                </c:pt>
                <c:pt idx="62">
                  <c:v>65</c:v>
                </c:pt>
                <c:pt idx="63">
                  <c:v>66</c:v>
                </c:pt>
                <c:pt idx="64">
                  <c:v>67</c:v>
                </c:pt>
                <c:pt idx="65">
                  <c:v>68</c:v>
                </c:pt>
                <c:pt idx="66">
                  <c:v>69</c:v>
                </c:pt>
                <c:pt idx="67">
                  <c:v>70</c:v>
                </c:pt>
                <c:pt idx="68">
                  <c:v>71</c:v>
                </c:pt>
                <c:pt idx="69">
                  <c:v>72</c:v>
                </c:pt>
                <c:pt idx="70">
                  <c:v>73</c:v>
                </c:pt>
                <c:pt idx="71">
                  <c:v>74</c:v>
                </c:pt>
                <c:pt idx="72">
                  <c:v>75</c:v>
                </c:pt>
                <c:pt idx="73">
                  <c:v>76</c:v>
                </c:pt>
                <c:pt idx="74">
                  <c:v>77</c:v>
                </c:pt>
                <c:pt idx="75">
                  <c:v>78</c:v>
                </c:pt>
                <c:pt idx="76">
                  <c:v>79</c:v>
                </c:pt>
                <c:pt idx="77">
                  <c:v>80</c:v>
                </c:pt>
                <c:pt idx="78">
                  <c:v>81</c:v>
                </c:pt>
                <c:pt idx="79">
                  <c:v>82</c:v>
                </c:pt>
                <c:pt idx="80">
                  <c:v>83</c:v>
                </c:pt>
                <c:pt idx="81">
                  <c:v>84</c:v>
                </c:pt>
                <c:pt idx="82">
                  <c:v>85</c:v>
                </c:pt>
                <c:pt idx="83">
                  <c:v>86</c:v>
                </c:pt>
                <c:pt idx="84">
                  <c:v>87</c:v>
                </c:pt>
                <c:pt idx="85">
                  <c:v>88</c:v>
                </c:pt>
                <c:pt idx="86">
                  <c:v>89</c:v>
                </c:pt>
                <c:pt idx="87">
                  <c:v>90</c:v>
                </c:pt>
                <c:pt idx="88">
                  <c:v>91</c:v>
                </c:pt>
                <c:pt idx="89">
                  <c:v>92</c:v>
                </c:pt>
                <c:pt idx="90">
                  <c:v>93</c:v>
                </c:pt>
                <c:pt idx="91">
                  <c:v>94</c:v>
                </c:pt>
                <c:pt idx="92">
                  <c:v>95</c:v>
                </c:pt>
                <c:pt idx="93">
                  <c:v>96</c:v>
                </c:pt>
                <c:pt idx="94">
                  <c:v>97</c:v>
                </c:pt>
                <c:pt idx="95">
                  <c:v>98</c:v>
                </c:pt>
                <c:pt idx="96">
                  <c:v>99</c:v>
                </c:pt>
              </c:numCache>
            </c:numRef>
          </c:xVal>
          <c:yVal>
            <c:numRef>
              <c:f>Sheet1!$H$2:$H$98</c:f>
              <c:numCache>
                <c:formatCode>General</c:formatCode>
                <c:ptCount val="97"/>
                <c:pt idx="0">
                  <c:v>0.12136300000000011</c:v>
                </c:pt>
                <c:pt idx="1">
                  <c:v>1.7066000000000026E-2</c:v>
                </c:pt>
                <c:pt idx="2">
                  <c:v>4.5439999999998815E-3</c:v>
                </c:pt>
                <c:pt idx="3">
                  <c:v>3.3710000000000129E-3</c:v>
                </c:pt>
                <c:pt idx="4">
                  <c:v>1.6620000000000523E-3</c:v>
                </c:pt>
                <c:pt idx="5">
                  <c:v>1.0660000000000114E-3</c:v>
                </c:pt>
                <c:pt idx="6">
                  <c:v>5.3700000000000969E-4</c:v>
                </c:pt>
                <c:pt idx="7">
                  <c:v>4.3700000000002071E-4</c:v>
                </c:pt>
                <c:pt idx="8">
                  <c:v>1.9199999999996997E-4</c:v>
                </c:pt>
                <c:pt idx="9">
                  <c:v>2.1000000000004349E-4</c:v>
                </c:pt>
                <c:pt idx="10">
                  <c:v>7.5000000000047251E-5</c:v>
                </c:pt>
                <c:pt idx="11">
                  <c:v>1.1300000000002974E-4</c:v>
                </c:pt>
                <c:pt idx="12">
                  <c:v>3.0999999999892225E-5</c:v>
                </c:pt>
                <c:pt idx="13">
                  <c:v>6.6000000000121517E-5</c:v>
                </c:pt>
                <c:pt idx="14">
                  <c:v>1.3000000000040757E-5</c:v>
                </c:pt>
                <c:pt idx="15">
                  <c:v>4.0999999999957737E-5</c:v>
                </c:pt>
                <c:pt idx="16">
                  <c:v>5.000000000032756E-6</c:v>
                </c:pt>
                <c:pt idx="17">
                  <c:v>2.6999999999999247E-5</c:v>
                </c:pt>
                <c:pt idx="18">
                  <c:v>9.9999999991773336E-7</c:v>
                </c:pt>
                <c:pt idx="19">
                  <c:v>1.8000000000073513E-5</c:v>
                </c:pt>
                <c:pt idx="20">
                  <c:v>0</c:v>
                </c:pt>
                <c:pt idx="21">
                  <c:v>1.3000000000040757E-5</c:v>
                </c:pt>
                <c:pt idx="22">
                  <c:v>9.9999999991773336E-7</c:v>
                </c:pt>
                <c:pt idx="23">
                  <c:v>8.9999999999257341E-6</c:v>
                </c:pt>
                <c:pt idx="24">
                  <c:v>9.9999999991773336E-7</c:v>
                </c:pt>
                <c:pt idx="25">
                  <c:v>7.0000000000902673E-6</c:v>
                </c:pt>
                <c:pt idx="26">
                  <c:v>9.9999999991773336E-7</c:v>
                </c:pt>
                <c:pt idx="27">
                  <c:v>5.000000000032756E-6</c:v>
                </c:pt>
                <c:pt idx="28">
                  <c:v>9.9999999991773336E-7</c:v>
                </c:pt>
                <c:pt idx="29">
                  <c:v>4.0000000001150227E-6</c:v>
                </c:pt>
                <c:pt idx="30">
                  <c:v>9.9999999991773336E-7</c:v>
                </c:pt>
                <c:pt idx="31">
                  <c:v>2.9999999999752447E-6</c:v>
                </c:pt>
                <c:pt idx="32">
                  <c:v>9.9999999991773336E-7</c:v>
                </c:pt>
                <c:pt idx="33">
                  <c:v>2.0000000000575113E-6</c:v>
                </c:pt>
                <c:pt idx="34">
                  <c:v>0</c:v>
                </c:pt>
                <c:pt idx="35">
                  <c:v>2.0000000000575113E-6</c:v>
                </c:pt>
                <c:pt idx="36">
                  <c:v>0</c:v>
                </c:pt>
                <c:pt idx="37">
                  <c:v>9.9999999991773336E-7</c:v>
                </c:pt>
                <c:pt idx="38">
                  <c:v>0</c:v>
                </c:pt>
                <c:pt idx="39">
                  <c:v>9.9999999991773336E-7</c:v>
                </c:pt>
                <c:pt idx="40">
                  <c:v>0</c:v>
                </c:pt>
                <c:pt idx="41">
                  <c:v>9.9999999991773336E-7</c:v>
                </c:pt>
                <c:pt idx="42">
                  <c:v>0</c:v>
                </c:pt>
                <c:pt idx="43">
                  <c:v>9.9999999991773336E-7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D01-449A-BF68-D1977707C9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0125615"/>
        <c:axId val="870124783"/>
      </c:scatterChart>
      <c:valAx>
        <c:axId val="870125615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n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870124783"/>
        <c:crosses val="autoZero"/>
        <c:crossBetween val="midCat"/>
      </c:valAx>
      <c:valAx>
        <c:axId val="870124783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ERROR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870125615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accent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Error-Midpoint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Sheet1!$A$2:$A$98</c:f>
              <c:numCache>
                <c:formatCode>General</c:formatCode>
                <c:ptCount val="9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  <c:pt idx="47">
                  <c:v>50</c:v>
                </c:pt>
                <c:pt idx="48">
                  <c:v>51</c:v>
                </c:pt>
                <c:pt idx="49">
                  <c:v>52</c:v>
                </c:pt>
                <c:pt idx="50">
                  <c:v>53</c:v>
                </c:pt>
                <c:pt idx="51">
                  <c:v>54</c:v>
                </c:pt>
                <c:pt idx="52">
                  <c:v>55</c:v>
                </c:pt>
                <c:pt idx="53">
                  <c:v>56</c:v>
                </c:pt>
                <c:pt idx="54">
                  <c:v>57</c:v>
                </c:pt>
                <c:pt idx="55">
                  <c:v>58</c:v>
                </c:pt>
                <c:pt idx="56">
                  <c:v>59</c:v>
                </c:pt>
                <c:pt idx="57">
                  <c:v>60</c:v>
                </c:pt>
                <c:pt idx="58">
                  <c:v>61</c:v>
                </c:pt>
                <c:pt idx="59">
                  <c:v>62</c:v>
                </c:pt>
                <c:pt idx="60">
                  <c:v>63</c:v>
                </c:pt>
                <c:pt idx="61">
                  <c:v>64</c:v>
                </c:pt>
                <c:pt idx="62">
                  <c:v>65</c:v>
                </c:pt>
                <c:pt idx="63">
                  <c:v>66</c:v>
                </c:pt>
                <c:pt idx="64">
                  <c:v>67</c:v>
                </c:pt>
                <c:pt idx="65">
                  <c:v>68</c:v>
                </c:pt>
                <c:pt idx="66">
                  <c:v>69</c:v>
                </c:pt>
                <c:pt idx="67">
                  <c:v>70</c:v>
                </c:pt>
                <c:pt idx="68">
                  <c:v>71</c:v>
                </c:pt>
                <c:pt idx="69">
                  <c:v>72</c:v>
                </c:pt>
                <c:pt idx="70">
                  <c:v>73</c:v>
                </c:pt>
                <c:pt idx="71">
                  <c:v>74</c:v>
                </c:pt>
                <c:pt idx="72">
                  <c:v>75</c:v>
                </c:pt>
                <c:pt idx="73">
                  <c:v>76</c:v>
                </c:pt>
                <c:pt idx="74">
                  <c:v>77</c:v>
                </c:pt>
                <c:pt idx="75">
                  <c:v>78</c:v>
                </c:pt>
                <c:pt idx="76">
                  <c:v>79</c:v>
                </c:pt>
                <c:pt idx="77">
                  <c:v>80</c:v>
                </c:pt>
                <c:pt idx="78">
                  <c:v>81</c:v>
                </c:pt>
                <c:pt idx="79">
                  <c:v>82</c:v>
                </c:pt>
                <c:pt idx="80">
                  <c:v>83</c:v>
                </c:pt>
                <c:pt idx="81">
                  <c:v>84</c:v>
                </c:pt>
                <c:pt idx="82">
                  <c:v>85</c:v>
                </c:pt>
                <c:pt idx="83">
                  <c:v>86</c:v>
                </c:pt>
                <c:pt idx="84">
                  <c:v>87</c:v>
                </c:pt>
                <c:pt idx="85">
                  <c:v>88</c:v>
                </c:pt>
                <c:pt idx="86">
                  <c:v>89</c:v>
                </c:pt>
                <c:pt idx="87">
                  <c:v>90</c:v>
                </c:pt>
                <c:pt idx="88">
                  <c:v>91</c:v>
                </c:pt>
                <c:pt idx="89">
                  <c:v>92</c:v>
                </c:pt>
                <c:pt idx="90">
                  <c:v>93</c:v>
                </c:pt>
                <c:pt idx="91">
                  <c:v>94</c:v>
                </c:pt>
                <c:pt idx="92">
                  <c:v>95</c:v>
                </c:pt>
                <c:pt idx="93">
                  <c:v>96</c:v>
                </c:pt>
                <c:pt idx="94">
                  <c:v>97</c:v>
                </c:pt>
                <c:pt idx="95">
                  <c:v>98</c:v>
                </c:pt>
                <c:pt idx="96">
                  <c:v>99</c:v>
                </c:pt>
              </c:numCache>
            </c:numRef>
          </c:xVal>
          <c:yVal>
            <c:numRef>
              <c:f>Sheet1!$J$2:$J$98</c:f>
              <c:numCache>
                <c:formatCode>General</c:formatCode>
                <c:ptCount val="97"/>
                <c:pt idx="0">
                  <c:v>7.9500381888081464E-2</c:v>
                </c:pt>
                <c:pt idx="1">
                  <c:v>4.6489159315905311E-2</c:v>
                </c:pt>
                <c:pt idx="2">
                  <c:v>3.0277354981582218E-2</c:v>
                </c:pt>
                <c:pt idx="3">
                  <c:v>2.1223590138083181E-2</c:v>
                </c:pt>
                <c:pt idx="4">
                  <c:v>1.5680879323975803E-2</c:v>
                </c:pt>
                <c:pt idx="5">
                  <c:v>1.2049132812323855E-2</c:v>
                </c:pt>
                <c:pt idx="6">
                  <c:v>9.5438494684349732E-3</c:v>
                </c:pt>
                <c:pt idx="7">
                  <c:v>7.7444342783717039E-3</c:v>
                </c:pt>
                <c:pt idx="8">
                  <c:v>6.4088927196221668E-3</c:v>
                </c:pt>
                <c:pt idx="9">
                  <c:v>5.3903213163038685E-3</c:v>
                </c:pt>
                <c:pt idx="10">
                  <c:v>4.5966768117435127E-3</c:v>
                </c:pt>
                <c:pt idx="11">
                  <c:v>3.9657842908371243E-3</c:v>
                </c:pt>
                <c:pt idx="12">
                  <c:v>3.4561938101824612E-3</c:v>
                </c:pt>
                <c:pt idx="13">
                  <c:v>3.0392561441921224E-3</c:v>
                </c:pt>
                <c:pt idx="14">
                  <c:v>2.693027205182726E-3</c:v>
                </c:pt>
                <c:pt idx="15">
                  <c:v>2.4028776013648554E-3</c:v>
                </c:pt>
                <c:pt idx="16">
                  <c:v>2.1572257309057231E-3</c:v>
                </c:pt>
                <c:pt idx="17">
                  <c:v>1.9469282239369273E-3</c:v>
                </c:pt>
                <c:pt idx="18">
                  <c:v>1.7664990585377234E-3</c:v>
                </c:pt>
                <c:pt idx="19">
                  <c:v>1.609842654795663E-3</c:v>
                </c:pt>
                <c:pt idx="20">
                  <c:v>1.4733016647637636E-3</c:v>
                </c:pt>
                <c:pt idx="21">
                  <c:v>1.3532187404946372E-3</c:v>
                </c:pt>
                <c:pt idx="22">
                  <c:v>1.2471556500234938E-3</c:v>
                </c:pt>
                <c:pt idx="23">
                  <c:v>1.1532837193765713E-3</c:v>
                </c:pt>
                <c:pt idx="24">
                  <c:v>1.06916471658908E-3</c:v>
                </c:pt>
                <c:pt idx="25">
                  <c:v>9.9418908366972081E-4</c:v>
                </c:pt>
                <c:pt idx="26">
                  <c:v>9.2713770463616612E-4</c:v>
                </c:pt>
                <c:pt idx="27">
                  <c:v>8.6618190551478972E-4</c:v>
                </c:pt>
                <c:pt idx="28">
                  <c:v>8.1132168630559161E-4</c:v>
                </c:pt>
                <c:pt idx="29">
                  <c:v>7.6133793102610892E-4</c:v>
                </c:pt>
                <c:pt idx="30">
                  <c:v>7.1623063967620653E-4</c:v>
                </c:pt>
                <c:pt idx="31">
                  <c:v>6.7478069627369217E-4</c:v>
                </c:pt>
                <c:pt idx="32">
                  <c:v>6.3698810081843076E-4</c:v>
                </c:pt>
                <c:pt idx="33">
                  <c:v>6.016337373280947E-4</c:v>
                </c:pt>
                <c:pt idx="34">
                  <c:v>5.6993672178487606E-4</c:v>
                </c:pt>
                <c:pt idx="35">
                  <c:v>5.4006838021541926E-4</c:v>
                </c:pt>
                <c:pt idx="36">
                  <c:v>5.126382706108878E-4</c:v>
                </c:pt>
                <c:pt idx="37">
                  <c:v>4.876463929710112E-4</c:v>
                </c:pt>
                <c:pt idx="38">
                  <c:v>4.6387363131373258E-4</c:v>
                </c:pt>
                <c:pt idx="39">
                  <c:v>4.4253910162124407E-4</c:v>
                </c:pt>
                <c:pt idx="40">
                  <c:v>4.2181412991991923E-4</c:v>
                </c:pt>
                <c:pt idx="41">
                  <c:v>4.0291783219235618E-4</c:v>
                </c:pt>
                <c:pt idx="42">
                  <c:v>3.852406504471205E-4</c:v>
                </c:pt>
                <c:pt idx="43">
                  <c:v>3.6878258468434749E-4</c:v>
                </c:pt>
                <c:pt idx="44">
                  <c:v>3.5354363490403722E-4</c:v>
                </c:pt>
                <c:pt idx="45">
                  <c:v>3.3891424311489069E-4</c:v>
                </c:pt>
                <c:pt idx="46">
                  <c:v>3.2489440931690778E-4</c:v>
                </c:pt>
                <c:pt idx="47">
                  <c:v>3.1209369150152298E-4</c:v>
                </c:pt>
                <c:pt idx="48">
                  <c:v>2.9990253167716643E-4</c:v>
                </c:pt>
                <c:pt idx="49">
                  <c:v>2.8893048783540804E-4</c:v>
                </c:pt>
                <c:pt idx="50">
                  <c:v>2.7795844399351429E-4</c:v>
                </c:pt>
                <c:pt idx="51">
                  <c:v>2.6759595814291953E-4</c:v>
                </c:pt>
                <c:pt idx="52">
                  <c:v>2.578430302834885E-4</c:v>
                </c:pt>
                <c:pt idx="53">
                  <c:v>2.4869966041522111E-4</c:v>
                </c:pt>
                <c:pt idx="54">
                  <c:v>2.4016584853825279E-4</c:v>
                </c:pt>
                <c:pt idx="55">
                  <c:v>2.3224159465244813E-4</c:v>
                </c:pt>
                <c:pt idx="56">
                  <c:v>2.2431734076664347E-4</c:v>
                </c:pt>
                <c:pt idx="57">
                  <c:v>2.1700264487213786E-4</c:v>
                </c:pt>
                <c:pt idx="58">
                  <c:v>2.0968794897749691E-4</c:v>
                </c:pt>
                <c:pt idx="59">
                  <c:v>2.0298281107415498E-4</c:v>
                </c:pt>
                <c:pt idx="60">
                  <c:v>1.9688723116211208E-4</c:v>
                </c:pt>
                <c:pt idx="61">
                  <c:v>1.9079165124993383E-4</c:v>
                </c:pt>
                <c:pt idx="62">
                  <c:v>1.8469607133775559E-4</c:v>
                </c:pt>
                <c:pt idx="63">
                  <c:v>1.7921004941687639E-4</c:v>
                </c:pt>
                <c:pt idx="64">
                  <c:v>1.7372402749599717E-4</c:v>
                </c:pt>
                <c:pt idx="65">
                  <c:v>1.6884756356628166E-4</c:v>
                </c:pt>
                <c:pt idx="66">
                  <c:v>1.6397109963656612E-4</c:v>
                </c:pt>
                <c:pt idx="67">
                  <c:v>1.5970419369801429E-4</c:v>
                </c:pt>
                <c:pt idx="68">
                  <c:v>1.5482772976829876E-4</c:v>
                </c:pt>
                <c:pt idx="69">
                  <c:v>1.5056082382974693E-4</c:v>
                </c:pt>
                <c:pt idx="70">
                  <c:v>1.4629391789133041E-4</c:v>
                </c:pt>
                <c:pt idx="71">
                  <c:v>1.426365699440776E-4</c:v>
                </c:pt>
                <c:pt idx="72">
                  <c:v>1.3897922199668946E-4</c:v>
                </c:pt>
                <c:pt idx="73">
                  <c:v>1.3532187404943666E-4</c:v>
                </c:pt>
                <c:pt idx="74">
                  <c:v>1.3166452610218385E-4</c:v>
                </c:pt>
                <c:pt idx="75">
                  <c:v>1.2861673614609473E-4</c:v>
                </c:pt>
                <c:pt idx="76">
                  <c:v>1.2495938819884192E-4</c:v>
                </c:pt>
                <c:pt idx="77">
                  <c:v>1.219115982427528E-4</c:v>
                </c:pt>
                <c:pt idx="78">
                  <c:v>1.1886380828666368E-4</c:v>
                </c:pt>
                <c:pt idx="79">
                  <c:v>1.1642557632187359E-4</c:v>
                </c:pt>
                <c:pt idx="80">
                  <c:v>1.1337778636578447E-4</c:v>
                </c:pt>
                <c:pt idx="81">
                  <c:v>1.1093955440085902E-4</c:v>
                </c:pt>
                <c:pt idx="82">
                  <c:v>1.078917644447699E-4</c:v>
                </c:pt>
                <c:pt idx="83">
                  <c:v>1.0545353247997981E-4</c:v>
                </c:pt>
                <c:pt idx="84">
                  <c:v>1.0301530051518972E-4</c:v>
                </c:pt>
                <c:pt idx="85">
                  <c:v>1.0118662654142797E-4</c:v>
                </c:pt>
                <c:pt idx="86">
                  <c:v>9.8748394576637881E-5</c:v>
                </c:pt>
                <c:pt idx="87">
                  <c:v>9.6310162611712444E-5</c:v>
                </c:pt>
                <c:pt idx="88">
                  <c:v>9.448148863808604E-5</c:v>
                </c:pt>
                <c:pt idx="89">
                  <c:v>9.2652814664459637E-5</c:v>
                </c:pt>
                <c:pt idx="90">
                  <c:v>9.0214582699669549E-5</c:v>
                </c:pt>
                <c:pt idx="91">
                  <c:v>8.8385908726043146E-5</c:v>
                </c:pt>
                <c:pt idx="92">
                  <c:v>8.6557234752416743E-5</c:v>
                </c:pt>
                <c:pt idx="93">
                  <c:v>8.4728560778654991E-5</c:v>
                </c:pt>
                <c:pt idx="94">
                  <c:v>8.2899886805028587E-5</c:v>
                </c:pt>
                <c:pt idx="95">
                  <c:v>8.1680770822701218E-5</c:v>
                </c:pt>
                <c:pt idx="96">
                  <c:v>7.9852096848939466E-5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0B3-4C19-93EE-68EA997B8887}"/>
            </c:ext>
          </c:extLst>
        </c:ser>
        <c:ser>
          <c:idx val="1"/>
          <c:order val="1"/>
          <c:tx>
            <c:v>Error-Trapezoidal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Sheet1!$A$2:$A$98</c:f>
              <c:numCache>
                <c:formatCode>General</c:formatCode>
                <c:ptCount val="9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  <c:pt idx="47">
                  <c:v>50</c:v>
                </c:pt>
                <c:pt idx="48">
                  <c:v>51</c:v>
                </c:pt>
                <c:pt idx="49">
                  <c:v>52</c:v>
                </c:pt>
                <c:pt idx="50">
                  <c:v>53</c:v>
                </c:pt>
                <c:pt idx="51">
                  <c:v>54</c:v>
                </c:pt>
                <c:pt idx="52">
                  <c:v>55</c:v>
                </c:pt>
                <c:pt idx="53">
                  <c:v>56</c:v>
                </c:pt>
                <c:pt idx="54">
                  <c:v>57</c:v>
                </c:pt>
                <c:pt idx="55">
                  <c:v>58</c:v>
                </c:pt>
                <c:pt idx="56">
                  <c:v>59</c:v>
                </c:pt>
                <c:pt idx="57">
                  <c:v>60</c:v>
                </c:pt>
                <c:pt idx="58">
                  <c:v>61</c:v>
                </c:pt>
                <c:pt idx="59">
                  <c:v>62</c:v>
                </c:pt>
                <c:pt idx="60">
                  <c:v>63</c:v>
                </c:pt>
                <c:pt idx="61">
                  <c:v>64</c:v>
                </c:pt>
                <c:pt idx="62">
                  <c:v>65</c:v>
                </c:pt>
                <c:pt idx="63">
                  <c:v>66</c:v>
                </c:pt>
                <c:pt idx="64">
                  <c:v>67</c:v>
                </c:pt>
                <c:pt idx="65">
                  <c:v>68</c:v>
                </c:pt>
                <c:pt idx="66">
                  <c:v>69</c:v>
                </c:pt>
                <c:pt idx="67">
                  <c:v>70</c:v>
                </c:pt>
                <c:pt idx="68">
                  <c:v>71</c:v>
                </c:pt>
                <c:pt idx="69">
                  <c:v>72</c:v>
                </c:pt>
                <c:pt idx="70">
                  <c:v>73</c:v>
                </c:pt>
                <c:pt idx="71">
                  <c:v>74</c:v>
                </c:pt>
                <c:pt idx="72">
                  <c:v>75</c:v>
                </c:pt>
                <c:pt idx="73">
                  <c:v>76</c:v>
                </c:pt>
                <c:pt idx="74">
                  <c:v>77</c:v>
                </c:pt>
                <c:pt idx="75">
                  <c:v>78</c:v>
                </c:pt>
                <c:pt idx="76">
                  <c:v>79</c:v>
                </c:pt>
                <c:pt idx="77">
                  <c:v>80</c:v>
                </c:pt>
                <c:pt idx="78">
                  <c:v>81</c:v>
                </c:pt>
                <c:pt idx="79">
                  <c:v>82</c:v>
                </c:pt>
                <c:pt idx="80">
                  <c:v>83</c:v>
                </c:pt>
                <c:pt idx="81">
                  <c:v>84</c:v>
                </c:pt>
                <c:pt idx="82">
                  <c:v>85</c:v>
                </c:pt>
                <c:pt idx="83">
                  <c:v>86</c:v>
                </c:pt>
                <c:pt idx="84">
                  <c:v>87</c:v>
                </c:pt>
                <c:pt idx="85">
                  <c:v>88</c:v>
                </c:pt>
                <c:pt idx="86">
                  <c:v>89</c:v>
                </c:pt>
                <c:pt idx="87">
                  <c:v>90</c:v>
                </c:pt>
                <c:pt idx="88">
                  <c:v>91</c:v>
                </c:pt>
                <c:pt idx="89">
                  <c:v>92</c:v>
                </c:pt>
                <c:pt idx="90">
                  <c:v>93</c:v>
                </c:pt>
                <c:pt idx="91">
                  <c:v>94</c:v>
                </c:pt>
                <c:pt idx="92">
                  <c:v>95</c:v>
                </c:pt>
                <c:pt idx="93">
                  <c:v>96</c:v>
                </c:pt>
                <c:pt idx="94">
                  <c:v>97</c:v>
                </c:pt>
                <c:pt idx="95">
                  <c:v>98</c:v>
                </c:pt>
                <c:pt idx="96">
                  <c:v>99</c:v>
                </c:pt>
              </c:numCache>
            </c:numRef>
          </c:xVal>
          <c:yVal>
            <c:numRef>
              <c:f>Sheet1!$K$2:$K$98</c:f>
              <c:numCache>
                <c:formatCode>General</c:formatCode>
                <c:ptCount val="97"/>
                <c:pt idx="0">
                  <c:v>0.16516522374130843</c:v>
                </c:pt>
                <c:pt idx="1">
                  <c:v>9.492829464570364E-2</c:v>
                </c:pt>
                <c:pt idx="2">
                  <c:v>6.1353230931654505E-2</c:v>
                </c:pt>
                <c:pt idx="3">
                  <c:v>4.2832420926613483E-2</c:v>
                </c:pt>
                <c:pt idx="4">
                  <c:v>3.1569008364964311E-2</c:v>
                </c:pt>
                <c:pt idx="5">
                  <c:v>2.4219567664899161E-2</c:v>
                </c:pt>
                <c:pt idx="6">
                  <c:v>1.9163284127780469E-2</c:v>
                </c:pt>
                <c:pt idx="7">
                  <c:v>1.5537633196040563E-2</c:v>
                </c:pt>
                <c:pt idx="8">
                  <c:v>1.2850701570770015E-2</c:v>
                </c:pt>
                <c:pt idx="9">
                  <c:v>1.0804415394265151E-2</c:v>
                </c:pt>
                <c:pt idx="10">
                  <c:v>9.2098116892497979E-3</c:v>
                </c:pt>
                <c:pt idx="11">
                  <c:v>7.9437597414986055E-3</c:v>
                </c:pt>
                <c:pt idx="12">
                  <c:v>6.922140548224218E-3</c:v>
                </c:pt>
                <c:pt idx="13">
                  <c:v>6.0852174262877217E-3</c:v>
                </c:pt>
                <c:pt idx="14">
                  <c:v>5.3915404322863311E-3</c:v>
                </c:pt>
                <c:pt idx="15">
                  <c:v>4.8094125506770984E-3</c:v>
                </c:pt>
                <c:pt idx="16">
                  <c:v>4.3174992517675355E-3</c:v>
                </c:pt>
                <c:pt idx="17">
                  <c:v>3.8969042378300791E-3</c:v>
                </c:pt>
                <c:pt idx="18">
                  <c:v>3.5348267910490735E-3</c:v>
                </c:pt>
                <c:pt idx="19">
                  <c:v>3.2209044255739239E-3</c:v>
                </c:pt>
                <c:pt idx="20">
                  <c:v>2.9472128875188265E-3</c:v>
                </c:pt>
                <c:pt idx="21">
                  <c:v>2.7070470389805733E-3</c:v>
                </c:pt>
                <c:pt idx="22">
                  <c:v>2.4949208580382866E-3</c:v>
                </c:pt>
                <c:pt idx="23">
                  <c:v>2.3065674387531426E-3</c:v>
                </c:pt>
                <c:pt idx="24">
                  <c:v>2.1389389911693237E-3</c:v>
                </c:pt>
                <c:pt idx="25">
                  <c:v>1.9889877253307406E-3</c:v>
                </c:pt>
                <c:pt idx="26">
                  <c:v>1.8542754092724675E-3</c:v>
                </c:pt>
                <c:pt idx="27">
                  <c:v>1.7329733690208786E-3</c:v>
                </c:pt>
                <c:pt idx="28">
                  <c:v>1.6226433726111832E-3</c:v>
                </c:pt>
                <c:pt idx="29">
                  <c:v>1.5232854200433817E-3</c:v>
                </c:pt>
                <c:pt idx="30">
                  <c:v>1.4324612793525484E-3</c:v>
                </c:pt>
                <c:pt idx="31">
                  <c:v>1.3489518345562207E-3</c:v>
                </c:pt>
                <c:pt idx="32">
                  <c:v>1.2733666436456977E-3</c:v>
                </c:pt>
                <c:pt idx="33">
                  <c:v>1.2032674746560541E-3</c:v>
                </c:pt>
                <c:pt idx="34">
                  <c:v>1.1392638855787238E-3</c:v>
                </c:pt>
                <c:pt idx="35">
                  <c:v>1.0801367604309738E-3</c:v>
                </c:pt>
                <c:pt idx="36">
                  <c:v>1.0252765412216403E-3</c:v>
                </c:pt>
                <c:pt idx="37">
                  <c:v>9.7468322795099397E-4</c:v>
                </c:pt>
                <c:pt idx="38">
                  <c:v>9.2774726262746516E-4</c:v>
                </c:pt>
                <c:pt idx="39">
                  <c:v>8.844686452513245E-4</c:v>
                </c:pt>
                <c:pt idx="40">
                  <c:v>8.4362825983997389E-4</c:v>
                </c:pt>
                <c:pt idx="41">
                  <c:v>8.0583566438471236E-4</c:v>
                </c:pt>
                <c:pt idx="42">
                  <c:v>7.70481300894241E-4</c:v>
                </c:pt>
                <c:pt idx="43">
                  <c:v>7.3695561137753136E-4</c:v>
                </c:pt>
                <c:pt idx="44">
                  <c:v>7.0586815382561177E-4</c:v>
                </c:pt>
                <c:pt idx="45">
                  <c:v>6.7721892823861764E-4</c:v>
                </c:pt>
                <c:pt idx="46">
                  <c:v>6.4978881863395088E-4</c:v>
                </c:pt>
                <c:pt idx="47">
                  <c:v>6.235778250117469E-4</c:v>
                </c:pt>
                <c:pt idx="48">
                  <c:v>5.9980506335446829E-4</c:v>
                </c:pt>
                <c:pt idx="49">
                  <c:v>5.7664185968835341E-4</c:v>
                </c:pt>
                <c:pt idx="50">
                  <c:v>5.5530732999586484E-4</c:v>
                </c:pt>
                <c:pt idx="51">
                  <c:v>5.3458235829454E-4</c:v>
                </c:pt>
                <c:pt idx="52">
                  <c:v>5.1568606056697701E-4</c:v>
                </c:pt>
                <c:pt idx="53">
                  <c:v>4.9739932083044222E-4</c:v>
                </c:pt>
                <c:pt idx="54">
                  <c:v>4.797221390853419E-4</c:v>
                </c:pt>
                <c:pt idx="55">
                  <c:v>4.6387363131373258E-4</c:v>
                </c:pt>
                <c:pt idx="56">
                  <c:v>4.4802512354212326E-4</c:v>
                </c:pt>
                <c:pt idx="57">
                  <c:v>4.3339573175311204E-4</c:v>
                </c:pt>
                <c:pt idx="58">
                  <c:v>4.1937589795512919E-4</c:v>
                </c:pt>
                <c:pt idx="59">
                  <c:v>4.0596562214844533E-4</c:v>
                </c:pt>
                <c:pt idx="60">
                  <c:v>3.9316490433292516E-4</c:v>
                </c:pt>
                <c:pt idx="61">
                  <c:v>3.8097374450870398E-4</c:v>
                </c:pt>
                <c:pt idx="62">
                  <c:v>3.6939214267564654E-4</c:v>
                </c:pt>
                <c:pt idx="63">
                  <c:v>3.578105408425891E-4</c:v>
                </c:pt>
                <c:pt idx="64">
                  <c:v>3.4744805499185898E-4</c:v>
                </c:pt>
                <c:pt idx="65">
                  <c:v>3.3708556914126427E-4</c:v>
                </c:pt>
                <c:pt idx="66">
                  <c:v>3.2733264128183319E-4</c:v>
                </c:pt>
                <c:pt idx="67">
                  <c:v>3.1818927141356586E-4</c:v>
                </c:pt>
                <c:pt idx="68">
                  <c:v>3.0904590154543383E-4</c:v>
                </c:pt>
                <c:pt idx="69">
                  <c:v>3.0051208966846548E-4</c:v>
                </c:pt>
                <c:pt idx="70">
                  <c:v>2.9258783578266082E-4</c:v>
                </c:pt>
                <c:pt idx="71">
                  <c:v>2.8466358189685622E-4</c:v>
                </c:pt>
                <c:pt idx="72">
                  <c:v>2.773488860023506E-4</c:v>
                </c:pt>
                <c:pt idx="73">
                  <c:v>2.7003419010770963E-4</c:v>
                </c:pt>
                <c:pt idx="74">
                  <c:v>2.6271949421320401E-4</c:v>
                </c:pt>
                <c:pt idx="75">
                  <c:v>2.5601435630986209E-4</c:v>
                </c:pt>
                <c:pt idx="76">
                  <c:v>2.4991877639768384E-4</c:v>
                </c:pt>
                <c:pt idx="77">
                  <c:v>2.438231964855056E-4</c:v>
                </c:pt>
                <c:pt idx="78">
                  <c:v>2.3772761657346269E-4</c:v>
                </c:pt>
                <c:pt idx="79">
                  <c:v>2.3163203666128445E-4</c:v>
                </c:pt>
                <c:pt idx="80">
                  <c:v>2.2614601474040525E-4</c:v>
                </c:pt>
                <c:pt idx="81">
                  <c:v>2.2065999281939067E-4</c:v>
                </c:pt>
                <c:pt idx="82">
                  <c:v>2.1578352888967516E-4</c:v>
                </c:pt>
                <c:pt idx="83">
                  <c:v>2.1090706495995962E-4</c:v>
                </c:pt>
                <c:pt idx="84">
                  <c:v>2.0603060103024411E-4</c:v>
                </c:pt>
                <c:pt idx="85">
                  <c:v>2.0115413710052857E-4</c:v>
                </c:pt>
                <c:pt idx="86">
                  <c:v>1.9688723116211208E-4</c:v>
                </c:pt>
                <c:pt idx="87">
                  <c:v>1.9262032522356025E-4</c:v>
                </c:pt>
                <c:pt idx="88">
                  <c:v>1.8835341928514376E-4</c:v>
                </c:pt>
                <c:pt idx="89">
                  <c:v>1.840865133465919E-4</c:v>
                </c:pt>
                <c:pt idx="90">
                  <c:v>1.804291653993391E-4</c:v>
                </c:pt>
                <c:pt idx="91">
                  <c:v>1.7616225946078727E-4</c:v>
                </c:pt>
                <c:pt idx="92">
                  <c:v>1.7250491151353447E-4</c:v>
                </c:pt>
                <c:pt idx="93">
                  <c:v>1.6884756356628166E-4</c:v>
                </c:pt>
                <c:pt idx="94">
                  <c:v>1.6579977361019254E-4</c:v>
                </c:pt>
                <c:pt idx="95">
                  <c:v>1.6214242566293973E-4</c:v>
                </c:pt>
                <c:pt idx="96">
                  <c:v>1.5909463570685061E-4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30B3-4C19-93EE-68EA997B8887}"/>
            </c:ext>
          </c:extLst>
        </c:ser>
        <c:ser>
          <c:idx val="2"/>
          <c:order val="2"/>
          <c:tx>
            <c:v>Error-Simpson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Sheet1!$A$2:$A$98</c:f>
              <c:numCache>
                <c:formatCode>General</c:formatCode>
                <c:ptCount val="9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  <c:pt idx="47">
                  <c:v>50</c:v>
                </c:pt>
                <c:pt idx="48">
                  <c:v>51</c:v>
                </c:pt>
                <c:pt idx="49">
                  <c:v>52</c:v>
                </c:pt>
                <c:pt idx="50">
                  <c:v>53</c:v>
                </c:pt>
                <c:pt idx="51">
                  <c:v>54</c:v>
                </c:pt>
                <c:pt idx="52">
                  <c:v>55</c:v>
                </c:pt>
                <c:pt idx="53">
                  <c:v>56</c:v>
                </c:pt>
                <c:pt idx="54">
                  <c:v>57</c:v>
                </c:pt>
                <c:pt idx="55">
                  <c:v>58</c:v>
                </c:pt>
                <c:pt idx="56">
                  <c:v>59</c:v>
                </c:pt>
                <c:pt idx="57">
                  <c:v>60</c:v>
                </c:pt>
                <c:pt idx="58">
                  <c:v>61</c:v>
                </c:pt>
                <c:pt idx="59">
                  <c:v>62</c:v>
                </c:pt>
                <c:pt idx="60">
                  <c:v>63</c:v>
                </c:pt>
                <c:pt idx="61">
                  <c:v>64</c:v>
                </c:pt>
                <c:pt idx="62">
                  <c:v>65</c:v>
                </c:pt>
                <c:pt idx="63">
                  <c:v>66</c:v>
                </c:pt>
                <c:pt idx="64">
                  <c:v>67</c:v>
                </c:pt>
                <c:pt idx="65">
                  <c:v>68</c:v>
                </c:pt>
                <c:pt idx="66">
                  <c:v>69</c:v>
                </c:pt>
                <c:pt idx="67">
                  <c:v>70</c:v>
                </c:pt>
                <c:pt idx="68">
                  <c:v>71</c:v>
                </c:pt>
                <c:pt idx="69">
                  <c:v>72</c:v>
                </c:pt>
                <c:pt idx="70">
                  <c:v>73</c:v>
                </c:pt>
                <c:pt idx="71">
                  <c:v>74</c:v>
                </c:pt>
                <c:pt idx="72">
                  <c:v>75</c:v>
                </c:pt>
                <c:pt idx="73">
                  <c:v>76</c:v>
                </c:pt>
                <c:pt idx="74">
                  <c:v>77</c:v>
                </c:pt>
                <c:pt idx="75">
                  <c:v>78</c:v>
                </c:pt>
                <c:pt idx="76">
                  <c:v>79</c:v>
                </c:pt>
                <c:pt idx="77">
                  <c:v>80</c:v>
                </c:pt>
                <c:pt idx="78">
                  <c:v>81</c:v>
                </c:pt>
                <c:pt idx="79">
                  <c:v>82</c:v>
                </c:pt>
                <c:pt idx="80">
                  <c:v>83</c:v>
                </c:pt>
                <c:pt idx="81">
                  <c:v>84</c:v>
                </c:pt>
                <c:pt idx="82">
                  <c:v>85</c:v>
                </c:pt>
                <c:pt idx="83">
                  <c:v>86</c:v>
                </c:pt>
                <c:pt idx="84">
                  <c:v>87</c:v>
                </c:pt>
                <c:pt idx="85">
                  <c:v>88</c:v>
                </c:pt>
                <c:pt idx="86">
                  <c:v>89</c:v>
                </c:pt>
                <c:pt idx="87">
                  <c:v>90</c:v>
                </c:pt>
                <c:pt idx="88">
                  <c:v>91</c:v>
                </c:pt>
                <c:pt idx="89">
                  <c:v>92</c:v>
                </c:pt>
                <c:pt idx="90">
                  <c:v>93</c:v>
                </c:pt>
                <c:pt idx="91">
                  <c:v>94</c:v>
                </c:pt>
                <c:pt idx="92">
                  <c:v>95</c:v>
                </c:pt>
                <c:pt idx="93">
                  <c:v>96</c:v>
                </c:pt>
                <c:pt idx="94">
                  <c:v>97</c:v>
                </c:pt>
                <c:pt idx="95">
                  <c:v>98</c:v>
                </c:pt>
                <c:pt idx="96">
                  <c:v>99</c:v>
                </c:pt>
              </c:numCache>
            </c:numRef>
          </c:xVal>
          <c:yVal>
            <c:numRef>
              <c:f>Sheet1!$L$2:$L$98</c:f>
              <c:numCache>
                <c:formatCode>General</c:formatCode>
                <c:ptCount val="97"/>
                <c:pt idx="0">
                  <c:v>7.3977786487684258E-2</c:v>
                </c:pt>
                <c:pt idx="1">
                  <c:v>1.0402716678055257E-2</c:v>
                </c:pt>
                <c:pt idx="2">
                  <c:v>2.7698315120755763E-3</c:v>
                </c:pt>
                <c:pt idx="3">
                  <c:v>2.0548199883818324E-3</c:v>
                </c:pt>
                <c:pt idx="4">
                  <c:v>1.0130853813974192E-3</c:v>
                </c:pt>
                <c:pt idx="5">
                  <c:v>6.4978881863395088E-4</c:v>
                </c:pt>
                <c:pt idx="6">
                  <c:v>3.2733264128183319E-4</c:v>
                </c:pt>
                <c:pt idx="7">
                  <c:v>2.6637684216045679E-4</c:v>
                </c:pt>
                <c:pt idx="8">
                  <c:v>1.1703513431303728E-4</c:v>
                </c:pt>
                <c:pt idx="9">
                  <c:v>1.2800717815493104E-4</c:v>
                </c:pt>
                <c:pt idx="10">
                  <c:v>4.5716849341066134E-5</c:v>
                </c:pt>
                <c:pt idx="11">
                  <c:v>6.8880053007181047E-5</c:v>
                </c:pt>
                <c:pt idx="12">
                  <c:v>1.8896297727563069E-5</c:v>
                </c:pt>
                <c:pt idx="13">
                  <c:v>4.0230827420186924E-5</c:v>
                </c:pt>
                <c:pt idx="14">
                  <c:v>7.9242538858046483E-6</c:v>
                </c:pt>
                <c:pt idx="15">
                  <c:v>2.4991877639741312E-5</c:v>
                </c:pt>
                <c:pt idx="16">
                  <c:v>3.0477899560891221E-6</c:v>
                </c:pt>
                <c:pt idx="17">
                  <c:v>1.6458065762772981E-5</c:v>
                </c:pt>
                <c:pt idx="18">
                  <c:v>6.0955799116368481E-7</c:v>
                </c:pt>
                <c:pt idx="19">
                  <c:v>1.097204384189377E-5</c:v>
                </c:pt>
                <c:pt idx="20">
                  <c:v>0</c:v>
                </c:pt>
                <c:pt idx="21">
                  <c:v>7.9242538858046483E-6</c:v>
                </c:pt>
                <c:pt idx="22">
                  <c:v>6.0955799116368481E-7</c:v>
                </c:pt>
                <c:pt idx="23">
                  <c:v>5.4860219208792104E-6</c:v>
                </c:pt>
                <c:pt idx="24">
                  <c:v>6.0955799116368481E-7</c:v>
                </c:pt>
                <c:pt idx="25">
                  <c:v>4.266905938551841E-6</c:v>
                </c:pt>
                <c:pt idx="26">
                  <c:v>6.0955799116368481E-7</c:v>
                </c:pt>
                <c:pt idx="27">
                  <c:v>3.0477899560891221E-6</c:v>
                </c:pt>
                <c:pt idx="28">
                  <c:v>6.0955799116368481E-7</c:v>
                </c:pt>
                <c:pt idx="29">
                  <c:v>2.4382319649254374E-6</c:v>
                </c:pt>
                <c:pt idx="30">
                  <c:v>6.0955799116368481E-7</c:v>
                </c:pt>
                <c:pt idx="31">
                  <c:v>1.8286739736264036E-6</c:v>
                </c:pt>
                <c:pt idx="32">
                  <c:v>6.0955799116368481E-7</c:v>
                </c:pt>
                <c:pt idx="33">
                  <c:v>1.2191159824627187E-6</c:v>
                </c:pt>
                <c:pt idx="34">
                  <c:v>0</c:v>
                </c:pt>
                <c:pt idx="35">
                  <c:v>1.2191159824627187E-6</c:v>
                </c:pt>
                <c:pt idx="36">
                  <c:v>0</c:v>
                </c:pt>
                <c:pt idx="37">
                  <c:v>6.0955799116368481E-7</c:v>
                </c:pt>
                <c:pt idx="38">
                  <c:v>0</c:v>
                </c:pt>
                <c:pt idx="39">
                  <c:v>6.0955799116368481E-7</c:v>
                </c:pt>
                <c:pt idx="40">
                  <c:v>0</c:v>
                </c:pt>
                <c:pt idx="41">
                  <c:v>6.0955799116368481E-7</c:v>
                </c:pt>
                <c:pt idx="42">
                  <c:v>0</c:v>
                </c:pt>
                <c:pt idx="43">
                  <c:v>6.0955799116368481E-7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30B3-4C19-93EE-68EA997B88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0125615"/>
        <c:axId val="870124783"/>
      </c:scatterChart>
      <c:valAx>
        <c:axId val="870125615"/>
        <c:scaling>
          <c:orientation val="minMax"/>
          <c:max val="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n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870124783"/>
        <c:crosses val="autoZero"/>
        <c:crossBetween val="midCat"/>
      </c:valAx>
      <c:valAx>
        <c:axId val="870124783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RELATIVE</a:t>
                </a:r>
                <a:r>
                  <a:rPr lang="en-US" altLang="ko-KR" baseline="0"/>
                  <a:t> </a:t>
                </a:r>
                <a:r>
                  <a:rPr lang="en-US" altLang="ko-KR"/>
                  <a:t>ERROR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870125615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accent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Error-Midpoint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Sheet1!$A$2:$A$98</c:f>
              <c:numCache>
                <c:formatCode>General</c:formatCode>
                <c:ptCount val="9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  <c:pt idx="47">
                  <c:v>50</c:v>
                </c:pt>
                <c:pt idx="48">
                  <c:v>51</c:v>
                </c:pt>
                <c:pt idx="49">
                  <c:v>52</c:v>
                </c:pt>
                <c:pt idx="50">
                  <c:v>53</c:v>
                </c:pt>
                <c:pt idx="51">
                  <c:v>54</c:v>
                </c:pt>
                <c:pt idx="52">
                  <c:v>55</c:v>
                </c:pt>
                <c:pt idx="53">
                  <c:v>56</c:v>
                </c:pt>
                <c:pt idx="54">
                  <c:v>57</c:v>
                </c:pt>
                <c:pt idx="55">
                  <c:v>58</c:v>
                </c:pt>
                <c:pt idx="56">
                  <c:v>59</c:v>
                </c:pt>
                <c:pt idx="57">
                  <c:v>60</c:v>
                </c:pt>
                <c:pt idx="58">
                  <c:v>61</c:v>
                </c:pt>
                <c:pt idx="59">
                  <c:v>62</c:v>
                </c:pt>
                <c:pt idx="60">
                  <c:v>63</c:v>
                </c:pt>
                <c:pt idx="61">
                  <c:v>64</c:v>
                </c:pt>
                <c:pt idx="62">
                  <c:v>65</c:v>
                </c:pt>
                <c:pt idx="63">
                  <c:v>66</c:v>
                </c:pt>
                <c:pt idx="64">
                  <c:v>67</c:v>
                </c:pt>
                <c:pt idx="65">
                  <c:v>68</c:v>
                </c:pt>
                <c:pt idx="66">
                  <c:v>69</c:v>
                </c:pt>
                <c:pt idx="67">
                  <c:v>70</c:v>
                </c:pt>
                <c:pt idx="68">
                  <c:v>71</c:v>
                </c:pt>
                <c:pt idx="69">
                  <c:v>72</c:v>
                </c:pt>
                <c:pt idx="70">
                  <c:v>73</c:v>
                </c:pt>
                <c:pt idx="71">
                  <c:v>74</c:v>
                </c:pt>
                <c:pt idx="72">
                  <c:v>75</c:v>
                </c:pt>
                <c:pt idx="73">
                  <c:v>76</c:v>
                </c:pt>
                <c:pt idx="74">
                  <c:v>77</c:v>
                </c:pt>
                <c:pt idx="75">
                  <c:v>78</c:v>
                </c:pt>
                <c:pt idx="76">
                  <c:v>79</c:v>
                </c:pt>
                <c:pt idx="77">
                  <c:v>80</c:v>
                </c:pt>
                <c:pt idx="78">
                  <c:v>81</c:v>
                </c:pt>
                <c:pt idx="79">
                  <c:v>82</c:v>
                </c:pt>
                <c:pt idx="80">
                  <c:v>83</c:v>
                </c:pt>
                <c:pt idx="81">
                  <c:v>84</c:v>
                </c:pt>
                <c:pt idx="82">
                  <c:v>85</c:v>
                </c:pt>
                <c:pt idx="83">
                  <c:v>86</c:v>
                </c:pt>
                <c:pt idx="84">
                  <c:v>87</c:v>
                </c:pt>
                <c:pt idx="85">
                  <c:v>88</c:v>
                </c:pt>
                <c:pt idx="86">
                  <c:v>89</c:v>
                </c:pt>
                <c:pt idx="87">
                  <c:v>90</c:v>
                </c:pt>
                <c:pt idx="88">
                  <c:v>91</c:v>
                </c:pt>
                <c:pt idx="89">
                  <c:v>92</c:v>
                </c:pt>
                <c:pt idx="90">
                  <c:v>93</c:v>
                </c:pt>
                <c:pt idx="91">
                  <c:v>94</c:v>
                </c:pt>
                <c:pt idx="92">
                  <c:v>95</c:v>
                </c:pt>
                <c:pt idx="93">
                  <c:v>96</c:v>
                </c:pt>
                <c:pt idx="94">
                  <c:v>97</c:v>
                </c:pt>
                <c:pt idx="95">
                  <c:v>98</c:v>
                </c:pt>
                <c:pt idx="96">
                  <c:v>99</c:v>
                </c:pt>
              </c:numCache>
            </c:numRef>
          </c:xVal>
          <c:yVal>
            <c:numRef>
              <c:f>Sheet1!$F$2:$F$98</c:f>
              <c:numCache>
                <c:formatCode>General</c:formatCode>
                <c:ptCount val="97"/>
                <c:pt idx="0">
                  <c:v>0.13042299999999996</c:v>
                </c:pt>
                <c:pt idx="1">
                  <c:v>7.6267000000000085E-2</c:v>
                </c:pt>
                <c:pt idx="2">
                  <c:v>4.9671000000000021E-2</c:v>
                </c:pt>
                <c:pt idx="3">
                  <c:v>3.4818000000000016E-2</c:v>
                </c:pt>
                <c:pt idx="4">
                  <c:v>2.5724999999999998E-2</c:v>
                </c:pt>
                <c:pt idx="5">
                  <c:v>1.976700000000009E-2</c:v>
                </c:pt>
                <c:pt idx="6">
                  <c:v>1.5657000000000032E-2</c:v>
                </c:pt>
                <c:pt idx="7">
                  <c:v>1.2704999999999966E-2</c:v>
                </c:pt>
                <c:pt idx="8">
                  <c:v>1.0513999999999912E-2</c:v>
                </c:pt>
                <c:pt idx="9">
                  <c:v>8.8429999999999342E-3</c:v>
                </c:pt>
                <c:pt idx="10">
                  <c:v>7.5410000000000199E-3</c:v>
                </c:pt>
                <c:pt idx="11">
                  <c:v>6.5059999999999008E-3</c:v>
                </c:pt>
                <c:pt idx="12">
                  <c:v>5.6700000000000639E-3</c:v>
                </c:pt>
                <c:pt idx="13">
                  <c:v>4.9859999999999349E-3</c:v>
                </c:pt>
                <c:pt idx="14">
                  <c:v>4.418000000000033E-3</c:v>
                </c:pt>
                <c:pt idx="15">
                  <c:v>3.94199999999989E-3</c:v>
                </c:pt>
                <c:pt idx="16">
                  <c:v>3.5389999999999588E-3</c:v>
                </c:pt>
                <c:pt idx="17">
                  <c:v>3.1939999999999191E-3</c:v>
                </c:pt>
                <c:pt idx="18">
                  <c:v>2.8980000000000672E-3</c:v>
                </c:pt>
                <c:pt idx="19">
                  <c:v>2.6409999999998934E-3</c:v>
                </c:pt>
                <c:pt idx="20">
                  <c:v>2.4169999999998915E-3</c:v>
                </c:pt>
                <c:pt idx="21">
                  <c:v>2.2199999999998887E-3</c:v>
                </c:pt>
                <c:pt idx="22">
                  <c:v>2.0459999999999923E-3</c:v>
                </c:pt>
                <c:pt idx="23">
                  <c:v>1.8920000000000048E-3</c:v>
                </c:pt>
                <c:pt idx="24">
                  <c:v>1.7540000000000333E-3</c:v>
                </c:pt>
                <c:pt idx="25">
                  <c:v>1.6309999999999381E-3</c:v>
                </c:pt>
                <c:pt idx="26">
                  <c:v>1.5209999999998836E-3</c:v>
                </c:pt>
                <c:pt idx="27">
                  <c:v>1.4209999999998946E-3</c:v>
                </c:pt>
                <c:pt idx="28">
                  <c:v>1.3309999999999711E-3</c:v>
                </c:pt>
                <c:pt idx="29">
                  <c:v>1.2490000000000556E-3</c:v>
                </c:pt>
                <c:pt idx="30">
                  <c:v>1.1749999999999261E-3</c:v>
                </c:pt>
                <c:pt idx="31">
                  <c:v>1.1069999999999691E-3</c:v>
                </c:pt>
                <c:pt idx="32">
                  <c:v>1.0449999999999626E-3</c:v>
                </c:pt>
                <c:pt idx="33">
                  <c:v>9.8700000000007115E-4</c:v>
                </c:pt>
                <c:pt idx="34">
                  <c:v>9.3499999999990813E-4</c:v>
                </c:pt>
                <c:pt idx="35">
                  <c:v>8.8599999999994239E-4</c:v>
                </c:pt>
                <c:pt idx="36">
                  <c:v>8.4100000000009167E-4</c:v>
                </c:pt>
                <c:pt idx="37">
                  <c:v>7.9999999999991189E-4</c:v>
                </c:pt>
                <c:pt idx="38">
                  <c:v>7.6100000000001167E-4</c:v>
                </c:pt>
                <c:pt idx="39">
                  <c:v>7.2600000000000442E-4</c:v>
                </c:pt>
                <c:pt idx="40">
                  <c:v>6.9199999999991491E-4</c:v>
                </c:pt>
                <c:pt idx="41">
                  <c:v>6.6100000000002268E-4</c:v>
                </c:pt>
                <c:pt idx="42">
                  <c:v>6.3199999999996592E-4</c:v>
                </c:pt>
                <c:pt idx="43">
                  <c:v>6.0499999999996668E-4</c:v>
                </c:pt>
                <c:pt idx="44">
                  <c:v>5.8000000000002494E-4</c:v>
                </c:pt>
                <c:pt idx="45">
                  <c:v>5.5600000000000094E-4</c:v>
                </c:pt>
                <c:pt idx="46">
                  <c:v>5.3299999999989467E-4</c:v>
                </c:pt>
                <c:pt idx="47">
                  <c:v>5.1200000000006796E-4</c:v>
                </c:pt>
                <c:pt idx="48">
                  <c:v>4.9199999999993693E-4</c:v>
                </c:pt>
                <c:pt idx="49">
                  <c:v>4.7400000000008546E-4</c:v>
                </c:pt>
                <c:pt idx="50">
                  <c:v>4.5600000000001195E-4</c:v>
                </c:pt>
                <c:pt idx="51">
                  <c:v>4.3900000000007822E-4</c:v>
                </c:pt>
                <c:pt idx="52">
                  <c:v>4.2300000000006222E-4</c:v>
                </c:pt>
                <c:pt idx="53">
                  <c:v>4.0799999999996395E-4</c:v>
                </c:pt>
                <c:pt idx="54">
                  <c:v>3.9400000000000546E-4</c:v>
                </c:pt>
                <c:pt idx="55">
                  <c:v>3.809999999999647E-4</c:v>
                </c:pt>
                <c:pt idx="56">
                  <c:v>3.6799999999992394E-4</c:v>
                </c:pt>
                <c:pt idx="57">
                  <c:v>3.5600000000002296E-4</c:v>
                </c:pt>
                <c:pt idx="58">
                  <c:v>3.4399999999989994E-4</c:v>
                </c:pt>
                <c:pt idx="59">
                  <c:v>3.329999999999167E-4</c:v>
                </c:pt>
                <c:pt idx="60">
                  <c:v>3.2300000000007323E-4</c:v>
                </c:pt>
                <c:pt idx="61">
                  <c:v>3.1300000000000772E-4</c:v>
                </c:pt>
                <c:pt idx="62">
                  <c:v>3.029999999999422E-4</c:v>
                </c:pt>
                <c:pt idx="63">
                  <c:v>2.9400000000001647E-4</c:v>
                </c:pt>
                <c:pt idx="64">
                  <c:v>2.8500000000009074E-4</c:v>
                </c:pt>
                <c:pt idx="65">
                  <c:v>2.7700000000008274E-4</c:v>
                </c:pt>
                <c:pt idx="66">
                  <c:v>2.6900000000007473E-4</c:v>
                </c:pt>
                <c:pt idx="67">
                  <c:v>2.6199999999998447E-4</c:v>
                </c:pt>
                <c:pt idx="68">
                  <c:v>2.5399999999997647E-4</c:v>
                </c:pt>
                <c:pt idx="69">
                  <c:v>2.469999999998862E-4</c:v>
                </c:pt>
                <c:pt idx="70">
                  <c:v>2.4000000000001798E-4</c:v>
                </c:pt>
                <c:pt idx="71">
                  <c:v>2.3400000000006749E-4</c:v>
                </c:pt>
                <c:pt idx="72">
                  <c:v>2.2799999999989495E-4</c:v>
                </c:pt>
                <c:pt idx="73">
                  <c:v>2.2199999999994446E-4</c:v>
                </c:pt>
                <c:pt idx="74">
                  <c:v>2.1599999999999397E-4</c:v>
                </c:pt>
                <c:pt idx="75">
                  <c:v>2.1099999999996122E-4</c:v>
                </c:pt>
                <c:pt idx="76">
                  <c:v>2.0500000000001073E-4</c:v>
                </c:pt>
                <c:pt idx="77">
                  <c:v>1.9999999999997797E-4</c:v>
                </c:pt>
                <c:pt idx="78">
                  <c:v>1.9499999999994522E-4</c:v>
                </c:pt>
                <c:pt idx="79">
                  <c:v>1.9100000000005224E-4</c:v>
                </c:pt>
                <c:pt idx="80">
                  <c:v>1.8600000000001948E-4</c:v>
                </c:pt>
                <c:pt idx="81">
                  <c:v>1.8199999999990446E-4</c:v>
                </c:pt>
                <c:pt idx="82">
                  <c:v>1.769999999998717E-4</c:v>
                </c:pt>
                <c:pt idx="83">
                  <c:v>1.7299999999997873E-4</c:v>
                </c:pt>
                <c:pt idx="84">
                  <c:v>1.6900000000008575E-4</c:v>
                </c:pt>
                <c:pt idx="85">
                  <c:v>1.6599999999988846E-4</c:v>
                </c:pt>
                <c:pt idx="86">
                  <c:v>1.6199999999999548E-4</c:v>
                </c:pt>
                <c:pt idx="87">
                  <c:v>1.5799999999988046E-4</c:v>
                </c:pt>
                <c:pt idx="88">
                  <c:v>1.5499999999990521E-4</c:v>
                </c:pt>
                <c:pt idx="89">
                  <c:v>1.5199999999992997E-4</c:v>
                </c:pt>
                <c:pt idx="90">
                  <c:v>1.4800000000003699E-4</c:v>
                </c:pt>
                <c:pt idx="91">
                  <c:v>1.4500000000006175E-4</c:v>
                </c:pt>
                <c:pt idx="92">
                  <c:v>1.420000000000865E-4</c:v>
                </c:pt>
                <c:pt idx="93">
                  <c:v>1.3899999999988921E-4</c:v>
                </c:pt>
                <c:pt idx="94">
                  <c:v>1.3599999999991397E-4</c:v>
                </c:pt>
                <c:pt idx="95">
                  <c:v>1.340000000000785E-4</c:v>
                </c:pt>
                <c:pt idx="96">
                  <c:v>1.3099999999988121E-4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F46-4426-82F9-5FB4CA07DB9E}"/>
            </c:ext>
          </c:extLst>
        </c:ser>
        <c:ser>
          <c:idx val="1"/>
          <c:order val="1"/>
          <c:tx>
            <c:v>Error-Trapezoidal</c:v>
          </c:tx>
          <c:spPr>
            <a:ln w="19050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Sheet1!$A$2:$A$98</c:f>
              <c:numCache>
                <c:formatCode>General</c:formatCode>
                <c:ptCount val="9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  <c:pt idx="47">
                  <c:v>50</c:v>
                </c:pt>
                <c:pt idx="48">
                  <c:v>51</c:v>
                </c:pt>
                <c:pt idx="49">
                  <c:v>52</c:v>
                </c:pt>
                <c:pt idx="50">
                  <c:v>53</c:v>
                </c:pt>
                <c:pt idx="51">
                  <c:v>54</c:v>
                </c:pt>
                <c:pt idx="52">
                  <c:v>55</c:v>
                </c:pt>
                <c:pt idx="53">
                  <c:v>56</c:v>
                </c:pt>
                <c:pt idx="54">
                  <c:v>57</c:v>
                </c:pt>
                <c:pt idx="55">
                  <c:v>58</c:v>
                </c:pt>
                <c:pt idx="56">
                  <c:v>59</c:v>
                </c:pt>
                <c:pt idx="57">
                  <c:v>60</c:v>
                </c:pt>
                <c:pt idx="58">
                  <c:v>61</c:v>
                </c:pt>
                <c:pt idx="59">
                  <c:v>62</c:v>
                </c:pt>
                <c:pt idx="60">
                  <c:v>63</c:v>
                </c:pt>
                <c:pt idx="61">
                  <c:v>64</c:v>
                </c:pt>
                <c:pt idx="62">
                  <c:v>65</c:v>
                </c:pt>
                <c:pt idx="63">
                  <c:v>66</c:v>
                </c:pt>
                <c:pt idx="64">
                  <c:v>67</c:v>
                </c:pt>
                <c:pt idx="65">
                  <c:v>68</c:v>
                </c:pt>
                <c:pt idx="66">
                  <c:v>69</c:v>
                </c:pt>
                <c:pt idx="67">
                  <c:v>70</c:v>
                </c:pt>
                <c:pt idx="68">
                  <c:v>71</c:v>
                </c:pt>
                <c:pt idx="69">
                  <c:v>72</c:v>
                </c:pt>
                <c:pt idx="70">
                  <c:v>73</c:v>
                </c:pt>
                <c:pt idx="71">
                  <c:v>74</c:v>
                </c:pt>
                <c:pt idx="72">
                  <c:v>75</c:v>
                </c:pt>
                <c:pt idx="73">
                  <c:v>76</c:v>
                </c:pt>
                <c:pt idx="74">
                  <c:v>77</c:v>
                </c:pt>
                <c:pt idx="75">
                  <c:v>78</c:v>
                </c:pt>
                <c:pt idx="76">
                  <c:v>79</c:v>
                </c:pt>
                <c:pt idx="77">
                  <c:v>80</c:v>
                </c:pt>
                <c:pt idx="78">
                  <c:v>81</c:v>
                </c:pt>
                <c:pt idx="79">
                  <c:v>82</c:v>
                </c:pt>
                <c:pt idx="80">
                  <c:v>83</c:v>
                </c:pt>
                <c:pt idx="81">
                  <c:v>84</c:v>
                </c:pt>
                <c:pt idx="82">
                  <c:v>85</c:v>
                </c:pt>
                <c:pt idx="83">
                  <c:v>86</c:v>
                </c:pt>
                <c:pt idx="84">
                  <c:v>87</c:v>
                </c:pt>
                <c:pt idx="85">
                  <c:v>88</c:v>
                </c:pt>
                <c:pt idx="86">
                  <c:v>89</c:v>
                </c:pt>
                <c:pt idx="87">
                  <c:v>90</c:v>
                </c:pt>
                <c:pt idx="88">
                  <c:v>91</c:v>
                </c:pt>
                <c:pt idx="89">
                  <c:v>92</c:v>
                </c:pt>
                <c:pt idx="90">
                  <c:v>93</c:v>
                </c:pt>
                <c:pt idx="91">
                  <c:v>94</c:v>
                </c:pt>
                <c:pt idx="92">
                  <c:v>95</c:v>
                </c:pt>
                <c:pt idx="93">
                  <c:v>96</c:v>
                </c:pt>
                <c:pt idx="94">
                  <c:v>97</c:v>
                </c:pt>
                <c:pt idx="95">
                  <c:v>98</c:v>
                </c:pt>
                <c:pt idx="96">
                  <c:v>99</c:v>
                </c:pt>
              </c:numCache>
            </c:numRef>
          </c:xVal>
          <c:yVal>
            <c:numRef>
              <c:f>Sheet1!$G$2:$G$98</c:f>
              <c:numCache>
                <c:formatCode>General</c:formatCode>
                <c:ptCount val="97"/>
                <c:pt idx="0">
                  <c:v>0.27095899999999995</c:v>
                </c:pt>
                <c:pt idx="1">
                  <c:v>0.15573300000000012</c:v>
                </c:pt>
                <c:pt idx="2">
                  <c:v>0.10065199999999996</c:v>
                </c:pt>
                <c:pt idx="3">
                  <c:v>7.0267999999999997E-2</c:v>
                </c:pt>
                <c:pt idx="4">
                  <c:v>5.1790000000000003E-2</c:v>
                </c:pt>
                <c:pt idx="5">
                  <c:v>3.9733000000000018E-2</c:v>
                </c:pt>
                <c:pt idx="6">
                  <c:v>3.1438000000000077E-2</c:v>
                </c:pt>
                <c:pt idx="7">
                  <c:v>2.5490000000000013E-2</c:v>
                </c:pt>
                <c:pt idx="8">
                  <c:v>2.1082000000000045E-2</c:v>
                </c:pt>
                <c:pt idx="9">
                  <c:v>1.7724999999999991E-2</c:v>
                </c:pt>
                <c:pt idx="10">
                  <c:v>1.5109000000000039E-2</c:v>
                </c:pt>
                <c:pt idx="11">
                  <c:v>1.3031999999999933E-2</c:v>
                </c:pt>
                <c:pt idx="12">
                  <c:v>1.1355999999999922E-2</c:v>
                </c:pt>
                <c:pt idx="13">
                  <c:v>9.9830000000000751E-3</c:v>
                </c:pt>
                <c:pt idx="14">
                  <c:v>8.8449999999999918E-3</c:v>
                </c:pt>
                <c:pt idx="15">
                  <c:v>7.8899999999999526E-3</c:v>
                </c:pt>
                <c:pt idx="16">
                  <c:v>7.0829999999999504E-3</c:v>
                </c:pt>
                <c:pt idx="17">
                  <c:v>6.3930000000000931E-3</c:v>
                </c:pt>
                <c:pt idx="18">
                  <c:v>5.7990000000001096E-3</c:v>
                </c:pt>
                <c:pt idx="19">
                  <c:v>5.2840000000000664E-3</c:v>
                </c:pt>
                <c:pt idx="20">
                  <c:v>4.8349999999999227E-3</c:v>
                </c:pt>
                <c:pt idx="21">
                  <c:v>4.4409999999999172E-3</c:v>
                </c:pt>
                <c:pt idx="22">
                  <c:v>4.0930000000001243E-3</c:v>
                </c:pt>
                <c:pt idx="23">
                  <c:v>3.7840000000000096E-3</c:v>
                </c:pt>
                <c:pt idx="24">
                  <c:v>3.5089999999999844E-3</c:v>
                </c:pt>
                <c:pt idx="25">
                  <c:v>3.2630000000000159E-3</c:v>
                </c:pt>
                <c:pt idx="26">
                  <c:v>3.0419999999999892E-3</c:v>
                </c:pt>
                <c:pt idx="27">
                  <c:v>2.8429999999999289E-3</c:v>
                </c:pt>
                <c:pt idx="28">
                  <c:v>2.6619999999999422E-3</c:v>
                </c:pt>
                <c:pt idx="29">
                  <c:v>2.499000000000029E-3</c:v>
                </c:pt>
                <c:pt idx="30">
                  <c:v>2.3500000000000743E-3</c:v>
                </c:pt>
                <c:pt idx="31">
                  <c:v>2.2130000000000205E-3</c:v>
                </c:pt>
                <c:pt idx="32">
                  <c:v>2.0890000000000075E-3</c:v>
                </c:pt>
                <c:pt idx="33">
                  <c:v>1.9739999999999203E-3</c:v>
                </c:pt>
                <c:pt idx="34">
                  <c:v>1.8690000000001206E-3</c:v>
                </c:pt>
                <c:pt idx="35">
                  <c:v>1.7720000000001068E-3</c:v>
                </c:pt>
                <c:pt idx="36">
                  <c:v>1.6819999999999613E-3</c:v>
                </c:pt>
                <c:pt idx="37">
                  <c:v>1.5990000000001281E-3</c:v>
                </c:pt>
                <c:pt idx="38">
                  <c:v>1.5220000000000233E-3</c:v>
                </c:pt>
                <c:pt idx="39">
                  <c:v>1.4510000000000911E-3</c:v>
                </c:pt>
                <c:pt idx="40">
                  <c:v>1.3840000000000519E-3</c:v>
                </c:pt>
                <c:pt idx="41">
                  <c:v>1.3220000000000454E-3</c:v>
                </c:pt>
                <c:pt idx="42">
                  <c:v>1.2639999999999318E-3</c:v>
                </c:pt>
                <c:pt idx="43">
                  <c:v>1.2090000000000156E-3</c:v>
                </c:pt>
                <c:pt idx="44">
                  <c:v>1.1579999999999924E-3</c:v>
                </c:pt>
                <c:pt idx="45">
                  <c:v>1.1110000000000841E-3</c:v>
                </c:pt>
                <c:pt idx="46">
                  <c:v>1.0660000000000114E-3</c:v>
                </c:pt>
                <c:pt idx="47">
                  <c:v>1.0229999999999961E-3</c:v>
                </c:pt>
                <c:pt idx="48">
                  <c:v>9.8400000000009591E-4</c:v>
                </c:pt>
                <c:pt idx="49">
                  <c:v>9.4600000000011342E-4</c:v>
                </c:pt>
                <c:pt idx="50">
                  <c:v>9.1100000000010617E-4</c:v>
                </c:pt>
                <c:pt idx="51">
                  <c:v>8.7700000000001666E-4</c:v>
                </c:pt>
                <c:pt idx="52">
                  <c:v>8.4600000000012443E-4</c:v>
                </c:pt>
                <c:pt idx="53">
                  <c:v>8.1599999999992789E-4</c:v>
                </c:pt>
                <c:pt idx="54">
                  <c:v>7.8700000000009318E-4</c:v>
                </c:pt>
                <c:pt idx="55">
                  <c:v>7.6100000000001167E-4</c:v>
                </c:pt>
                <c:pt idx="56">
                  <c:v>7.3499999999993015E-4</c:v>
                </c:pt>
                <c:pt idx="57">
                  <c:v>7.110000000001282E-4</c:v>
                </c:pt>
                <c:pt idx="58">
                  <c:v>6.8800000000002193E-4</c:v>
                </c:pt>
                <c:pt idx="59">
                  <c:v>6.6600000000005544E-4</c:v>
                </c:pt>
                <c:pt idx="60">
                  <c:v>6.4500000000000668E-4</c:v>
                </c:pt>
                <c:pt idx="61">
                  <c:v>6.250000000000977E-4</c:v>
                </c:pt>
                <c:pt idx="62">
                  <c:v>6.0600000000010645E-4</c:v>
                </c:pt>
                <c:pt idx="63">
                  <c:v>5.8700000000011521E-4</c:v>
                </c:pt>
                <c:pt idx="64">
                  <c:v>5.6999999999995943E-4</c:v>
                </c:pt>
                <c:pt idx="65">
                  <c:v>5.5300000000002569E-4</c:v>
                </c:pt>
                <c:pt idx="66">
                  <c:v>5.3700000000000969E-4</c:v>
                </c:pt>
                <c:pt idx="67">
                  <c:v>5.2199999999991142E-4</c:v>
                </c:pt>
                <c:pt idx="68">
                  <c:v>5.070000000000352E-4</c:v>
                </c:pt>
                <c:pt idx="69">
                  <c:v>4.9300000000007671E-4</c:v>
                </c:pt>
                <c:pt idx="70">
                  <c:v>4.8000000000003595E-4</c:v>
                </c:pt>
                <c:pt idx="71">
                  <c:v>4.669999999999952E-4</c:v>
                </c:pt>
                <c:pt idx="72">
                  <c:v>4.5500000000009422E-4</c:v>
                </c:pt>
                <c:pt idx="73">
                  <c:v>4.4299999999997119E-4</c:v>
                </c:pt>
                <c:pt idx="74">
                  <c:v>4.3100000000007022E-4</c:v>
                </c:pt>
                <c:pt idx="75">
                  <c:v>4.2000000000008697E-4</c:v>
                </c:pt>
                <c:pt idx="76">
                  <c:v>4.1000000000002146E-4</c:v>
                </c:pt>
                <c:pt idx="77">
                  <c:v>3.9999999999995595E-4</c:v>
                </c:pt>
                <c:pt idx="78">
                  <c:v>3.9000000000011248E-4</c:v>
                </c:pt>
                <c:pt idx="79">
                  <c:v>3.8000000000004697E-4</c:v>
                </c:pt>
                <c:pt idx="80">
                  <c:v>3.7100000000012123E-4</c:v>
                </c:pt>
                <c:pt idx="81">
                  <c:v>3.6199999999997345E-4</c:v>
                </c:pt>
                <c:pt idx="82">
                  <c:v>3.5399999999996545E-4</c:v>
                </c:pt>
                <c:pt idx="83">
                  <c:v>3.4599999999995745E-4</c:v>
                </c:pt>
                <c:pt idx="84">
                  <c:v>3.3799999999994945E-4</c:v>
                </c:pt>
                <c:pt idx="85">
                  <c:v>3.2999999999994145E-4</c:v>
                </c:pt>
                <c:pt idx="86">
                  <c:v>3.2300000000007323E-4</c:v>
                </c:pt>
                <c:pt idx="87">
                  <c:v>3.1599999999998296E-4</c:v>
                </c:pt>
                <c:pt idx="88">
                  <c:v>3.0900000000011474E-4</c:v>
                </c:pt>
                <c:pt idx="89">
                  <c:v>3.0200000000002447E-4</c:v>
                </c:pt>
                <c:pt idx="90">
                  <c:v>2.9600000000007398E-4</c:v>
                </c:pt>
                <c:pt idx="91">
                  <c:v>2.8899999999998371E-4</c:v>
                </c:pt>
                <c:pt idx="92">
                  <c:v>2.8300000000003322E-4</c:v>
                </c:pt>
                <c:pt idx="93">
                  <c:v>2.7700000000008274E-4</c:v>
                </c:pt>
                <c:pt idx="94">
                  <c:v>2.7200000000004998E-4</c:v>
                </c:pt>
                <c:pt idx="95">
                  <c:v>2.6600000000009949E-4</c:v>
                </c:pt>
                <c:pt idx="96">
                  <c:v>2.6100000000006673E-4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6F46-4426-82F9-5FB4CA07DB9E}"/>
            </c:ext>
          </c:extLst>
        </c:ser>
        <c:ser>
          <c:idx val="2"/>
          <c:order val="2"/>
          <c:tx>
            <c:v>Error-Simpson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Sheet1!$A$2:$A$98</c:f>
              <c:numCache>
                <c:formatCode>General</c:formatCode>
                <c:ptCount val="9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  <c:pt idx="47">
                  <c:v>50</c:v>
                </c:pt>
                <c:pt idx="48">
                  <c:v>51</c:v>
                </c:pt>
                <c:pt idx="49">
                  <c:v>52</c:v>
                </c:pt>
                <c:pt idx="50">
                  <c:v>53</c:v>
                </c:pt>
                <c:pt idx="51">
                  <c:v>54</c:v>
                </c:pt>
                <c:pt idx="52">
                  <c:v>55</c:v>
                </c:pt>
                <c:pt idx="53">
                  <c:v>56</c:v>
                </c:pt>
                <c:pt idx="54">
                  <c:v>57</c:v>
                </c:pt>
                <c:pt idx="55">
                  <c:v>58</c:v>
                </c:pt>
                <c:pt idx="56">
                  <c:v>59</c:v>
                </c:pt>
                <c:pt idx="57">
                  <c:v>60</c:v>
                </c:pt>
                <c:pt idx="58">
                  <c:v>61</c:v>
                </c:pt>
                <c:pt idx="59">
                  <c:v>62</c:v>
                </c:pt>
                <c:pt idx="60">
                  <c:v>63</c:v>
                </c:pt>
                <c:pt idx="61">
                  <c:v>64</c:v>
                </c:pt>
                <c:pt idx="62">
                  <c:v>65</c:v>
                </c:pt>
                <c:pt idx="63">
                  <c:v>66</c:v>
                </c:pt>
                <c:pt idx="64">
                  <c:v>67</c:v>
                </c:pt>
                <c:pt idx="65">
                  <c:v>68</c:v>
                </c:pt>
                <c:pt idx="66">
                  <c:v>69</c:v>
                </c:pt>
                <c:pt idx="67">
                  <c:v>70</c:v>
                </c:pt>
                <c:pt idx="68">
                  <c:v>71</c:v>
                </c:pt>
                <c:pt idx="69">
                  <c:v>72</c:v>
                </c:pt>
                <c:pt idx="70">
                  <c:v>73</c:v>
                </c:pt>
                <c:pt idx="71">
                  <c:v>74</c:v>
                </c:pt>
                <c:pt idx="72">
                  <c:v>75</c:v>
                </c:pt>
                <c:pt idx="73">
                  <c:v>76</c:v>
                </c:pt>
                <c:pt idx="74">
                  <c:v>77</c:v>
                </c:pt>
                <c:pt idx="75">
                  <c:v>78</c:v>
                </c:pt>
                <c:pt idx="76">
                  <c:v>79</c:v>
                </c:pt>
                <c:pt idx="77">
                  <c:v>80</c:v>
                </c:pt>
                <c:pt idx="78">
                  <c:v>81</c:v>
                </c:pt>
                <c:pt idx="79">
                  <c:v>82</c:v>
                </c:pt>
                <c:pt idx="80">
                  <c:v>83</c:v>
                </c:pt>
                <c:pt idx="81">
                  <c:v>84</c:v>
                </c:pt>
                <c:pt idx="82">
                  <c:v>85</c:v>
                </c:pt>
                <c:pt idx="83">
                  <c:v>86</c:v>
                </c:pt>
                <c:pt idx="84">
                  <c:v>87</c:v>
                </c:pt>
                <c:pt idx="85">
                  <c:v>88</c:v>
                </c:pt>
                <c:pt idx="86">
                  <c:v>89</c:v>
                </c:pt>
                <c:pt idx="87">
                  <c:v>90</c:v>
                </c:pt>
                <c:pt idx="88">
                  <c:v>91</c:v>
                </c:pt>
                <c:pt idx="89">
                  <c:v>92</c:v>
                </c:pt>
                <c:pt idx="90">
                  <c:v>93</c:v>
                </c:pt>
                <c:pt idx="91">
                  <c:v>94</c:v>
                </c:pt>
                <c:pt idx="92">
                  <c:v>95</c:v>
                </c:pt>
                <c:pt idx="93">
                  <c:v>96</c:v>
                </c:pt>
                <c:pt idx="94">
                  <c:v>97</c:v>
                </c:pt>
                <c:pt idx="95">
                  <c:v>98</c:v>
                </c:pt>
                <c:pt idx="96">
                  <c:v>99</c:v>
                </c:pt>
              </c:numCache>
            </c:numRef>
          </c:xVal>
          <c:yVal>
            <c:numRef>
              <c:f>Sheet1!$H$2:$H$98</c:f>
              <c:numCache>
                <c:formatCode>General</c:formatCode>
                <c:ptCount val="97"/>
                <c:pt idx="0">
                  <c:v>0.12136300000000011</c:v>
                </c:pt>
                <c:pt idx="1">
                  <c:v>1.7066000000000026E-2</c:v>
                </c:pt>
                <c:pt idx="2">
                  <c:v>4.5439999999998815E-3</c:v>
                </c:pt>
                <c:pt idx="3">
                  <c:v>3.3710000000000129E-3</c:v>
                </c:pt>
                <c:pt idx="4">
                  <c:v>1.6620000000000523E-3</c:v>
                </c:pt>
                <c:pt idx="5">
                  <c:v>1.0660000000000114E-3</c:v>
                </c:pt>
                <c:pt idx="6">
                  <c:v>5.3700000000000969E-4</c:v>
                </c:pt>
                <c:pt idx="7">
                  <c:v>4.3700000000002071E-4</c:v>
                </c:pt>
                <c:pt idx="8">
                  <c:v>1.9199999999996997E-4</c:v>
                </c:pt>
                <c:pt idx="9">
                  <c:v>2.1000000000004349E-4</c:v>
                </c:pt>
                <c:pt idx="10">
                  <c:v>7.5000000000047251E-5</c:v>
                </c:pt>
                <c:pt idx="11">
                  <c:v>1.1300000000002974E-4</c:v>
                </c:pt>
                <c:pt idx="12">
                  <c:v>3.0999999999892225E-5</c:v>
                </c:pt>
                <c:pt idx="13">
                  <c:v>6.6000000000121517E-5</c:v>
                </c:pt>
                <c:pt idx="14">
                  <c:v>1.3000000000040757E-5</c:v>
                </c:pt>
                <c:pt idx="15">
                  <c:v>4.0999999999957737E-5</c:v>
                </c:pt>
                <c:pt idx="16">
                  <c:v>5.000000000032756E-6</c:v>
                </c:pt>
                <c:pt idx="17">
                  <c:v>2.6999999999999247E-5</c:v>
                </c:pt>
                <c:pt idx="18">
                  <c:v>9.9999999991773336E-7</c:v>
                </c:pt>
                <c:pt idx="19">
                  <c:v>1.8000000000073513E-5</c:v>
                </c:pt>
                <c:pt idx="20">
                  <c:v>0</c:v>
                </c:pt>
                <c:pt idx="21">
                  <c:v>1.3000000000040757E-5</c:v>
                </c:pt>
                <c:pt idx="22">
                  <c:v>9.9999999991773336E-7</c:v>
                </c:pt>
                <c:pt idx="23">
                  <c:v>8.9999999999257341E-6</c:v>
                </c:pt>
                <c:pt idx="24">
                  <c:v>9.9999999991773336E-7</c:v>
                </c:pt>
                <c:pt idx="25">
                  <c:v>7.0000000000902673E-6</c:v>
                </c:pt>
                <c:pt idx="26">
                  <c:v>9.9999999991773336E-7</c:v>
                </c:pt>
                <c:pt idx="27">
                  <c:v>5.000000000032756E-6</c:v>
                </c:pt>
                <c:pt idx="28">
                  <c:v>9.9999999991773336E-7</c:v>
                </c:pt>
                <c:pt idx="29">
                  <c:v>4.0000000001150227E-6</c:v>
                </c:pt>
                <c:pt idx="30">
                  <c:v>9.9999999991773336E-7</c:v>
                </c:pt>
                <c:pt idx="31">
                  <c:v>2.9999999999752447E-6</c:v>
                </c:pt>
                <c:pt idx="32">
                  <c:v>9.9999999991773336E-7</c:v>
                </c:pt>
                <c:pt idx="33">
                  <c:v>2.0000000000575113E-6</c:v>
                </c:pt>
                <c:pt idx="34">
                  <c:v>0</c:v>
                </c:pt>
                <c:pt idx="35">
                  <c:v>2.0000000000575113E-6</c:v>
                </c:pt>
                <c:pt idx="36">
                  <c:v>0</c:v>
                </c:pt>
                <c:pt idx="37">
                  <c:v>9.9999999991773336E-7</c:v>
                </c:pt>
                <c:pt idx="38">
                  <c:v>0</c:v>
                </c:pt>
                <c:pt idx="39">
                  <c:v>9.9999999991773336E-7</c:v>
                </c:pt>
                <c:pt idx="40">
                  <c:v>0</c:v>
                </c:pt>
                <c:pt idx="41">
                  <c:v>9.9999999991773336E-7</c:v>
                </c:pt>
                <c:pt idx="42">
                  <c:v>0</c:v>
                </c:pt>
                <c:pt idx="43">
                  <c:v>9.9999999991773336E-7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6F46-4426-82F9-5FB4CA07DB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0125615"/>
        <c:axId val="870124783"/>
      </c:scatterChart>
      <c:valAx>
        <c:axId val="870125615"/>
        <c:scaling>
          <c:orientation val="minMax"/>
          <c:max val="40"/>
          <c:min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n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870124783"/>
        <c:crosses val="autoZero"/>
        <c:crossBetween val="midCat"/>
      </c:valAx>
      <c:valAx>
        <c:axId val="870124783"/>
        <c:scaling>
          <c:orientation val="minMax"/>
          <c:max val="2.0000000000000004E-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ERROR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870125615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accent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Error-Midpoint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Sheet1!$A$2:$A$98</c:f>
              <c:numCache>
                <c:formatCode>General</c:formatCode>
                <c:ptCount val="9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  <c:pt idx="47">
                  <c:v>50</c:v>
                </c:pt>
                <c:pt idx="48">
                  <c:v>51</c:v>
                </c:pt>
                <c:pt idx="49">
                  <c:v>52</c:v>
                </c:pt>
                <c:pt idx="50">
                  <c:v>53</c:v>
                </c:pt>
                <c:pt idx="51">
                  <c:v>54</c:v>
                </c:pt>
                <c:pt idx="52">
                  <c:v>55</c:v>
                </c:pt>
                <c:pt idx="53">
                  <c:v>56</c:v>
                </c:pt>
                <c:pt idx="54">
                  <c:v>57</c:v>
                </c:pt>
                <c:pt idx="55">
                  <c:v>58</c:v>
                </c:pt>
                <c:pt idx="56">
                  <c:v>59</c:v>
                </c:pt>
                <c:pt idx="57">
                  <c:v>60</c:v>
                </c:pt>
                <c:pt idx="58">
                  <c:v>61</c:v>
                </c:pt>
                <c:pt idx="59">
                  <c:v>62</c:v>
                </c:pt>
                <c:pt idx="60">
                  <c:v>63</c:v>
                </c:pt>
                <c:pt idx="61">
                  <c:v>64</c:v>
                </c:pt>
                <c:pt idx="62">
                  <c:v>65</c:v>
                </c:pt>
                <c:pt idx="63">
                  <c:v>66</c:v>
                </c:pt>
                <c:pt idx="64">
                  <c:v>67</c:v>
                </c:pt>
                <c:pt idx="65">
                  <c:v>68</c:v>
                </c:pt>
                <c:pt idx="66">
                  <c:v>69</c:v>
                </c:pt>
                <c:pt idx="67">
                  <c:v>70</c:v>
                </c:pt>
                <c:pt idx="68">
                  <c:v>71</c:v>
                </c:pt>
                <c:pt idx="69">
                  <c:v>72</c:v>
                </c:pt>
                <c:pt idx="70">
                  <c:v>73</c:v>
                </c:pt>
                <c:pt idx="71">
                  <c:v>74</c:v>
                </c:pt>
                <c:pt idx="72">
                  <c:v>75</c:v>
                </c:pt>
                <c:pt idx="73">
                  <c:v>76</c:v>
                </c:pt>
                <c:pt idx="74">
                  <c:v>77</c:v>
                </c:pt>
                <c:pt idx="75">
                  <c:v>78</c:v>
                </c:pt>
                <c:pt idx="76">
                  <c:v>79</c:v>
                </c:pt>
                <c:pt idx="77">
                  <c:v>80</c:v>
                </c:pt>
                <c:pt idx="78">
                  <c:v>81</c:v>
                </c:pt>
                <c:pt idx="79">
                  <c:v>82</c:v>
                </c:pt>
                <c:pt idx="80">
                  <c:v>83</c:v>
                </c:pt>
                <c:pt idx="81">
                  <c:v>84</c:v>
                </c:pt>
                <c:pt idx="82">
                  <c:v>85</c:v>
                </c:pt>
                <c:pt idx="83">
                  <c:v>86</c:v>
                </c:pt>
                <c:pt idx="84">
                  <c:v>87</c:v>
                </c:pt>
                <c:pt idx="85">
                  <c:v>88</c:v>
                </c:pt>
                <c:pt idx="86">
                  <c:v>89</c:v>
                </c:pt>
                <c:pt idx="87">
                  <c:v>90</c:v>
                </c:pt>
                <c:pt idx="88">
                  <c:v>91</c:v>
                </c:pt>
                <c:pt idx="89">
                  <c:v>92</c:v>
                </c:pt>
                <c:pt idx="90">
                  <c:v>93</c:v>
                </c:pt>
                <c:pt idx="91">
                  <c:v>94</c:v>
                </c:pt>
                <c:pt idx="92">
                  <c:v>95</c:v>
                </c:pt>
                <c:pt idx="93">
                  <c:v>96</c:v>
                </c:pt>
                <c:pt idx="94">
                  <c:v>97</c:v>
                </c:pt>
                <c:pt idx="95">
                  <c:v>98</c:v>
                </c:pt>
                <c:pt idx="96">
                  <c:v>99</c:v>
                </c:pt>
              </c:numCache>
            </c:numRef>
          </c:xVal>
          <c:yVal>
            <c:numRef>
              <c:f>Sheet1!$J$2:$J$98</c:f>
              <c:numCache>
                <c:formatCode>General</c:formatCode>
                <c:ptCount val="97"/>
                <c:pt idx="0">
                  <c:v>7.9500381888081464E-2</c:v>
                </c:pt>
                <c:pt idx="1">
                  <c:v>4.6489159315905311E-2</c:v>
                </c:pt>
                <c:pt idx="2">
                  <c:v>3.0277354981582218E-2</c:v>
                </c:pt>
                <c:pt idx="3">
                  <c:v>2.1223590138083181E-2</c:v>
                </c:pt>
                <c:pt idx="4">
                  <c:v>1.5680879323975803E-2</c:v>
                </c:pt>
                <c:pt idx="5">
                  <c:v>1.2049132812323855E-2</c:v>
                </c:pt>
                <c:pt idx="6">
                  <c:v>9.5438494684349732E-3</c:v>
                </c:pt>
                <c:pt idx="7">
                  <c:v>7.7444342783717039E-3</c:v>
                </c:pt>
                <c:pt idx="8">
                  <c:v>6.4088927196221668E-3</c:v>
                </c:pt>
                <c:pt idx="9">
                  <c:v>5.3903213163038685E-3</c:v>
                </c:pt>
                <c:pt idx="10">
                  <c:v>4.5966768117435127E-3</c:v>
                </c:pt>
                <c:pt idx="11">
                  <c:v>3.9657842908371243E-3</c:v>
                </c:pt>
                <c:pt idx="12">
                  <c:v>3.4561938101824612E-3</c:v>
                </c:pt>
                <c:pt idx="13">
                  <c:v>3.0392561441921224E-3</c:v>
                </c:pt>
                <c:pt idx="14">
                  <c:v>2.693027205182726E-3</c:v>
                </c:pt>
                <c:pt idx="15">
                  <c:v>2.4028776013648554E-3</c:v>
                </c:pt>
                <c:pt idx="16">
                  <c:v>2.1572257309057231E-3</c:v>
                </c:pt>
                <c:pt idx="17">
                  <c:v>1.9469282239369273E-3</c:v>
                </c:pt>
                <c:pt idx="18">
                  <c:v>1.7664990585377234E-3</c:v>
                </c:pt>
                <c:pt idx="19">
                  <c:v>1.609842654795663E-3</c:v>
                </c:pt>
                <c:pt idx="20">
                  <c:v>1.4733016647637636E-3</c:v>
                </c:pt>
                <c:pt idx="21">
                  <c:v>1.3532187404946372E-3</c:v>
                </c:pt>
                <c:pt idx="22">
                  <c:v>1.2471556500234938E-3</c:v>
                </c:pt>
                <c:pt idx="23">
                  <c:v>1.1532837193765713E-3</c:v>
                </c:pt>
                <c:pt idx="24">
                  <c:v>1.06916471658908E-3</c:v>
                </c:pt>
                <c:pt idx="25">
                  <c:v>9.9418908366972081E-4</c:v>
                </c:pt>
                <c:pt idx="26">
                  <c:v>9.2713770463616612E-4</c:v>
                </c:pt>
                <c:pt idx="27">
                  <c:v>8.6618190551478972E-4</c:v>
                </c:pt>
                <c:pt idx="28">
                  <c:v>8.1132168630559161E-4</c:v>
                </c:pt>
                <c:pt idx="29">
                  <c:v>7.6133793102610892E-4</c:v>
                </c:pt>
                <c:pt idx="30">
                  <c:v>7.1623063967620653E-4</c:v>
                </c:pt>
                <c:pt idx="31">
                  <c:v>6.7478069627369217E-4</c:v>
                </c:pt>
                <c:pt idx="32">
                  <c:v>6.3698810081843076E-4</c:v>
                </c:pt>
                <c:pt idx="33">
                  <c:v>6.016337373280947E-4</c:v>
                </c:pt>
                <c:pt idx="34">
                  <c:v>5.6993672178487606E-4</c:v>
                </c:pt>
                <c:pt idx="35">
                  <c:v>5.4006838021541926E-4</c:v>
                </c:pt>
                <c:pt idx="36">
                  <c:v>5.126382706108878E-4</c:v>
                </c:pt>
                <c:pt idx="37">
                  <c:v>4.876463929710112E-4</c:v>
                </c:pt>
                <c:pt idx="38">
                  <c:v>4.6387363131373258E-4</c:v>
                </c:pt>
                <c:pt idx="39">
                  <c:v>4.4253910162124407E-4</c:v>
                </c:pt>
                <c:pt idx="40">
                  <c:v>4.2181412991991923E-4</c:v>
                </c:pt>
                <c:pt idx="41">
                  <c:v>4.0291783219235618E-4</c:v>
                </c:pt>
                <c:pt idx="42">
                  <c:v>3.852406504471205E-4</c:v>
                </c:pt>
                <c:pt idx="43">
                  <c:v>3.6878258468434749E-4</c:v>
                </c:pt>
                <c:pt idx="44">
                  <c:v>3.5354363490403722E-4</c:v>
                </c:pt>
                <c:pt idx="45">
                  <c:v>3.3891424311489069E-4</c:v>
                </c:pt>
                <c:pt idx="46">
                  <c:v>3.2489440931690778E-4</c:v>
                </c:pt>
                <c:pt idx="47">
                  <c:v>3.1209369150152298E-4</c:v>
                </c:pt>
                <c:pt idx="48">
                  <c:v>2.9990253167716643E-4</c:v>
                </c:pt>
                <c:pt idx="49">
                  <c:v>2.8893048783540804E-4</c:v>
                </c:pt>
                <c:pt idx="50">
                  <c:v>2.7795844399351429E-4</c:v>
                </c:pt>
                <c:pt idx="51">
                  <c:v>2.6759595814291953E-4</c:v>
                </c:pt>
                <c:pt idx="52">
                  <c:v>2.578430302834885E-4</c:v>
                </c:pt>
                <c:pt idx="53">
                  <c:v>2.4869966041522111E-4</c:v>
                </c:pt>
                <c:pt idx="54">
                  <c:v>2.4016584853825279E-4</c:v>
                </c:pt>
                <c:pt idx="55">
                  <c:v>2.3224159465244813E-4</c:v>
                </c:pt>
                <c:pt idx="56">
                  <c:v>2.2431734076664347E-4</c:v>
                </c:pt>
                <c:pt idx="57">
                  <c:v>2.1700264487213786E-4</c:v>
                </c:pt>
                <c:pt idx="58">
                  <c:v>2.0968794897749691E-4</c:v>
                </c:pt>
                <c:pt idx="59">
                  <c:v>2.0298281107415498E-4</c:v>
                </c:pt>
                <c:pt idx="60">
                  <c:v>1.9688723116211208E-4</c:v>
                </c:pt>
                <c:pt idx="61">
                  <c:v>1.9079165124993383E-4</c:v>
                </c:pt>
                <c:pt idx="62">
                  <c:v>1.8469607133775559E-4</c:v>
                </c:pt>
                <c:pt idx="63">
                  <c:v>1.7921004941687639E-4</c:v>
                </c:pt>
                <c:pt idx="64">
                  <c:v>1.7372402749599717E-4</c:v>
                </c:pt>
                <c:pt idx="65">
                  <c:v>1.6884756356628166E-4</c:v>
                </c:pt>
                <c:pt idx="66">
                  <c:v>1.6397109963656612E-4</c:v>
                </c:pt>
                <c:pt idx="67">
                  <c:v>1.5970419369801429E-4</c:v>
                </c:pt>
                <c:pt idx="68">
                  <c:v>1.5482772976829876E-4</c:v>
                </c:pt>
                <c:pt idx="69">
                  <c:v>1.5056082382974693E-4</c:v>
                </c:pt>
                <c:pt idx="70">
                  <c:v>1.4629391789133041E-4</c:v>
                </c:pt>
                <c:pt idx="71">
                  <c:v>1.426365699440776E-4</c:v>
                </c:pt>
                <c:pt idx="72">
                  <c:v>1.3897922199668946E-4</c:v>
                </c:pt>
                <c:pt idx="73">
                  <c:v>1.3532187404943666E-4</c:v>
                </c:pt>
                <c:pt idx="74">
                  <c:v>1.3166452610218385E-4</c:v>
                </c:pt>
                <c:pt idx="75">
                  <c:v>1.2861673614609473E-4</c:v>
                </c:pt>
                <c:pt idx="76">
                  <c:v>1.2495938819884192E-4</c:v>
                </c:pt>
                <c:pt idx="77">
                  <c:v>1.219115982427528E-4</c:v>
                </c:pt>
                <c:pt idx="78">
                  <c:v>1.1886380828666368E-4</c:v>
                </c:pt>
                <c:pt idx="79">
                  <c:v>1.1642557632187359E-4</c:v>
                </c:pt>
                <c:pt idx="80">
                  <c:v>1.1337778636578447E-4</c:v>
                </c:pt>
                <c:pt idx="81">
                  <c:v>1.1093955440085902E-4</c:v>
                </c:pt>
                <c:pt idx="82">
                  <c:v>1.078917644447699E-4</c:v>
                </c:pt>
                <c:pt idx="83">
                  <c:v>1.0545353247997981E-4</c:v>
                </c:pt>
                <c:pt idx="84">
                  <c:v>1.0301530051518972E-4</c:v>
                </c:pt>
                <c:pt idx="85">
                  <c:v>1.0118662654142797E-4</c:v>
                </c:pt>
                <c:pt idx="86">
                  <c:v>9.8748394576637881E-5</c:v>
                </c:pt>
                <c:pt idx="87">
                  <c:v>9.6310162611712444E-5</c:v>
                </c:pt>
                <c:pt idx="88">
                  <c:v>9.448148863808604E-5</c:v>
                </c:pt>
                <c:pt idx="89">
                  <c:v>9.2652814664459637E-5</c:v>
                </c:pt>
                <c:pt idx="90">
                  <c:v>9.0214582699669549E-5</c:v>
                </c:pt>
                <c:pt idx="91">
                  <c:v>8.8385908726043146E-5</c:v>
                </c:pt>
                <c:pt idx="92">
                  <c:v>8.6557234752416743E-5</c:v>
                </c:pt>
                <c:pt idx="93">
                  <c:v>8.4728560778654991E-5</c:v>
                </c:pt>
                <c:pt idx="94">
                  <c:v>8.2899886805028587E-5</c:v>
                </c:pt>
                <c:pt idx="95">
                  <c:v>8.1680770822701218E-5</c:v>
                </c:pt>
                <c:pt idx="96">
                  <c:v>7.9852096848939466E-5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B59-41CE-BE5B-E98BDDCF0E22}"/>
            </c:ext>
          </c:extLst>
        </c:ser>
        <c:ser>
          <c:idx val="1"/>
          <c:order val="1"/>
          <c:tx>
            <c:v>Error-Trapezoidal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Sheet1!$A$2:$A$98</c:f>
              <c:numCache>
                <c:formatCode>General</c:formatCode>
                <c:ptCount val="9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  <c:pt idx="47">
                  <c:v>50</c:v>
                </c:pt>
                <c:pt idx="48">
                  <c:v>51</c:v>
                </c:pt>
                <c:pt idx="49">
                  <c:v>52</c:v>
                </c:pt>
                <c:pt idx="50">
                  <c:v>53</c:v>
                </c:pt>
                <c:pt idx="51">
                  <c:v>54</c:v>
                </c:pt>
                <c:pt idx="52">
                  <c:v>55</c:v>
                </c:pt>
                <c:pt idx="53">
                  <c:v>56</c:v>
                </c:pt>
                <c:pt idx="54">
                  <c:v>57</c:v>
                </c:pt>
                <c:pt idx="55">
                  <c:v>58</c:v>
                </c:pt>
                <c:pt idx="56">
                  <c:v>59</c:v>
                </c:pt>
                <c:pt idx="57">
                  <c:v>60</c:v>
                </c:pt>
                <c:pt idx="58">
                  <c:v>61</c:v>
                </c:pt>
                <c:pt idx="59">
                  <c:v>62</c:v>
                </c:pt>
                <c:pt idx="60">
                  <c:v>63</c:v>
                </c:pt>
                <c:pt idx="61">
                  <c:v>64</c:v>
                </c:pt>
                <c:pt idx="62">
                  <c:v>65</c:v>
                </c:pt>
                <c:pt idx="63">
                  <c:v>66</c:v>
                </c:pt>
                <c:pt idx="64">
                  <c:v>67</c:v>
                </c:pt>
                <c:pt idx="65">
                  <c:v>68</c:v>
                </c:pt>
                <c:pt idx="66">
                  <c:v>69</c:v>
                </c:pt>
                <c:pt idx="67">
                  <c:v>70</c:v>
                </c:pt>
                <c:pt idx="68">
                  <c:v>71</c:v>
                </c:pt>
                <c:pt idx="69">
                  <c:v>72</c:v>
                </c:pt>
                <c:pt idx="70">
                  <c:v>73</c:v>
                </c:pt>
                <c:pt idx="71">
                  <c:v>74</c:v>
                </c:pt>
                <c:pt idx="72">
                  <c:v>75</c:v>
                </c:pt>
                <c:pt idx="73">
                  <c:v>76</c:v>
                </c:pt>
                <c:pt idx="74">
                  <c:v>77</c:v>
                </c:pt>
                <c:pt idx="75">
                  <c:v>78</c:v>
                </c:pt>
                <c:pt idx="76">
                  <c:v>79</c:v>
                </c:pt>
                <c:pt idx="77">
                  <c:v>80</c:v>
                </c:pt>
                <c:pt idx="78">
                  <c:v>81</c:v>
                </c:pt>
                <c:pt idx="79">
                  <c:v>82</c:v>
                </c:pt>
                <c:pt idx="80">
                  <c:v>83</c:v>
                </c:pt>
                <c:pt idx="81">
                  <c:v>84</c:v>
                </c:pt>
                <c:pt idx="82">
                  <c:v>85</c:v>
                </c:pt>
                <c:pt idx="83">
                  <c:v>86</c:v>
                </c:pt>
                <c:pt idx="84">
                  <c:v>87</c:v>
                </c:pt>
                <c:pt idx="85">
                  <c:v>88</c:v>
                </c:pt>
                <c:pt idx="86">
                  <c:v>89</c:v>
                </c:pt>
                <c:pt idx="87">
                  <c:v>90</c:v>
                </c:pt>
                <c:pt idx="88">
                  <c:v>91</c:v>
                </c:pt>
                <c:pt idx="89">
                  <c:v>92</c:v>
                </c:pt>
                <c:pt idx="90">
                  <c:v>93</c:v>
                </c:pt>
                <c:pt idx="91">
                  <c:v>94</c:v>
                </c:pt>
                <c:pt idx="92">
                  <c:v>95</c:v>
                </c:pt>
                <c:pt idx="93">
                  <c:v>96</c:v>
                </c:pt>
                <c:pt idx="94">
                  <c:v>97</c:v>
                </c:pt>
                <c:pt idx="95">
                  <c:v>98</c:v>
                </c:pt>
                <c:pt idx="96">
                  <c:v>99</c:v>
                </c:pt>
              </c:numCache>
            </c:numRef>
          </c:xVal>
          <c:yVal>
            <c:numRef>
              <c:f>Sheet1!$K$2:$K$98</c:f>
              <c:numCache>
                <c:formatCode>General</c:formatCode>
                <c:ptCount val="97"/>
                <c:pt idx="0">
                  <c:v>0.16516522374130843</c:v>
                </c:pt>
                <c:pt idx="1">
                  <c:v>9.492829464570364E-2</c:v>
                </c:pt>
                <c:pt idx="2">
                  <c:v>6.1353230931654505E-2</c:v>
                </c:pt>
                <c:pt idx="3">
                  <c:v>4.2832420926613483E-2</c:v>
                </c:pt>
                <c:pt idx="4">
                  <c:v>3.1569008364964311E-2</c:v>
                </c:pt>
                <c:pt idx="5">
                  <c:v>2.4219567664899161E-2</c:v>
                </c:pt>
                <c:pt idx="6">
                  <c:v>1.9163284127780469E-2</c:v>
                </c:pt>
                <c:pt idx="7">
                  <c:v>1.5537633196040563E-2</c:v>
                </c:pt>
                <c:pt idx="8">
                  <c:v>1.2850701570770015E-2</c:v>
                </c:pt>
                <c:pt idx="9">
                  <c:v>1.0804415394265151E-2</c:v>
                </c:pt>
                <c:pt idx="10">
                  <c:v>9.2098116892497979E-3</c:v>
                </c:pt>
                <c:pt idx="11">
                  <c:v>7.9437597414986055E-3</c:v>
                </c:pt>
                <c:pt idx="12">
                  <c:v>6.922140548224218E-3</c:v>
                </c:pt>
                <c:pt idx="13">
                  <c:v>6.0852174262877217E-3</c:v>
                </c:pt>
                <c:pt idx="14">
                  <c:v>5.3915404322863311E-3</c:v>
                </c:pt>
                <c:pt idx="15">
                  <c:v>4.8094125506770984E-3</c:v>
                </c:pt>
                <c:pt idx="16">
                  <c:v>4.3174992517675355E-3</c:v>
                </c:pt>
                <c:pt idx="17">
                  <c:v>3.8969042378300791E-3</c:v>
                </c:pt>
                <c:pt idx="18">
                  <c:v>3.5348267910490735E-3</c:v>
                </c:pt>
                <c:pt idx="19">
                  <c:v>3.2209044255739239E-3</c:v>
                </c:pt>
                <c:pt idx="20">
                  <c:v>2.9472128875188265E-3</c:v>
                </c:pt>
                <c:pt idx="21">
                  <c:v>2.7070470389805733E-3</c:v>
                </c:pt>
                <c:pt idx="22">
                  <c:v>2.4949208580382866E-3</c:v>
                </c:pt>
                <c:pt idx="23">
                  <c:v>2.3065674387531426E-3</c:v>
                </c:pt>
                <c:pt idx="24">
                  <c:v>2.1389389911693237E-3</c:v>
                </c:pt>
                <c:pt idx="25">
                  <c:v>1.9889877253307406E-3</c:v>
                </c:pt>
                <c:pt idx="26">
                  <c:v>1.8542754092724675E-3</c:v>
                </c:pt>
                <c:pt idx="27">
                  <c:v>1.7329733690208786E-3</c:v>
                </c:pt>
                <c:pt idx="28">
                  <c:v>1.6226433726111832E-3</c:v>
                </c:pt>
                <c:pt idx="29">
                  <c:v>1.5232854200433817E-3</c:v>
                </c:pt>
                <c:pt idx="30">
                  <c:v>1.4324612793525484E-3</c:v>
                </c:pt>
                <c:pt idx="31">
                  <c:v>1.3489518345562207E-3</c:v>
                </c:pt>
                <c:pt idx="32">
                  <c:v>1.2733666436456977E-3</c:v>
                </c:pt>
                <c:pt idx="33">
                  <c:v>1.2032674746560541E-3</c:v>
                </c:pt>
                <c:pt idx="34">
                  <c:v>1.1392638855787238E-3</c:v>
                </c:pt>
                <c:pt idx="35">
                  <c:v>1.0801367604309738E-3</c:v>
                </c:pt>
                <c:pt idx="36">
                  <c:v>1.0252765412216403E-3</c:v>
                </c:pt>
                <c:pt idx="37">
                  <c:v>9.7468322795099397E-4</c:v>
                </c:pt>
                <c:pt idx="38">
                  <c:v>9.2774726262746516E-4</c:v>
                </c:pt>
                <c:pt idx="39">
                  <c:v>8.844686452513245E-4</c:v>
                </c:pt>
                <c:pt idx="40">
                  <c:v>8.4362825983997389E-4</c:v>
                </c:pt>
                <c:pt idx="41">
                  <c:v>8.0583566438471236E-4</c:v>
                </c:pt>
                <c:pt idx="42">
                  <c:v>7.70481300894241E-4</c:v>
                </c:pt>
                <c:pt idx="43">
                  <c:v>7.3695561137753136E-4</c:v>
                </c:pt>
                <c:pt idx="44">
                  <c:v>7.0586815382561177E-4</c:v>
                </c:pt>
                <c:pt idx="45">
                  <c:v>6.7721892823861764E-4</c:v>
                </c:pt>
                <c:pt idx="46">
                  <c:v>6.4978881863395088E-4</c:v>
                </c:pt>
                <c:pt idx="47">
                  <c:v>6.235778250117469E-4</c:v>
                </c:pt>
                <c:pt idx="48">
                  <c:v>5.9980506335446829E-4</c:v>
                </c:pt>
                <c:pt idx="49">
                  <c:v>5.7664185968835341E-4</c:v>
                </c:pt>
                <c:pt idx="50">
                  <c:v>5.5530732999586484E-4</c:v>
                </c:pt>
                <c:pt idx="51">
                  <c:v>5.3458235829454E-4</c:v>
                </c:pt>
                <c:pt idx="52">
                  <c:v>5.1568606056697701E-4</c:v>
                </c:pt>
                <c:pt idx="53">
                  <c:v>4.9739932083044222E-4</c:v>
                </c:pt>
                <c:pt idx="54">
                  <c:v>4.797221390853419E-4</c:v>
                </c:pt>
                <c:pt idx="55">
                  <c:v>4.6387363131373258E-4</c:v>
                </c:pt>
                <c:pt idx="56">
                  <c:v>4.4802512354212326E-4</c:v>
                </c:pt>
                <c:pt idx="57">
                  <c:v>4.3339573175311204E-4</c:v>
                </c:pt>
                <c:pt idx="58">
                  <c:v>4.1937589795512919E-4</c:v>
                </c:pt>
                <c:pt idx="59">
                  <c:v>4.0596562214844533E-4</c:v>
                </c:pt>
                <c:pt idx="60">
                  <c:v>3.9316490433292516E-4</c:v>
                </c:pt>
                <c:pt idx="61">
                  <c:v>3.8097374450870398E-4</c:v>
                </c:pt>
                <c:pt idx="62">
                  <c:v>3.6939214267564654E-4</c:v>
                </c:pt>
                <c:pt idx="63">
                  <c:v>3.578105408425891E-4</c:v>
                </c:pt>
                <c:pt idx="64">
                  <c:v>3.4744805499185898E-4</c:v>
                </c:pt>
                <c:pt idx="65">
                  <c:v>3.3708556914126427E-4</c:v>
                </c:pt>
                <c:pt idx="66">
                  <c:v>3.2733264128183319E-4</c:v>
                </c:pt>
                <c:pt idx="67">
                  <c:v>3.1818927141356586E-4</c:v>
                </c:pt>
                <c:pt idx="68">
                  <c:v>3.0904590154543383E-4</c:v>
                </c:pt>
                <c:pt idx="69">
                  <c:v>3.0051208966846548E-4</c:v>
                </c:pt>
                <c:pt idx="70">
                  <c:v>2.9258783578266082E-4</c:v>
                </c:pt>
                <c:pt idx="71">
                  <c:v>2.8466358189685622E-4</c:v>
                </c:pt>
                <c:pt idx="72">
                  <c:v>2.773488860023506E-4</c:v>
                </c:pt>
                <c:pt idx="73">
                  <c:v>2.7003419010770963E-4</c:v>
                </c:pt>
                <c:pt idx="74">
                  <c:v>2.6271949421320401E-4</c:v>
                </c:pt>
                <c:pt idx="75">
                  <c:v>2.5601435630986209E-4</c:v>
                </c:pt>
                <c:pt idx="76">
                  <c:v>2.4991877639768384E-4</c:v>
                </c:pt>
                <c:pt idx="77">
                  <c:v>2.438231964855056E-4</c:v>
                </c:pt>
                <c:pt idx="78">
                  <c:v>2.3772761657346269E-4</c:v>
                </c:pt>
                <c:pt idx="79">
                  <c:v>2.3163203666128445E-4</c:v>
                </c:pt>
                <c:pt idx="80">
                  <c:v>2.2614601474040525E-4</c:v>
                </c:pt>
                <c:pt idx="81">
                  <c:v>2.2065999281939067E-4</c:v>
                </c:pt>
                <c:pt idx="82">
                  <c:v>2.1578352888967516E-4</c:v>
                </c:pt>
                <c:pt idx="83">
                  <c:v>2.1090706495995962E-4</c:v>
                </c:pt>
                <c:pt idx="84">
                  <c:v>2.0603060103024411E-4</c:v>
                </c:pt>
                <c:pt idx="85">
                  <c:v>2.0115413710052857E-4</c:v>
                </c:pt>
                <c:pt idx="86">
                  <c:v>1.9688723116211208E-4</c:v>
                </c:pt>
                <c:pt idx="87">
                  <c:v>1.9262032522356025E-4</c:v>
                </c:pt>
                <c:pt idx="88">
                  <c:v>1.8835341928514376E-4</c:v>
                </c:pt>
                <c:pt idx="89">
                  <c:v>1.840865133465919E-4</c:v>
                </c:pt>
                <c:pt idx="90">
                  <c:v>1.804291653993391E-4</c:v>
                </c:pt>
                <c:pt idx="91">
                  <c:v>1.7616225946078727E-4</c:v>
                </c:pt>
                <c:pt idx="92">
                  <c:v>1.7250491151353447E-4</c:v>
                </c:pt>
                <c:pt idx="93">
                  <c:v>1.6884756356628166E-4</c:v>
                </c:pt>
                <c:pt idx="94">
                  <c:v>1.6579977361019254E-4</c:v>
                </c:pt>
                <c:pt idx="95">
                  <c:v>1.6214242566293973E-4</c:v>
                </c:pt>
                <c:pt idx="96">
                  <c:v>1.5909463570685061E-4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2B59-41CE-BE5B-E98BDDCF0E22}"/>
            </c:ext>
          </c:extLst>
        </c:ser>
        <c:ser>
          <c:idx val="2"/>
          <c:order val="2"/>
          <c:tx>
            <c:v>Error-Simpson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Sheet1!$A$2:$A$98</c:f>
              <c:numCache>
                <c:formatCode>General</c:formatCode>
                <c:ptCount val="9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  <c:pt idx="47">
                  <c:v>50</c:v>
                </c:pt>
                <c:pt idx="48">
                  <c:v>51</c:v>
                </c:pt>
                <c:pt idx="49">
                  <c:v>52</c:v>
                </c:pt>
                <c:pt idx="50">
                  <c:v>53</c:v>
                </c:pt>
                <c:pt idx="51">
                  <c:v>54</c:v>
                </c:pt>
                <c:pt idx="52">
                  <c:v>55</c:v>
                </c:pt>
                <c:pt idx="53">
                  <c:v>56</c:v>
                </c:pt>
                <c:pt idx="54">
                  <c:v>57</c:v>
                </c:pt>
                <c:pt idx="55">
                  <c:v>58</c:v>
                </c:pt>
                <c:pt idx="56">
                  <c:v>59</c:v>
                </c:pt>
                <c:pt idx="57">
                  <c:v>60</c:v>
                </c:pt>
                <c:pt idx="58">
                  <c:v>61</c:v>
                </c:pt>
                <c:pt idx="59">
                  <c:v>62</c:v>
                </c:pt>
                <c:pt idx="60">
                  <c:v>63</c:v>
                </c:pt>
                <c:pt idx="61">
                  <c:v>64</c:v>
                </c:pt>
                <c:pt idx="62">
                  <c:v>65</c:v>
                </c:pt>
                <c:pt idx="63">
                  <c:v>66</c:v>
                </c:pt>
                <c:pt idx="64">
                  <c:v>67</c:v>
                </c:pt>
                <c:pt idx="65">
                  <c:v>68</c:v>
                </c:pt>
                <c:pt idx="66">
                  <c:v>69</c:v>
                </c:pt>
                <c:pt idx="67">
                  <c:v>70</c:v>
                </c:pt>
                <c:pt idx="68">
                  <c:v>71</c:v>
                </c:pt>
                <c:pt idx="69">
                  <c:v>72</c:v>
                </c:pt>
                <c:pt idx="70">
                  <c:v>73</c:v>
                </c:pt>
                <c:pt idx="71">
                  <c:v>74</c:v>
                </c:pt>
                <c:pt idx="72">
                  <c:v>75</c:v>
                </c:pt>
                <c:pt idx="73">
                  <c:v>76</c:v>
                </c:pt>
                <c:pt idx="74">
                  <c:v>77</c:v>
                </c:pt>
                <c:pt idx="75">
                  <c:v>78</c:v>
                </c:pt>
                <c:pt idx="76">
                  <c:v>79</c:v>
                </c:pt>
                <c:pt idx="77">
                  <c:v>80</c:v>
                </c:pt>
                <c:pt idx="78">
                  <c:v>81</c:v>
                </c:pt>
                <c:pt idx="79">
                  <c:v>82</c:v>
                </c:pt>
                <c:pt idx="80">
                  <c:v>83</c:v>
                </c:pt>
                <c:pt idx="81">
                  <c:v>84</c:v>
                </c:pt>
                <c:pt idx="82">
                  <c:v>85</c:v>
                </c:pt>
                <c:pt idx="83">
                  <c:v>86</c:v>
                </c:pt>
                <c:pt idx="84">
                  <c:v>87</c:v>
                </c:pt>
                <c:pt idx="85">
                  <c:v>88</c:v>
                </c:pt>
                <c:pt idx="86">
                  <c:v>89</c:v>
                </c:pt>
                <c:pt idx="87">
                  <c:v>90</c:v>
                </c:pt>
                <c:pt idx="88">
                  <c:v>91</c:v>
                </c:pt>
                <c:pt idx="89">
                  <c:v>92</c:v>
                </c:pt>
                <c:pt idx="90">
                  <c:v>93</c:v>
                </c:pt>
                <c:pt idx="91">
                  <c:v>94</c:v>
                </c:pt>
                <c:pt idx="92">
                  <c:v>95</c:v>
                </c:pt>
                <c:pt idx="93">
                  <c:v>96</c:v>
                </c:pt>
                <c:pt idx="94">
                  <c:v>97</c:v>
                </c:pt>
                <c:pt idx="95">
                  <c:v>98</c:v>
                </c:pt>
                <c:pt idx="96">
                  <c:v>99</c:v>
                </c:pt>
              </c:numCache>
            </c:numRef>
          </c:xVal>
          <c:yVal>
            <c:numRef>
              <c:f>Sheet1!$L$2:$L$98</c:f>
              <c:numCache>
                <c:formatCode>General</c:formatCode>
                <c:ptCount val="97"/>
                <c:pt idx="0">
                  <c:v>7.3977786487684258E-2</c:v>
                </c:pt>
                <c:pt idx="1">
                  <c:v>1.0402716678055257E-2</c:v>
                </c:pt>
                <c:pt idx="2">
                  <c:v>2.7698315120755763E-3</c:v>
                </c:pt>
                <c:pt idx="3">
                  <c:v>2.0548199883818324E-3</c:v>
                </c:pt>
                <c:pt idx="4">
                  <c:v>1.0130853813974192E-3</c:v>
                </c:pt>
                <c:pt idx="5">
                  <c:v>6.4978881863395088E-4</c:v>
                </c:pt>
                <c:pt idx="6">
                  <c:v>3.2733264128183319E-4</c:v>
                </c:pt>
                <c:pt idx="7">
                  <c:v>2.6637684216045679E-4</c:v>
                </c:pt>
                <c:pt idx="8">
                  <c:v>1.1703513431303728E-4</c:v>
                </c:pt>
                <c:pt idx="9">
                  <c:v>1.2800717815493104E-4</c:v>
                </c:pt>
                <c:pt idx="10">
                  <c:v>4.5716849341066134E-5</c:v>
                </c:pt>
                <c:pt idx="11">
                  <c:v>6.8880053007181047E-5</c:v>
                </c:pt>
                <c:pt idx="12">
                  <c:v>1.8896297727563069E-5</c:v>
                </c:pt>
                <c:pt idx="13">
                  <c:v>4.0230827420186924E-5</c:v>
                </c:pt>
                <c:pt idx="14">
                  <c:v>7.9242538858046483E-6</c:v>
                </c:pt>
                <c:pt idx="15">
                  <c:v>2.4991877639741312E-5</c:v>
                </c:pt>
                <c:pt idx="16">
                  <c:v>3.0477899560891221E-6</c:v>
                </c:pt>
                <c:pt idx="17">
                  <c:v>1.6458065762772981E-5</c:v>
                </c:pt>
                <c:pt idx="18">
                  <c:v>6.0955799116368481E-7</c:v>
                </c:pt>
                <c:pt idx="19">
                  <c:v>1.097204384189377E-5</c:v>
                </c:pt>
                <c:pt idx="20">
                  <c:v>0</c:v>
                </c:pt>
                <c:pt idx="21">
                  <c:v>7.9242538858046483E-6</c:v>
                </c:pt>
                <c:pt idx="22">
                  <c:v>6.0955799116368481E-7</c:v>
                </c:pt>
                <c:pt idx="23">
                  <c:v>5.4860219208792104E-6</c:v>
                </c:pt>
                <c:pt idx="24">
                  <c:v>6.0955799116368481E-7</c:v>
                </c:pt>
                <c:pt idx="25">
                  <c:v>4.266905938551841E-6</c:v>
                </c:pt>
                <c:pt idx="26">
                  <c:v>6.0955799116368481E-7</c:v>
                </c:pt>
                <c:pt idx="27">
                  <c:v>3.0477899560891221E-6</c:v>
                </c:pt>
                <c:pt idx="28">
                  <c:v>6.0955799116368481E-7</c:v>
                </c:pt>
                <c:pt idx="29">
                  <c:v>2.4382319649254374E-6</c:v>
                </c:pt>
                <c:pt idx="30">
                  <c:v>6.0955799116368481E-7</c:v>
                </c:pt>
                <c:pt idx="31">
                  <c:v>1.8286739736264036E-6</c:v>
                </c:pt>
                <c:pt idx="32">
                  <c:v>6.0955799116368481E-7</c:v>
                </c:pt>
                <c:pt idx="33">
                  <c:v>1.2191159824627187E-6</c:v>
                </c:pt>
                <c:pt idx="34">
                  <c:v>0</c:v>
                </c:pt>
                <c:pt idx="35">
                  <c:v>1.2191159824627187E-6</c:v>
                </c:pt>
                <c:pt idx="36">
                  <c:v>0</c:v>
                </c:pt>
                <c:pt idx="37">
                  <c:v>6.0955799116368481E-7</c:v>
                </c:pt>
                <c:pt idx="38">
                  <c:v>0</c:v>
                </c:pt>
                <c:pt idx="39">
                  <c:v>6.0955799116368481E-7</c:v>
                </c:pt>
                <c:pt idx="40">
                  <c:v>0</c:v>
                </c:pt>
                <c:pt idx="41">
                  <c:v>6.0955799116368481E-7</c:v>
                </c:pt>
                <c:pt idx="42">
                  <c:v>0</c:v>
                </c:pt>
                <c:pt idx="43">
                  <c:v>6.0955799116368481E-7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2B59-41CE-BE5B-E98BDDCF0E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0125615"/>
        <c:axId val="870124783"/>
      </c:scatterChart>
      <c:valAx>
        <c:axId val="870125615"/>
        <c:scaling>
          <c:orientation val="minMax"/>
          <c:max val="40"/>
          <c:min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n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870124783"/>
        <c:crosses val="autoZero"/>
        <c:crossBetween val="midCat"/>
      </c:valAx>
      <c:valAx>
        <c:axId val="870124783"/>
        <c:scaling>
          <c:orientation val="minMax"/>
          <c:max val="1.0000000000000002E-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RELATIVE</a:t>
                </a:r>
                <a:r>
                  <a:rPr lang="en-US" altLang="ko-KR" baseline="0"/>
                  <a:t> </a:t>
                </a:r>
                <a:r>
                  <a:rPr lang="en-US" altLang="ko-KR"/>
                  <a:t>ERROR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870125615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accent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 </a:t>
            </a:r>
            <a:r>
              <a:rPr lang="ko-KR" altLang="en-US" dirty="0" smtClean="0"/>
              <a:t>소재수치해석 </a:t>
            </a:r>
            <a:r>
              <a:rPr lang="en-US" altLang="ko-KR" dirty="0" smtClean="0"/>
              <a:t>HW6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신소재 </a:t>
            </a:r>
            <a:r>
              <a:rPr lang="en-US" altLang="ko-KR" dirty="0" smtClean="0"/>
              <a:t>20140561 </a:t>
            </a:r>
            <a:r>
              <a:rPr lang="ko-KR" altLang="en-US" dirty="0" smtClean="0"/>
              <a:t>이창호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8084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609600"/>
            <a:ext cx="5579775" cy="2039361"/>
          </a:xfrm>
          <a:prstGeom prst="rect">
            <a:avLst/>
          </a:prstGeom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77334" y="2977227"/>
            <a:ext cx="8596668" cy="3449699"/>
          </a:xfrm>
        </p:spPr>
        <p:txBody>
          <a:bodyPr/>
          <a:lstStyle/>
          <a:p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3"/>
          <a:srcRect b="10292"/>
          <a:stretch/>
        </p:blipFill>
        <p:spPr>
          <a:xfrm>
            <a:off x="677334" y="2648961"/>
            <a:ext cx="8572500" cy="401600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430756" y="5503596"/>
            <a:ext cx="22303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Midpoint(a, b, n)</a:t>
            </a:r>
          </a:p>
          <a:p>
            <a:r>
              <a:rPr lang="en-US" altLang="ko-KR" dirty="0" smtClean="0"/>
              <a:t>Trapezoidal(a, b, n)</a:t>
            </a:r>
          </a:p>
          <a:p>
            <a:r>
              <a:rPr lang="en-US" altLang="ko-KR" dirty="0" smtClean="0"/>
              <a:t>Simpson(a, b, n)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2107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27635"/>
            <a:ext cx="5048250" cy="641985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509451" y="6244046"/>
            <a:ext cx="5564778" cy="2090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6" name="차트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6388317"/>
              </p:ext>
            </p:extLst>
          </p:nvPr>
        </p:nvGraphicFramePr>
        <p:xfrm>
          <a:off x="5893467" y="200107"/>
          <a:ext cx="5747657" cy="3515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차트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4717674"/>
              </p:ext>
            </p:extLst>
          </p:nvPr>
        </p:nvGraphicFramePr>
        <p:xfrm>
          <a:off x="6687652" y="3715703"/>
          <a:ext cx="4556313" cy="2786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4506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787018"/>
              </p:ext>
            </p:extLst>
          </p:nvPr>
        </p:nvGraphicFramePr>
        <p:xfrm>
          <a:off x="677334" y="609600"/>
          <a:ext cx="5745302" cy="3514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차트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3372815"/>
              </p:ext>
            </p:extLst>
          </p:nvPr>
        </p:nvGraphicFramePr>
        <p:xfrm>
          <a:off x="6422636" y="1336854"/>
          <a:ext cx="4556313" cy="2786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46584" y="4851010"/>
            <a:ext cx="4539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정확도 </a:t>
            </a:r>
            <a:r>
              <a:rPr lang="en-US" altLang="ko-KR" dirty="0" smtClean="0"/>
              <a:t>: Simpson &gt; Midpoint &gt; Trapezoidal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380929"/>
      </p:ext>
    </p:extLst>
  </p:cSld>
  <p:clrMapOvr>
    <a:masterClrMapping/>
  </p:clrMapOvr>
</p:sld>
</file>

<file path=ppt/theme/theme1.xml><?xml version="1.0" encoding="utf-8"?>
<a:theme xmlns:a="http://schemas.openxmlformats.org/drawingml/2006/main" name="패싯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370</TotalTime>
  <Words>41</Words>
  <Application>Microsoft Office PowerPoint</Application>
  <PresentationFormat>와이드스크린</PresentationFormat>
  <Paragraphs>14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HY그래픽M</vt:lpstr>
      <vt:lpstr>맑은 고딕</vt:lpstr>
      <vt:lpstr>Arial</vt:lpstr>
      <vt:lpstr>Trebuchet MS</vt:lpstr>
      <vt:lpstr>Wingdings 3</vt:lpstr>
      <vt:lpstr>패싯</vt:lpstr>
      <vt:lpstr> 소재수치해석 HW6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HW1</dc:title>
  <dc:creator>이창호</dc:creator>
  <cp:lastModifiedBy>lch6261@gmail.com</cp:lastModifiedBy>
  <cp:revision>56</cp:revision>
  <dcterms:created xsi:type="dcterms:W3CDTF">2017-09-05T01:33:39Z</dcterms:created>
  <dcterms:modified xsi:type="dcterms:W3CDTF">2017-11-06T22:04:18Z</dcterms:modified>
</cp:coreProperties>
</file>