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48" r:id="rId1"/>
  </p:sldMasterIdLst>
  <p:sldIdLst>
    <p:sldId id="266" r:id="rId2"/>
    <p:sldId id="284" r:id="rId3"/>
    <p:sldId id="298" r:id="rId4"/>
    <p:sldId id="332" r:id="rId5"/>
    <p:sldId id="331" r:id="rId6"/>
    <p:sldId id="335" r:id="rId7"/>
    <p:sldId id="330" r:id="rId8"/>
    <p:sldId id="333" r:id="rId9"/>
    <p:sldId id="334" r:id="rId10"/>
    <p:sldId id="305" r:id="rId11"/>
    <p:sldId id="326" r:id="rId12"/>
    <p:sldId id="324" r:id="rId13"/>
    <p:sldId id="283" r:id="rId14"/>
  </p:sldIdLst>
  <p:sldSz cx="9144000" cy="6858000" type="screen4x3"/>
  <p:notesSz cx="6858000" cy="9144000"/>
  <p:embeddedFontLst>
    <p:embeddedFont>
      <p:font typeface="HY나무B" panose="02030600000101010101" pitchFamily="18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  <p:embeddedFont>
      <p:font typeface="배달의민족 한나" panose="020B0600000101010101" charset="-127"/>
      <p:regular r:id="rId18"/>
    </p:embeddedFont>
    <p:embeddedFont>
      <p:font typeface="나눔고딕" panose="020D0604000000000000" pitchFamily="50" charset="-127"/>
      <p:regular r:id="rId19"/>
      <p:bold r:id="rId20"/>
    </p:embeddedFont>
    <p:embeddedFont>
      <p:font typeface="나눔바른고딕" panose="020B0600000101010101" charset="-127"/>
      <p:regular r:id="rId21"/>
      <p:bold r:id="rId22"/>
    </p:embeddedFont>
    <p:embeddedFont>
      <p:font typeface="나눔고딕 ExtraBold" panose="020D0904000000000000" pitchFamily="50" charset="-127"/>
      <p:bold r:id="rId2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E57"/>
    <a:srgbClr val="FFCC00"/>
    <a:srgbClr val="3B589E"/>
    <a:srgbClr val="CCFF33"/>
    <a:srgbClr val="99FF33"/>
    <a:srgbClr val="808000"/>
    <a:srgbClr val="996633"/>
    <a:srgbClr val="D8D148"/>
    <a:srgbClr val="A50021"/>
    <a:srgbClr val="758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9" autoAdjust="0"/>
    <p:restoredTop sz="95503" autoAdjust="0"/>
  </p:normalViewPr>
  <p:slideViewPr>
    <p:cSldViewPr>
      <p:cViewPr>
        <p:scale>
          <a:sx n="66" d="100"/>
          <a:sy n="66" d="100"/>
        </p:scale>
        <p:origin x="61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03C6-1A05-41EC-BC19-02EE946D372F}" type="datetimeFigureOut">
              <a:rPr lang="ko-KR" altLang="en-US" smtClean="0"/>
              <a:pPr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7092280" y="6490544"/>
            <a:ext cx="1928826" cy="250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PF Din Text Cond Pro Medium" pitchFamily="2" charset="0"/>
                <a:ea typeface="Rix고딕 M" pitchFamily="18" charset="-127"/>
              </a:defRPr>
            </a:lvl1pPr>
          </a:lstStyle>
          <a:p>
            <a:pPr algn="r">
              <a:defRPr/>
            </a:pPr>
            <a:fld id="{EC0BB0C5-6955-4F9B-BA60-58E2367A55EF}" type="slidenum">
              <a:rPr lang="ko-KR" altLang="en-US" sz="85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>
                <a:defRPr/>
              </a:pPr>
              <a:t>‹#›</a:t>
            </a:fld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2558514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소재수치해석</a:t>
            </a:r>
            <a:endParaRPr lang="en-US" altLang="ko-KR" sz="4400" dirty="0" smtClean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  <a:p>
            <a:pPr algn="ctr"/>
            <a: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HW7</a:t>
            </a: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endParaRPr lang="ko-KR" altLang="en-US" sz="4400" dirty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4283968" y="1916832"/>
            <a:ext cx="576064" cy="576064"/>
            <a:chOff x="4499992" y="2204864"/>
            <a:chExt cx="1584176" cy="1584176"/>
          </a:xfrm>
        </p:grpSpPr>
        <p:sp>
          <p:nvSpPr>
            <p:cNvPr id="53" name="타원 52"/>
            <p:cNvSpPr/>
            <p:nvPr/>
          </p:nvSpPr>
          <p:spPr>
            <a:xfrm>
              <a:off x="4499992" y="2204864"/>
              <a:ext cx="1584176" cy="1584176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644007" y="2375073"/>
              <a:ext cx="1296144" cy="129614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grpSp>
          <p:nvGrpSpPr>
            <p:cNvPr id="55" name="그룹 24"/>
            <p:cNvGrpSpPr/>
            <p:nvPr/>
          </p:nvGrpSpPr>
          <p:grpSpPr>
            <a:xfrm>
              <a:off x="4644008" y="2375074"/>
              <a:ext cx="1296144" cy="1296144"/>
              <a:chOff x="4644008" y="2375074"/>
              <a:chExt cx="1296144" cy="1296144"/>
            </a:xfrm>
          </p:grpSpPr>
          <p:cxnSp>
            <p:nvCxnSpPr>
              <p:cNvPr id="59" name="직선 연결선 58"/>
              <p:cNvCxnSpPr>
                <a:stCxn id="54" idx="0"/>
              </p:cNvCxnSpPr>
              <p:nvPr/>
            </p:nvCxnSpPr>
            <p:spPr>
              <a:xfrm>
                <a:off x="5292081" y="2375074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>
                <a:stCxn id="54" idx="2"/>
                <a:endCxn id="54" idx="6"/>
              </p:cNvCxnSpPr>
              <p:nvPr/>
            </p:nvCxnSpPr>
            <p:spPr>
              <a:xfrm>
                <a:off x="4644008" y="3023145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그룹 25"/>
            <p:cNvGrpSpPr/>
            <p:nvPr/>
          </p:nvGrpSpPr>
          <p:grpSpPr>
            <a:xfrm rot="2700000">
              <a:off x="4644008" y="2348880"/>
              <a:ext cx="1296144" cy="1296144"/>
              <a:chOff x="4644008" y="2348880"/>
              <a:chExt cx="1296144" cy="1296144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5292080" y="2348880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4644008" y="2996952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그룹 81"/>
          <p:cNvGrpSpPr/>
          <p:nvPr/>
        </p:nvGrpSpPr>
        <p:grpSpPr>
          <a:xfrm>
            <a:off x="179512" y="188640"/>
            <a:ext cx="8856984" cy="72008"/>
            <a:chOff x="179512" y="188640"/>
            <a:chExt cx="8856984" cy="72008"/>
          </a:xfrm>
        </p:grpSpPr>
        <p:cxnSp>
          <p:nvCxnSpPr>
            <p:cNvPr id="74" name="직선 연결선 73"/>
            <p:cNvCxnSpPr/>
            <p:nvPr/>
          </p:nvCxnSpPr>
          <p:spPr>
            <a:xfrm>
              <a:off x="179512" y="18864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179512" y="260648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그룹 80"/>
          <p:cNvGrpSpPr/>
          <p:nvPr/>
        </p:nvGrpSpPr>
        <p:grpSpPr>
          <a:xfrm>
            <a:off x="179512" y="6597352"/>
            <a:ext cx="8856984" cy="72008"/>
            <a:chOff x="179512" y="6597352"/>
            <a:chExt cx="8856984" cy="72008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79512" y="666936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179512" y="6597352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927824" y="4862770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20100425</a:t>
            </a:r>
            <a:b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</a:b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조 </a:t>
            </a:r>
            <a:r>
              <a:rPr lang="ko-KR" altLang="en-US" sz="4400" dirty="0" err="1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규</a:t>
            </a: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 봉</a:t>
            </a:r>
            <a:endParaRPr lang="ko-KR" altLang="en-US" sz="4400" dirty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33849"/>
            <a:ext cx="5566941" cy="17441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788" y="4227785"/>
            <a:ext cx="557080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Log(error) vs n graph</a:t>
            </a:r>
            <a:endParaRPr lang="ko-KR" altLang="en-US" sz="20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95670"/>
            <a:ext cx="64293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Conclusion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5</a:t>
            </a:r>
            <a:endParaRPr lang="en-US" altLang="ko-KR" sz="8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66957" y="3056860"/>
            <a:ext cx="684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Midpoint, Trapezoidal, Simpson’s rule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을 이용하였을 때 가장 빠르고 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작은 오차를 보이는 것은 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Simpson’s rule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이다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.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 </a:t>
            </a:r>
            <a:endParaRPr lang="ko-KR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4305290"/>
            <a:ext cx="684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Data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의 개수를 늘릴 수 있다면 역시 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Romberg integration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이 가장 빠른 방법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!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19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2875583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latin typeface="배달의민족 한나" pitchFamily="2" charset="-127"/>
                <a:ea typeface="배달의민족 한나" pitchFamily="2" charset="-127"/>
              </a:rPr>
              <a:t>감사합니다</a:t>
            </a:r>
            <a:r>
              <a:rPr lang="en-US" altLang="ko-KR" sz="4400" dirty="0" smtClean="0">
                <a:solidFill>
                  <a:schemeClr val="bg1"/>
                </a:solidFill>
                <a:latin typeface="배달의민족 한나" pitchFamily="2" charset="-127"/>
                <a:ea typeface="배달의민족 한나" pitchFamily="2" charset="-127"/>
              </a:rPr>
              <a:t>.</a:t>
            </a:r>
            <a:endParaRPr lang="ko-KR" altLang="en-US" sz="4400" dirty="0">
              <a:solidFill>
                <a:schemeClr val="bg1"/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grpSp>
        <p:nvGrpSpPr>
          <p:cNvPr id="2" name="그룹 51"/>
          <p:cNvGrpSpPr/>
          <p:nvPr/>
        </p:nvGrpSpPr>
        <p:grpSpPr>
          <a:xfrm>
            <a:off x="4283968" y="2276872"/>
            <a:ext cx="576064" cy="576064"/>
            <a:chOff x="4499992" y="2204864"/>
            <a:chExt cx="1584176" cy="1584176"/>
          </a:xfrm>
        </p:grpSpPr>
        <p:sp>
          <p:nvSpPr>
            <p:cNvPr id="53" name="타원 52"/>
            <p:cNvSpPr/>
            <p:nvPr/>
          </p:nvSpPr>
          <p:spPr>
            <a:xfrm>
              <a:off x="4499992" y="2204864"/>
              <a:ext cx="1584176" cy="1584176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644007" y="2375073"/>
              <a:ext cx="1296144" cy="129614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grpSp>
          <p:nvGrpSpPr>
            <p:cNvPr id="3" name="그룹 24"/>
            <p:cNvGrpSpPr/>
            <p:nvPr/>
          </p:nvGrpSpPr>
          <p:grpSpPr>
            <a:xfrm>
              <a:off x="4644008" y="2375074"/>
              <a:ext cx="1296144" cy="1296144"/>
              <a:chOff x="4644008" y="2375074"/>
              <a:chExt cx="1296144" cy="1296144"/>
            </a:xfrm>
          </p:grpSpPr>
          <p:cxnSp>
            <p:nvCxnSpPr>
              <p:cNvPr id="59" name="직선 연결선 58"/>
              <p:cNvCxnSpPr>
                <a:stCxn id="54" idx="0"/>
              </p:cNvCxnSpPr>
              <p:nvPr/>
            </p:nvCxnSpPr>
            <p:spPr>
              <a:xfrm>
                <a:off x="5292081" y="2375074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>
                <a:stCxn id="54" idx="2"/>
                <a:endCxn id="54" idx="6"/>
              </p:cNvCxnSpPr>
              <p:nvPr/>
            </p:nvCxnSpPr>
            <p:spPr>
              <a:xfrm>
                <a:off x="4644008" y="3023145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그룹 25"/>
            <p:cNvGrpSpPr/>
            <p:nvPr/>
          </p:nvGrpSpPr>
          <p:grpSpPr>
            <a:xfrm rot="2700000">
              <a:off x="4644008" y="2348880"/>
              <a:ext cx="1296144" cy="1296144"/>
              <a:chOff x="4644008" y="2348880"/>
              <a:chExt cx="1296144" cy="1296144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5292080" y="2348880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4644008" y="2996952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그룹 81"/>
          <p:cNvGrpSpPr/>
          <p:nvPr/>
        </p:nvGrpSpPr>
        <p:grpSpPr>
          <a:xfrm>
            <a:off x="179512" y="188640"/>
            <a:ext cx="8856984" cy="72008"/>
            <a:chOff x="179512" y="188640"/>
            <a:chExt cx="8856984" cy="72008"/>
          </a:xfrm>
        </p:grpSpPr>
        <p:cxnSp>
          <p:nvCxnSpPr>
            <p:cNvPr id="74" name="직선 연결선 73"/>
            <p:cNvCxnSpPr/>
            <p:nvPr/>
          </p:nvCxnSpPr>
          <p:spPr>
            <a:xfrm>
              <a:off x="179512" y="18864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179512" y="260648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80"/>
          <p:cNvGrpSpPr/>
          <p:nvPr/>
        </p:nvGrpSpPr>
        <p:grpSpPr>
          <a:xfrm>
            <a:off x="179512" y="6597352"/>
            <a:ext cx="8856984" cy="72008"/>
            <a:chOff x="179512" y="6597352"/>
            <a:chExt cx="8856984" cy="72008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79512" y="666936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179512" y="6597352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299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Problem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916832"/>
            <a:ext cx="7214896" cy="26767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871033"/>
            <a:ext cx="7239903" cy="133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Concept – Midpoint rule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074472"/>
            <a:ext cx="7868770" cy="422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5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Concept – Trapezoidal rule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92" y="2071607"/>
            <a:ext cx="8437439" cy="412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Concept – Simpson’s rule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08" y="2030707"/>
            <a:ext cx="783140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Concept – Romber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g Integration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512" y="4341042"/>
            <a:ext cx="3921778" cy="6705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788" y="5028667"/>
            <a:ext cx="3790950" cy="8667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788" y="5935970"/>
            <a:ext cx="2847975" cy="7239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1819522"/>
            <a:ext cx="5391150" cy="17430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7998" y="3614086"/>
            <a:ext cx="52578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  <a:endParaRPr lang="en-US" altLang="ko-KR" sz="8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Midpoint rule</a:t>
            </a:r>
            <a:endParaRPr lang="ko-KR" altLang="en-US" sz="20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92" y="2188108"/>
            <a:ext cx="4647299" cy="44533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95068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Trapezoidal rule</a:t>
            </a:r>
            <a:endParaRPr lang="ko-KR" altLang="en-US" sz="20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495" y="2196045"/>
            <a:ext cx="4270009" cy="43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  <a:endParaRPr lang="en-US" altLang="ko-KR" sz="8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Simpson’s rule</a:t>
            </a:r>
            <a:endParaRPr lang="ko-KR" altLang="en-US" sz="20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81580"/>
            <a:ext cx="2609719" cy="441513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623" y="2276872"/>
            <a:ext cx="6161881" cy="3210264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304958" y="2209572"/>
            <a:ext cx="5803546" cy="19395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55576" y="4541179"/>
            <a:ext cx="1728192" cy="21555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984360" y="4200977"/>
            <a:ext cx="3386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ko-KR" alt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이 홀수인 경우 </a:t>
            </a:r>
            <a:r>
              <a:rPr lang="en-US" altLang="ko-K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(3/8 </a:t>
            </a:r>
            <a:r>
              <a:rPr lang="ko-KR" alt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공식 사용</a:t>
            </a:r>
            <a:r>
              <a:rPr lang="en-US" altLang="ko-K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9652" y="6021288"/>
            <a:ext cx="3386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ko-KR" alt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이 짝수인 경우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7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  <a:endParaRPr lang="en-US" altLang="ko-KR" sz="8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Romberg integration</a:t>
            </a:r>
            <a:endParaRPr lang="ko-KR" altLang="en-US" sz="20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10" y="2308809"/>
            <a:ext cx="3914603" cy="394291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104" y="2717552"/>
            <a:ext cx="4176464" cy="9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124</Words>
  <Application>Microsoft Office PowerPoint</Application>
  <PresentationFormat>화면 슬라이드 쇼(4:3)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HY나무B</vt:lpstr>
      <vt:lpstr>맑은 고딕</vt:lpstr>
      <vt:lpstr>배달의민족 한나</vt:lpstr>
      <vt:lpstr>Wingdings</vt:lpstr>
      <vt:lpstr>나눔고딕</vt:lpstr>
      <vt:lpstr>Arial</vt:lpstr>
      <vt:lpstr>나눔바른고딕</vt:lpstr>
      <vt:lpstr>나눔고딕 ExtraBold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NSM</dc:creator>
  <cp:lastModifiedBy>조규봉</cp:lastModifiedBy>
  <cp:revision>275</cp:revision>
  <dcterms:created xsi:type="dcterms:W3CDTF">2014-05-20T10:28:59Z</dcterms:created>
  <dcterms:modified xsi:type="dcterms:W3CDTF">2015-05-11T15:27:28Z</dcterms:modified>
</cp:coreProperties>
</file>