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1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인용문 있는 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참 또는 거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1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1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90500"/>
            <a:ext cx="5762625" cy="465620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6346425" y="499184"/>
                <a:ext cx="5210175" cy="50801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+mj-lt"/>
                  <a:buAutoNum type="arabicPeriod"/>
                </a:pPr>
                <a:r>
                  <a:rPr lang="ko-KR" altLang="en-US" dirty="0"/>
                  <a:t>교실 안의 환경은 파란색 점의 위치로 </a:t>
                </a:r>
                <a:r>
                  <a:rPr lang="en-US" altLang="ko-KR" dirty="0"/>
                  <a:t>1</a:t>
                </a:r>
                <a:r>
                  <a:rPr lang="ko-KR" altLang="en-US" dirty="0"/>
                  <a:t>기압에 온</a:t>
                </a:r>
                <a14:m>
                  <m:oMath xmlns:m="http://schemas.openxmlformats.org/officeDocument/2006/math">
                    <m:r>
                      <a:rPr lang="ko-KR" altLang="en-US" i="1" dirty="0">
                        <a:latin typeface="Cambria Math" panose="02040503050406030204" pitchFamily="18" charset="0"/>
                      </a:rPr>
                      <m:t>도</m:t>
                    </m:r>
                    <m:r>
                      <a:rPr lang="ko-KR" altLang="en-US" i="1" dirty="0" smtClean="0">
                        <a:latin typeface="Cambria Math" panose="02040503050406030204" pitchFamily="18" charset="0"/>
                      </a:rPr>
                      <m:t>는</m:t>
                    </m:r>
                    <m:r>
                      <a:rPr lang="en-US" altLang="ko-KR" b="0" i="1" dirty="0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𝑂</m:t>
                        </m:r>
                      </m:sup>
                    </m:sSup>
                    <m:r>
                      <a:rPr lang="en-US" altLang="ko-KR" i="1">
                        <a:latin typeface="Cambria Math" panose="02040503050406030204" pitchFamily="18" charset="0"/>
                      </a:rPr>
                      <m:t>𝐶</m:t>
                    </m:r>
                    <m:r>
                      <a:rPr lang="ko-KR" altLang="en-US" i="1" smtClean="0">
                        <a:latin typeface="Cambria Math" panose="02040503050406030204" pitchFamily="18" charset="0"/>
                      </a:rPr>
                      <m:t>정</m:t>
                    </m:r>
                  </m:oMath>
                </a14:m>
                <a:r>
                  <a:rPr lang="ko-KR" altLang="en-US" dirty="0"/>
                  <a:t>도 된다</a:t>
                </a:r>
                <a:r>
                  <a:rPr lang="en-US" altLang="ko-KR" dirty="0"/>
                  <a:t>. </a:t>
                </a:r>
                <a:r>
                  <a:rPr lang="ko-KR" altLang="en-US" dirty="0"/>
                  <a:t>물이 액체상태로 존재해야 한다고 생각할 수 있지만</a:t>
                </a:r>
                <a:r>
                  <a:rPr lang="en-US" altLang="ko-KR" dirty="0"/>
                  <a:t>, </a:t>
                </a:r>
                <a:r>
                  <a:rPr lang="ko-KR" altLang="en-US" dirty="0"/>
                  <a:t>이 상평형도는 물만 존재하는 </a:t>
                </a:r>
                <a:r>
                  <a:rPr lang="ko-KR" altLang="en-US" dirty="0" err="1"/>
                  <a:t>닫힌계를</a:t>
                </a:r>
                <a:r>
                  <a:rPr lang="ko-KR" altLang="en-US" dirty="0"/>
                  <a:t> 설명한다</a:t>
                </a:r>
                <a:r>
                  <a:rPr lang="en-US" altLang="ko-KR" dirty="0"/>
                  <a:t>. </a:t>
                </a:r>
                <a:r>
                  <a:rPr lang="ko-KR" altLang="en-US" dirty="0"/>
                  <a:t>교실 안의 환경에서 물의 경우 수증기압을 고려해야한다</a:t>
                </a:r>
                <a:r>
                  <a:rPr lang="en-US" altLang="ko-KR" dirty="0"/>
                  <a:t>. </a:t>
                </a:r>
                <a:r>
                  <a:rPr lang="ko-KR" altLang="en-US" dirty="0"/>
                  <a:t>물의 환경은 빨간 점일 것이다</a:t>
                </a:r>
                <a:r>
                  <a:rPr lang="en-US" altLang="ko-KR" dirty="0"/>
                  <a:t>.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ko-KR" altLang="en-US" dirty="0"/>
                  <a:t>높은 산에서 물이 받는 기압은 </a:t>
                </a:r>
                <a:r>
                  <a:rPr lang="en-US" altLang="ko-KR" dirty="0"/>
                  <a:t>1</a:t>
                </a:r>
                <a:r>
                  <a:rPr lang="ko-KR" altLang="en-US" dirty="0"/>
                  <a:t>기압보다 낮다</a:t>
                </a:r>
                <a:r>
                  <a:rPr lang="en-US" altLang="ko-KR" dirty="0"/>
                  <a:t>.</a:t>
                </a:r>
                <a:r>
                  <a:rPr lang="ko-KR" altLang="en-US" dirty="0"/>
                  <a:t> 상평형도를 봤을 때 끓는점이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100</m:t>
                        </m:r>
                      </m:e>
                      <m:sup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sup>
                    </m:sSup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ko-KR" altLang="en-US" i="1">
                        <a:latin typeface="Cambria Math" panose="02040503050406030204" pitchFamily="18" charset="0"/>
                      </a:rPr>
                      <m:t>보</m:t>
                    </m:r>
                  </m:oMath>
                </a14:m>
                <a:r>
                  <a:rPr lang="ko-KR" altLang="en-US" dirty="0"/>
                  <a:t>다 낮으므로 집에서 밥을 할 때보다 낮은 온도에서 밥이 지어진다</a:t>
                </a:r>
                <a:r>
                  <a:rPr lang="en-US" altLang="ko-KR" dirty="0"/>
                  <a:t>. </a:t>
                </a:r>
                <a:r>
                  <a:rPr lang="ko-KR" altLang="en-US" dirty="0"/>
                  <a:t>이를 해결하기위해 주변에 있는 무거운 돌을 뚜껑에 올려놓아 압력을 높여주면 좋다</a:t>
                </a:r>
                <a:r>
                  <a:rPr lang="en-US" altLang="ko-KR" dirty="0"/>
                  <a:t>.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ko-KR" altLang="en-US" dirty="0"/>
                  <a:t>늦가을 운전시 김이 서리는 이유는 차 안의 온도가 바깥에 비해 높기 때문에 바깥쪽의 공기가 차의 창문에 물방울로 붙는 것이다</a:t>
                </a:r>
                <a:r>
                  <a:rPr lang="en-US" altLang="ko-KR" dirty="0"/>
                  <a:t>. </a:t>
                </a:r>
                <a:r>
                  <a:rPr lang="ko-KR" altLang="en-US" dirty="0"/>
                  <a:t>따라서 바깥공기와 차 안의 공기의 온도차이를 줄이기위해 창 쪽에 에어컨 바람이 나오게 하는 것이 좋다</a:t>
                </a:r>
                <a:r>
                  <a:rPr lang="en-US" altLang="ko-KR" dirty="0"/>
                  <a:t>.</a:t>
                </a: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6425" y="499184"/>
                <a:ext cx="5210175" cy="5080109"/>
              </a:xfrm>
              <a:prstGeom prst="rect">
                <a:avLst/>
              </a:prstGeom>
              <a:blipFill>
                <a:blip r:embed="rId3"/>
                <a:stretch>
                  <a:fillRect l="-936" t="-960" r="-1754" b="-96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타원 5"/>
          <p:cNvSpPr/>
          <p:nvPr/>
        </p:nvSpPr>
        <p:spPr>
          <a:xfrm>
            <a:off x="2441359" y="2518600"/>
            <a:ext cx="124287" cy="150921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타원 6"/>
          <p:cNvSpPr/>
          <p:nvPr/>
        </p:nvSpPr>
        <p:spPr>
          <a:xfrm>
            <a:off x="2441359" y="3825097"/>
            <a:ext cx="124287" cy="15092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8007298"/>
      </p:ext>
    </p:extLst>
  </p:cSld>
  <p:clrMapOvr>
    <a:masterClrMapping/>
  </p:clrMapOvr>
</p:sld>
</file>

<file path=ppt/theme/theme1.xml><?xml version="1.0" encoding="utf-8"?>
<a:theme xmlns:a="http://schemas.openxmlformats.org/drawingml/2006/main" name="줄기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83</TotalTime>
  <Words>125</Words>
  <Application>Microsoft Office PowerPoint</Application>
  <PresentationFormat>와이드스크린</PresentationFormat>
  <Paragraphs>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HY중고딕</vt:lpstr>
      <vt:lpstr>Arial</vt:lpstr>
      <vt:lpstr>Cambria Math</vt:lpstr>
      <vt:lpstr>Century Gothic</vt:lpstr>
      <vt:lpstr>Wingdings 3</vt:lpstr>
      <vt:lpstr>줄기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권영묵</dc:creator>
  <cp:lastModifiedBy>권영묵</cp:lastModifiedBy>
  <cp:revision>8</cp:revision>
  <dcterms:created xsi:type="dcterms:W3CDTF">2017-02-27T14:19:18Z</dcterms:created>
  <dcterms:modified xsi:type="dcterms:W3CDTF">2017-02-27T15:42:44Z</dcterms:modified>
</cp:coreProperties>
</file>