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7E"/>
    <a:srgbClr val="005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8" autoAdjust="0"/>
    <p:restoredTop sz="94660"/>
  </p:normalViewPr>
  <p:slideViewPr>
    <p:cSldViewPr>
      <p:cViewPr>
        <p:scale>
          <a:sx n="86" d="100"/>
          <a:sy n="86" d="100"/>
        </p:scale>
        <p:origin x="-942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시원한 바다 돌고래 마스터.jpg"/>
          <p:cNvPicPr>
            <a:picLocks noChangeAspect="1"/>
          </p:cNvPicPr>
          <p:nvPr userDrawn="1"/>
        </p:nvPicPr>
        <p:blipFill>
          <a:blip r:embed="rId4" cstate="print">
            <a:lum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시원한 바다 돌고래 표지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03012" y="1700808"/>
            <a:ext cx="18582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b="1" dirty="0" smtClean="0"/>
              <a:t>HW#2</a:t>
            </a:r>
            <a:endParaRPr lang="ko-KR" alt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66028" y="4708301"/>
            <a:ext cx="43779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b="1" dirty="0" smtClean="0">
                <a:solidFill>
                  <a:schemeClr val="bg1"/>
                </a:solidFill>
              </a:rPr>
              <a:t>신소재공학과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pPr algn="r"/>
            <a:r>
              <a:rPr lang="en-US" altLang="ko-KR" sz="2800" b="1" dirty="0" smtClean="0">
                <a:solidFill>
                  <a:schemeClr val="bg1"/>
                </a:solidFill>
              </a:rPr>
              <a:t>20100105</a:t>
            </a:r>
          </a:p>
          <a:p>
            <a:pPr algn="r"/>
            <a:r>
              <a:rPr lang="ko-KR" altLang="en-US" sz="2800" b="1" dirty="0" smtClean="0">
                <a:solidFill>
                  <a:schemeClr val="bg1"/>
                </a:solidFill>
              </a:rPr>
              <a:t>김 경민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683568" y="2407528"/>
            <a:ext cx="7776864" cy="223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dirty="0"/>
              <a:t>현재 사용하고 있는 컴퓨터가 </a:t>
            </a:r>
            <a:r>
              <a:rPr lang="en-US" altLang="ko-KR" sz="2400" dirty="0"/>
              <a:t>single precision </a:t>
            </a:r>
            <a:r>
              <a:rPr lang="ko-KR" altLang="en-US" sz="2400" dirty="0"/>
              <a:t>에서 구분할 수 있는 </a:t>
            </a:r>
            <a:r>
              <a:rPr lang="ko-KR" altLang="en-US" sz="2400" dirty="0" smtClean="0"/>
              <a:t>수의 </a:t>
            </a:r>
            <a:r>
              <a:rPr lang="ko-KR" altLang="en-US" sz="2400" dirty="0"/>
              <a:t>정밀도가 어느 정도인지 프로그램을 짜서 확인하고</a:t>
            </a:r>
            <a:r>
              <a:rPr lang="en-US" altLang="ko-KR" sz="2400" dirty="0"/>
              <a:t>, </a:t>
            </a:r>
            <a:r>
              <a:rPr lang="ko-KR" altLang="en-US" sz="2400" dirty="0"/>
              <a:t>이 </a:t>
            </a:r>
            <a:r>
              <a:rPr lang="en-US" altLang="ko-KR" sz="2400" dirty="0"/>
              <a:t>system </a:t>
            </a:r>
            <a:r>
              <a:rPr lang="ko-KR" altLang="en-US" sz="2400" dirty="0"/>
              <a:t>이 </a:t>
            </a:r>
            <a:r>
              <a:rPr lang="ko-KR" altLang="en-US" sz="2400" dirty="0" smtClean="0"/>
              <a:t>몇 </a:t>
            </a:r>
            <a:r>
              <a:rPr lang="ko-KR" altLang="en-US" sz="2400" dirty="0"/>
              <a:t>개의 </a:t>
            </a:r>
            <a:r>
              <a:rPr lang="en-US" altLang="ko-KR" sz="2400" dirty="0"/>
              <a:t>bit </a:t>
            </a:r>
            <a:r>
              <a:rPr lang="ko-KR" altLang="en-US" sz="2400" dirty="0"/>
              <a:t>로 가수</a:t>
            </a:r>
            <a:r>
              <a:rPr lang="en-US" altLang="ko-KR" sz="2400" dirty="0"/>
              <a:t>(mantissa)</a:t>
            </a:r>
            <a:r>
              <a:rPr lang="ko-KR" altLang="en-US" sz="2400" dirty="0"/>
              <a:t>를 표현하는지 판정하시오</a:t>
            </a:r>
            <a:r>
              <a:rPr lang="en-US" altLang="ko-KR" sz="2400" dirty="0"/>
              <a:t>. </a:t>
            </a:r>
            <a:endParaRPr lang="ko-KR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548680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b="1" dirty="0" smtClean="0"/>
              <a:t>문</a:t>
            </a:r>
            <a:r>
              <a:rPr lang="en-US" altLang="ko-KR" sz="4800" b="1" dirty="0" smtClean="0"/>
              <a:t>	</a:t>
            </a:r>
            <a:r>
              <a:rPr lang="ko-KR" altLang="en-US" sz="4800" b="1" dirty="0" smtClean="0"/>
              <a:t>제</a:t>
            </a:r>
            <a:endParaRPr lang="en-US" altLang="ko-KR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b="1" dirty="0" smtClean="0"/>
              <a:t>개</a:t>
            </a:r>
            <a:r>
              <a:rPr lang="en-US" altLang="ko-KR" sz="4800" b="1" dirty="0" smtClean="0"/>
              <a:t>	</a:t>
            </a:r>
            <a:r>
              <a:rPr lang="ko-KR" altLang="en-US" sz="4800" b="1" dirty="0" smtClean="0"/>
              <a:t>요</a:t>
            </a:r>
            <a:endParaRPr lang="en-US" altLang="ko-KR" sz="4800" b="1" dirty="0" smtClean="0"/>
          </a:p>
        </p:txBody>
      </p:sp>
      <p:grpSp>
        <p:nvGrpSpPr>
          <p:cNvPr id="4" name="그룹 3"/>
          <p:cNvGrpSpPr/>
          <p:nvPr/>
        </p:nvGrpSpPr>
        <p:grpSpPr>
          <a:xfrm>
            <a:off x="620553" y="2026492"/>
            <a:ext cx="7486669" cy="2410620"/>
            <a:chOff x="620554" y="3982368"/>
            <a:chExt cx="5812608" cy="187159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725"/>
            <a:stretch/>
          </p:blipFill>
          <p:spPr bwMode="auto">
            <a:xfrm>
              <a:off x="661012" y="4395730"/>
              <a:ext cx="5772150" cy="1458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554" y="3982368"/>
              <a:ext cx="1619250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389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1" y="548680"/>
            <a:ext cx="6552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b="1" dirty="0" smtClean="0"/>
              <a:t>결</a:t>
            </a:r>
            <a:r>
              <a:rPr lang="en-US" altLang="ko-KR" sz="4800" b="1" dirty="0" smtClean="0"/>
              <a:t>	</a:t>
            </a:r>
            <a:r>
              <a:rPr lang="ko-KR" altLang="en-US" sz="4800" b="1" dirty="0" smtClean="0"/>
              <a:t>과</a:t>
            </a:r>
            <a:r>
              <a:rPr lang="en-US" altLang="ko-KR" sz="4800" b="1" dirty="0" smtClean="0"/>
              <a:t>-single precision</a:t>
            </a:r>
            <a:endParaRPr lang="en-US" altLang="ko-KR" sz="4800" b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" r="1695"/>
          <a:stretch/>
        </p:blipFill>
        <p:spPr bwMode="auto">
          <a:xfrm>
            <a:off x="1625921" y="1715988"/>
            <a:ext cx="5898600" cy="430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275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b="1" dirty="0" smtClean="0"/>
              <a:t>결</a:t>
            </a:r>
            <a:r>
              <a:rPr lang="en-US" altLang="ko-KR" sz="4800" b="1" dirty="0" smtClean="0"/>
              <a:t>	</a:t>
            </a:r>
            <a:r>
              <a:rPr lang="ko-KR" altLang="en-US" sz="4800" b="1" dirty="0" smtClean="0"/>
              <a:t>론</a:t>
            </a:r>
            <a:endParaRPr lang="en-US" altLang="ko-KR" sz="4800" b="1" dirty="0" smtClean="0"/>
          </a:p>
        </p:txBody>
      </p:sp>
      <p:grpSp>
        <p:nvGrpSpPr>
          <p:cNvPr id="6" name="그룹 5"/>
          <p:cNvGrpSpPr/>
          <p:nvPr/>
        </p:nvGrpSpPr>
        <p:grpSpPr>
          <a:xfrm>
            <a:off x="323528" y="2060848"/>
            <a:ext cx="7992888" cy="537155"/>
            <a:chOff x="323528" y="1379677"/>
            <a:chExt cx="7992888" cy="537155"/>
          </a:xfrm>
        </p:grpSpPr>
        <p:sp>
          <p:nvSpPr>
            <p:cNvPr id="7" name="직사각형 6"/>
            <p:cNvSpPr/>
            <p:nvPr/>
          </p:nvSpPr>
          <p:spPr>
            <a:xfrm>
              <a:off x="323528" y="1379677"/>
              <a:ext cx="7992888" cy="53715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323528" y="1379677"/>
              <a:ext cx="1152128" cy="53715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475656" y="1379677"/>
              <a:ext cx="2844316" cy="53715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39552" y="2144759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sign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17366" y="2144759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exponent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4319972" y="2060847"/>
            <a:ext cx="3996444" cy="5371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769806" y="2144758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mantissa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23528" y="2996952"/>
                <a:ext cx="38346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−23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=0.0000001192= 1.192 </m:t>
                    </m:r>
                  </m:oMath>
                </a14:m>
                <a:r>
                  <a:rPr lang="en-US" altLang="ko-KR" dirty="0" smtClean="0"/>
                  <a:t>E-</a:t>
                </a:r>
                <a14:m>
                  <m:oMath xmlns:m="http://schemas.openxmlformats.org/officeDocument/2006/math">
                    <m:r>
                      <a:rPr lang="en-US" altLang="ko-KR" b="0" i="1" dirty="0" smtClean="0">
                        <a:latin typeface="Cambria Math"/>
                      </a:rPr>
                      <m:t>07</m:t>
                    </m:r>
                  </m:oMath>
                </a14:m>
                <a:endParaRPr lang="ko-KR" alt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996952"/>
                <a:ext cx="3834639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323528" y="3284984"/>
                <a:ext cx="7992889" cy="3000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dirty="0" smtClean="0"/>
                  <a:t>1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ko-KR" i="1">
                            <a:latin typeface="Cambria Math"/>
                          </a:rPr>
                          <m:t>−23</m:t>
                        </m:r>
                      </m:sup>
                    </m:sSup>
                    <m:r>
                      <a:rPr lang="en-US" altLang="ko-KR" i="1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1</m:t>
                    </m:r>
                    <m:r>
                      <a:rPr lang="en-US" altLang="ko-KR" i="1">
                        <a:latin typeface="Cambria Math"/>
                      </a:rPr>
                      <m:t>.0000001192</m:t>
                    </m:r>
                  </m:oMath>
                </a14:m>
                <a:r>
                  <a:rPr lang="ko-KR" altLang="en-US" dirty="0" smtClean="0"/>
                  <a:t> 이 되어 </a:t>
                </a:r>
                <a:r>
                  <a:rPr lang="en-US" altLang="ko-KR" dirty="0" smtClean="0"/>
                  <a:t>memory</a:t>
                </a:r>
                <a:r>
                  <a:rPr lang="ko-KR" altLang="en-US" dirty="0" smtClean="0"/>
                  <a:t>를 초과하여 </a:t>
                </a:r>
                <a:r>
                  <a:rPr lang="en-US" altLang="ko-KR" dirty="0" smtClean="0"/>
                  <a:t>23bit</a:t>
                </a:r>
                <a:r>
                  <a:rPr lang="ko-KR" altLang="en-US" dirty="0" smtClean="0"/>
                  <a:t>내에 표현 할 수가 없어</a:t>
                </a:r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1.00000000000</m:t>
                    </m:r>
                  </m:oMath>
                </a14:m>
                <a:r>
                  <a:rPr lang="ko-KR" altLang="en-US" dirty="0" smtClean="0"/>
                  <a:t>으로 나타내어진다</a:t>
                </a:r>
                <a:r>
                  <a:rPr lang="en-US" altLang="ko-KR" dirty="0" smtClean="0"/>
                  <a:t>.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ko-KR" dirty="0"/>
                  <a:t>(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0.0000001192</m:t>
                    </m:r>
                  </m:oMath>
                </a14:m>
                <a:r>
                  <a:rPr lang="ko-KR" altLang="en-US" dirty="0" smtClean="0"/>
                  <a:t>도 이 수 자체를 </a:t>
                </a:r>
                <a:r>
                  <a:rPr lang="en-US" altLang="ko-KR" dirty="0" smtClean="0"/>
                  <a:t>memory</a:t>
                </a:r>
                <a:r>
                  <a:rPr lang="ko-KR" altLang="en-US" dirty="0" smtClean="0"/>
                  <a:t>에 담을 수 없어도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1.192 </m:t>
                    </m:r>
                  </m:oMath>
                </a14:m>
                <a:r>
                  <a:rPr lang="en-US" altLang="ko-KR" dirty="0"/>
                  <a:t>E-</a:t>
                </a:r>
                <a14:m>
                  <m:oMath xmlns:m="http://schemas.openxmlformats.org/officeDocument/2006/math">
                    <m:r>
                      <a:rPr lang="en-US" altLang="ko-KR" i="1" dirty="0">
                        <a:latin typeface="Cambria Math"/>
                      </a:rPr>
                      <m:t>07</m:t>
                    </m:r>
                  </m:oMath>
                </a14:m>
                <a:endParaRPr lang="ko-KR" altLang="en-US" dirty="0"/>
              </a:p>
              <a:p>
                <a:pPr>
                  <a:lnSpc>
                    <a:spcPct val="150000"/>
                  </a:lnSpc>
                </a:pPr>
                <a:r>
                  <a:rPr lang="ko-KR" altLang="en-US" dirty="0" smtClean="0"/>
                  <a:t>와 같은 표현으로 </a:t>
                </a:r>
                <a:r>
                  <a:rPr lang="en-US" altLang="ko-KR" dirty="0" smtClean="0"/>
                  <a:t>memory</a:t>
                </a:r>
                <a:r>
                  <a:rPr lang="ko-KR" altLang="en-US" dirty="0" smtClean="0"/>
                  <a:t>에 담을 수 있으나 </a:t>
                </a:r>
                <a:r>
                  <a:rPr lang="en-US" altLang="ko-KR" dirty="0" smtClean="0"/>
                  <a:t>1.0000001192</a:t>
                </a:r>
                <a:r>
                  <a:rPr lang="ko-KR" altLang="en-US" dirty="0" smtClean="0"/>
                  <a:t>는 맨 앞의 유효숫자 </a:t>
                </a:r>
                <a:r>
                  <a:rPr lang="en-US" altLang="ko-KR" dirty="0" smtClean="0"/>
                  <a:t>1</a:t>
                </a:r>
                <a:r>
                  <a:rPr lang="ko-KR" altLang="en-US" dirty="0" smtClean="0"/>
                  <a:t>때문에 불가능하다</a:t>
                </a:r>
                <a:r>
                  <a:rPr lang="en-US" altLang="ko-KR" dirty="0" smtClean="0"/>
                  <a:t>)</a:t>
                </a:r>
              </a:p>
              <a:p>
                <a:pPr>
                  <a:lnSpc>
                    <a:spcPct val="150000"/>
                  </a:lnSpc>
                </a:pPr>
                <a:endParaRPr lang="en-US" altLang="ko-KR" dirty="0" smtClean="0"/>
              </a:p>
              <a:p>
                <a:pPr>
                  <a:lnSpc>
                    <a:spcPct val="150000"/>
                  </a:lnSpc>
                </a:pPr>
                <a:r>
                  <a:rPr lang="ko-KR" altLang="en-US" dirty="0" smtClean="0"/>
                  <a:t>따라서</a:t>
                </a:r>
                <a:r>
                  <a:rPr lang="en-US" altLang="ko-KR" dirty="0" smtClean="0"/>
                  <a:t>, bit</a:t>
                </a:r>
                <a:r>
                  <a:rPr lang="ko-KR" altLang="en-US" dirty="0" smtClean="0"/>
                  <a:t>에 따라 표현할 수 있는 수가 제한되며 그 정확도 또한 제한된다</a:t>
                </a:r>
                <a:r>
                  <a:rPr lang="en-US" altLang="ko-KR" dirty="0" smtClean="0"/>
                  <a:t>.</a:t>
                </a:r>
                <a:endParaRPr lang="ko-KR" alt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284984"/>
                <a:ext cx="7992889" cy="3000821"/>
              </a:xfrm>
              <a:prstGeom prst="rect">
                <a:avLst/>
              </a:prstGeom>
              <a:blipFill rotWithShape="1">
                <a:blip r:embed="rId3"/>
                <a:stretch>
                  <a:fillRect l="-610" b="-61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577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124</Words>
  <Application>Microsoft Office PowerPoint</Application>
  <PresentationFormat>화면 슬라이드 쇼(4:3)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Your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Your Name</dc:creator>
  <cp:lastModifiedBy>KimKM</cp:lastModifiedBy>
  <cp:revision>13</cp:revision>
  <dcterms:created xsi:type="dcterms:W3CDTF">2012-07-03T11:28:12Z</dcterms:created>
  <dcterms:modified xsi:type="dcterms:W3CDTF">2012-09-10T15:58:34Z</dcterms:modified>
</cp:coreProperties>
</file>