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2023-09-26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2023-09-26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2023-09-26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2023-09-26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HW3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 smtClean="0">
                <a:solidFill>
                  <a:schemeClr val="tx1"/>
                </a:solidFill>
              </a:rPr>
              <a:t>20190312 </a:t>
            </a:r>
            <a:r>
              <a:rPr lang="ko-KR" altLang="en-US" sz="1800" dirty="0" smtClean="0">
                <a:solidFill>
                  <a:schemeClr val="tx1"/>
                </a:solidFill>
              </a:rPr>
              <a:t>신소재공학과 김서현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332656"/>
            <a:ext cx="4505325" cy="305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32656"/>
            <a:ext cx="4200525" cy="496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6747941" cy="60486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4624"/>
            <a:ext cx="5544616" cy="67555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231457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60648"/>
            <a:ext cx="27432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780928"/>
            <a:ext cx="26098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2780928"/>
            <a:ext cx="35718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229200"/>
            <a:ext cx="25812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31840" y="5517232"/>
            <a:ext cx="26765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직사각형 7"/>
          <p:cNvSpPr/>
          <p:nvPr/>
        </p:nvSpPr>
        <p:spPr>
          <a:xfrm>
            <a:off x="107504" y="116632"/>
            <a:ext cx="568863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2636912"/>
            <a:ext cx="6624736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179512" y="5013176"/>
            <a:ext cx="5760640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804248" y="342900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Round off error???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8</Words>
  <Application>Microsoft Office PowerPoint</Application>
  <PresentationFormat>화면 슬라이드 쇼(4:3)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HW3</vt:lpstr>
      <vt:lpstr>슬라이드 2</vt:lpstr>
      <vt:lpstr>슬라이드 3</vt:lpstr>
      <vt:lpstr>슬라이드 4</vt:lpstr>
      <vt:lpstr>슬라이드 5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HW3</dc:title>
  <dc:creator>Microsoft Corporation</dc:creator>
  <cp:lastModifiedBy>김기현</cp:lastModifiedBy>
  <cp:revision>2</cp:revision>
  <dcterms:created xsi:type="dcterms:W3CDTF">2006-10-05T04:04:58Z</dcterms:created>
  <dcterms:modified xsi:type="dcterms:W3CDTF">2023-09-25T19:25:37Z</dcterms:modified>
</cp:coreProperties>
</file>