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0" r:id="rId5"/>
    <p:sldId id="26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8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0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8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3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41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4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5B79-8F06-4FD9-8193-8B9B086C7E8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5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HW#7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358354"/>
            <a:ext cx="9144000" cy="899445"/>
          </a:xfrm>
        </p:spPr>
        <p:txBody>
          <a:bodyPr/>
          <a:lstStyle/>
          <a:p>
            <a:pPr algn="r"/>
            <a:r>
              <a:rPr lang="en-US" altLang="ko-KR" dirty="0" smtClean="0"/>
              <a:t>20140304 </a:t>
            </a:r>
            <a:r>
              <a:rPr lang="ko-KR" altLang="en-US" dirty="0" smtClean="0"/>
              <a:t>이호형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6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- </a:t>
            </a:r>
            <a:r>
              <a:rPr lang="ko-KR" altLang="en-US" dirty="0" smtClean="0"/>
              <a:t>증거</a:t>
            </a:r>
            <a:endParaRPr lang="ko-KR" altLang="en-US" dirty="0"/>
          </a:p>
        </p:txBody>
      </p:sp>
      <p:sp>
        <p:nvSpPr>
          <p:cNvPr id="5" name="원호 4"/>
          <p:cNvSpPr/>
          <p:nvPr/>
        </p:nvSpPr>
        <p:spPr>
          <a:xfrm>
            <a:off x="5281303" y="2196269"/>
            <a:ext cx="102548" cy="1905712"/>
          </a:xfrm>
          <a:prstGeom prst="arc">
            <a:avLst>
              <a:gd name="adj1" fmla="val 16200000"/>
              <a:gd name="adj2" fmla="val 5430157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원호 5"/>
          <p:cNvSpPr/>
          <p:nvPr/>
        </p:nvSpPr>
        <p:spPr>
          <a:xfrm>
            <a:off x="5281303" y="4288565"/>
            <a:ext cx="102548" cy="1905712"/>
          </a:xfrm>
          <a:prstGeom prst="arc">
            <a:avLst>
              <a:gd name="adj1" fmla="val 16200000"/>
              <a:gd name="adj2" fmla="val 5430157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011307" y="2856737"/>
            <a:ext cx="4544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Main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두 </a:t>
            </a:r>
            <a:r>
              <a:rPr lang="ko-KR" altLang="en-US" sz="3200" dirty="0" smtClean="0"/>
              <a:t>가지 종류 실행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11307" y="4290395"/>
            <a:ext cx="26581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3200" dirty="0" err="1" smtClean="0"/>
              <a:t>Heun</a:t>
            </a:r>
            <a:r>
              <a:rPr lang="en-US" altLang="ko-KR" sz="3200" dirty="0" smtClean="0"/>
              <a:t> method</a:t>
            </a:r>
            <a:endParaRPr lang="en-US" altLang="ko-KR" sz="3200" dirty="0" smtClean="0"/>
          </a:p>
          <a:p>
            <a:pPr marL="342900" indent="-342900">
              <a:buAutoNum type="arabicPeriod"/>
            </a:pPr>
            <a:r>
              <a:rPr lang="en-US" altLang="ko-KR" sz="3200" dirty="0" smtClean="0"/>
              <a:t>Euler method</a:t>
            </a:r>
            <a:endParaRPr lang="ko-KR" altLang="en-US" sz="32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18460"/>
            <a:ext cx="4018788" cy="387124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71436"/>
            <a:ext cx="15049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7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8974" y="2338490"/>
            <a:ext cx="4302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구간이 너무 넓어서 티도 안 남</a:t>
            </a:r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88974" y="3951821"/>
            <a:ext cx="4626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구간이 너무 넓어서 티도 안 남</a:t>
            </a:r>
            <a:r>
              <a:rPr lang="en-US" altLang="ko-KR" sz="2400" dirty="0" smtClean="0"/>
              <a:t>_2</a:t>
            </a:r>
            <a:endParaRPr lang="ko-KR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8974" y="5609706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이제야 좀 가까워 짐</a:t>
            </a:r>
            <a:endParaRPr lang="ko-KR" altLang="en-US" sz="24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899791"/>
            <a:ext cx="6089217" cy="133906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8" y="3594822"/>
            <a:ext cx="6089217" cy="134363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7" y="5294419"/>
            <a:ext cx="6089217" cy="130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9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8974" y="2338490"/>
            <a:ext cx="3517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이제 오차의 경향이 보임</a:t>
            </a:r>
            <a:endParaRPr lang="ko-KR" altLang="en-US" sz="2400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6" y="1933380"/>
            <a:ext cx="6089217" cy="130547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6" y="3601229"/>
            <a:ext cx="6092175" cy="133081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6" y="5294417"/>
            <a:ext cx="6111982" cy="124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6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Used Visual Studio 2015 &amp; C Compiler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6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테마1" id="{B51AC8C1-CAAA-4DD7-9D89-F552F43E3BB6}" vid="{EB3B9E9F-C32D-48CC-A92F-5AB55D0B99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252</TotalTime>
  <Words>51</Words>
  <Application>Microsoft Office PowerPoint</Application>
  <PresentationFormat>와이드스크린</PresentationFormat>
  <Paragraphs>14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Tw Cen MT</vt:lpstr>
      <vt:lpstr>Wingdings 3</vt:lpstr>
      <vt:lpstr>테마1</vt:lpstr>
      <vt:lpstr>소재수치해석 HW#7</vt:lpstr>
      <vt:lpstr>Code - 증거</vt:lpstr>
      <vt:lpstr>Result</vt:lpstr>
      <vt:lpstr>Result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소재소치해석 HW#1</dc:title>
  <dc:creator>이호형</dc:creator>
  <cp:lastModifiedBy>이호형</cp:lastModifiedBy>
  <cp:revision>45</cp:revision>
  <dcterms:created xsi:type="dcterms:W3CDTF">2017-02-27T16:52:48Z</dcterms:created>
  <dcterms:modified xsi:type="dcterms:W3CDTF">2017-05-16T03:45:44Z</dcterms:modified>
</cp:coreProperties>
</file>