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8" r:id="rId11"/>
    <p:sldId id="282" r:id="rId12"/>
    <p:sldId id="271" r:id="rId13"/>
    <p:sldId id="272" r:id="rId14"/>
    <p:sldId id="269" r:id="rId15"/>
    <p:sldId id="266" r:id="rId16"/>
    <p:sldId id="273" r:id="rId17"/>
    <p:sldId id="281" r:id="rId18"/>
    <p:sldId id="274" r:id="rId19"/>
    <p:sldId id="276" r:id="rId20"/>
    <p:sldId id="290" r:id="rId21"/>
    <p:sldId id="285" r:id="rId22"/>
    <p:sldId id="294" r:id="rId23"/>
    <p:sldId id="293" r:id="rId24"/>
    <p:sldId id="292" r:id="rId25"/>
    <p:sldId id="295" r:id="rId26"/>
    <p:sldId id="275" r:id="rId27"/>
    <p:sldId id="296" r:id="rId28"/>
    <p:sldId id="277" r:id="rId29"/>
    <p:sldId id="278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2" y="-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assign\data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free_QW\Book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free_QW\Book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free_QW\Book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free_QW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assign\data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assign\data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assign\data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free_QW\Book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free_QW\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free_QW\Book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free_QW\Book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4&#54617;&#45380;1&#54617;&#44592;\&#49548;&#51116;&#49688;&#52824;&#54644;&#49437;\Fortran\Final_free_QW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 dirty="0"/>
              <a:t>Carbon </a:t>
            </a:r>
            <a:r>
              <a:rPr lang="en-US" altLang="ko-KR" sz="1800" b="1" i="0" baseline="0" dirty="0" smtClean="0"/>
              <a:t>diffusion (13days-1323K)</a:t>
            </a:r>
            <a:endParaRPr lang="ko-KR" altLang="ko-KR" sz="1800" b="1" i="0" baseline="0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Simulation</c:v>
          </c:tx>
          <c:marker>
            <c:symbol val="none"/>
          </c:marker>
          <c:xVal>
            <c:numRef>
              <c:f>Sheet1!$F$2:$F$101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Sheet1!$G$2:$G$101</c:f>
              <c:numCache>
                <c:formatCode>General</c:formatCode>
                <c:ptCount val="100"/>
                <c:pt idx="0">
                  <c:v>0.47878135878238498</c:v>
                </c:pt>
                <c:pt idx="1">
                  <c:v>0.47878135878238498</c:v>
                </c:pt>
                <c:pt idx="2">
                  <c:v>0.47878102748553197</c:v>
                </c:pt>
                <c:pt idx="3">
                  <c:v>0.478780315756476</c:v>
                </c:pt>
                <c:pt idx="4">
                  <c:v>0.47877911991777899</c:v>
                </c:pt>
                <c:pt idx="5">
                  <c:v>0.47877727058591102</c:v>
                </c:pt>
                <c:pt idx="6">
                  <c:v>0.47877451504996399</c:v>
                </c:pt>
                <c:pt idx="7">
                  <c:v>0.47877049214739398</c:v>
                </c:pt>
                <c:pt idx="8">
                  <c:v>0.47876469825541101</c:v>
                </c:pt>
                <c:pt idx="9">
                  <c:v>0.47875644270230899</c:v>
                </c:pt>
                <c:pt idx="10">
                  <c:v>0.478744790627251</c:v>
                </c:pt>
                <c:pt idx="11">
                  <c:v>0.47872849110476401</c:v>
                </c:pt>
                <c:pt idx="12">
                  <c:v>0.478705888233114</c:v>
                </c:pt>
                <c:pt idx="13">
                  <c:v>0.47867481290284902</c:v>
                </c:pt>
                <c:pt idx="14">
                  <c:v>0.47863245315696101</c:v>
                </c:pt>
                <c:pt idx="15">
                  <c:v>0.47857520147377303</c:v>
                </c:pt>
                <c:pt idx="16">
                  <c:v>0.478498477991945</c:v>
                </c:pt>
                <c:pt idx="17">
                  <c:v>0.47839652969096902</c:v>
                </c:pt>
                <c:pt idx="18">
                  <c:v>0.47826220686301002</c:v>
                </c:pt>
                <c:pt idx="19">
                  <c:v>0.47808671986447798</c:v>
                </c:pt>
                <c:pt idx="20">
                  <c:v>0.47785938109220799</c:v>
                </c:pt>
                <c:pt idx="21">
                  <c:v>0.47756733932967299</c:v>
                </c:pt>
                <c:pt idx="22">
                  <c:v>0.477195315957122</c:v>
                </c:pt>
                <c:pt idx="23">
                  <c:v>0.47672535488419998</c:v>
                </c:pt>
                <c:pt idx="24">
                  <c:v>0.47613660028229199</c:v>
                </c:pt>
                <c:pt idx="25">
                  <c:v>0.47540511808498598</c:v>
                </c:pt>
                <c:pt idx="26">
                  <c:v>0.47450377860202098</c:v>
                </c:pt>
                <c:pt idx="27">
                  <c:v>0.47340221828243001</c:v>
                </c:pt>
                <c:pt idx="28">
                  <c:v>0.47206689852684502</c:v>
                </c:pt>
                <c:pt idx="29">
                  <c:v>0.470461278398486</c:v>
                </c:pt>
                <c:pt idx="30">
                  <c:v>0.46854611609185398</c:v>
                </c:pt>
                <c:pt idx="31">
                  <c:v>0.46627991112908401</c:v>
                </c:pt>
                <c:pt idx="32">
                  <c:v>0.46361949556965398</c:v>
                </c:pt>
                <c:pt idx="33">
                  <c:v>0.46052077818746801</c:v>
                </c:pt>
                <c:pt idx="34">
                  <c:v>0.45693964075805299</c:v>
                </c:pt>
                <c:pt idx="35">
                  <c:v>0.45283298046477599</c:v>
                </c:pt>
                <c:pt idx="36">
                  <c:v>0.44815988709121801</c:v>
                </c:pt>
                <c:pt idx="37">
                  <c:v>0.44288293816511298</c:v>
                </c:pt>
                <c:pt idx="38">
                  <c:v>0.43696958952346199</c:v>
                </c:pt>
                <c:pt idx="39">
                  <c:v>0.43039363276652898</c:v>
                </c:pt>
                <c:pt idx="40">
                  <c:v>0.42313668459422998</c:v>
                </c:pt>
                <c:pt idx="41">
                  <c:v>0.41518966589982098</c:v>
                </c:pt>
                <c:pt idx="42">
                  <c:v>0.40655422062831698</c:v>
                </c:pt>
                <c:pt idx="43">
                  <c:v>0.39724401584900099</c:v>
                </c:pt>
                <c:pt idx="44">
                  <c:v>0.38728585557642897</c:v>
                </c:pt>
                <c:pt idx="45">
                  <c:v>0.37672053232907798</c:v>
                </c:pt>
                <c:pt idx="46">
                  <c:v>0.36560333346838297</c:v>
                </c:pt>
                <c:pt idx="47">
                  <c:v>0.35400411858483499</c:v>
                </c:pt>
                <c:pt idx="48">
                  <c:v>0.342008658126078</c:v>
                </c:pt>
                <c:pt idx="49">
                  <c:v>0.33047850685645802</c:v>
                </c:pt>
                <c:pt idx="50">
                  <c:v>0.57415342959937898</c:v>
                </c:pt>
                <c:pt idx="51">
                  <c:v>0.56554308905754402</c:v>
                </c:pt>
                <c:pt idx="52">
                  <c:v>0.55619801141109604</c:v>
                </c:pt>
                <c:pt idx="53">
                  <c:v>0.54694840648174103</c:v>
                </c:pt>
                <c:pt idx="54">
                  <c:v>0.53786728261955496</c:v>
                </c:pt>
                <c:pt idx="55">
                  <c:v>0.529024690170808</c:v>
                </c:pt>
                <c:pt idx="56">
                  <c:v>0.52048658847134899</c:v>
                </c:pt>
                <c:pt idx="57">
                  <c:v>0.51231309355635002</c:v>
                </c:pt>
                <c:pt idx="58">
                  <c:v>0.50455690205079495</c:v>
                </c:pt>
                <c:pt idx="59">
                  <c:v>0.49726197892372997</c:v>
                </c:pt>
                <c:pt idx="60">
                  <c:v>0.490462582857014</c:v>
                </c:pt>
                <c:pt idx="61">
                  <c:v>0.48418268212841298</c:v>
                </c:pt>
                <c:pt idx="62">
                  <c:v>0.47843578760448102</c:v>
                </c:pt>
                <c:pt idx="63">
                  <c:v>0.47322520044135602</c:v>
                </c:pt>
                <c:pt idx="64">
                  <c:v>0.46854464360256298</c:v>
                </c:pt>
                <c:pt idx="65">
                  <c:v>0.46437922144266602</c:v>
                </c:pt>
                <c:pt idx="66">
                  <c:v>0.46070663291146102</c:v>
                </c:pt>
                <c:pt idx="67">
                  <c:v>0.45749855298557102</c:v>
                </c:pt>
                <c:pt idx="68">
                  <c:v>0.45472209418576898</c:v>
                </c:pt>
                <c:pt idx="69">
                  <c:v>0.45234126486478698</c:v>
                </c:pt>
                <c:pt idx="70">
                  <c:v>0.45031835188313801</c:v>
                </c:pt>
                <c:pt idx="71">
                  <c:v>0.44861517035809101</c:v>
                </c:pt>
                <c:pt idx="72">
                  <c:v>0.44719414026116899</c:v>
                </c:pt>
                <c:pt idx="73">
                  <c:v>0.44601916681216802</c:v>
                </c:pt>
                <c:pt idx="74">
                  <c:v>0.44505631731893502</c:v>
                </c:pt>
                <c:pt idx="75">
                  <c:v>0.44427430028110598</c:v>
                </c:pt>
                <c:pt idx="76">
                  <c:v>0.44364476265142799</c:v>
                </c:pt>
                <c:pt idx="77">
                  <c:v>0.44314242800549403</c:v>
                </c:pt>
                <c:pt idx="78">
                  <c:v>0.44274510221822899</c:v>
                </c:pt>
                <c:pt idx="79">
                  <c:v>0.44243357451070697</c:v>
                </c:pt>
                <c:pt idx="80">
                  <c:v>0.44219144095413598</c:v>
                </c:pt>
                <c:pt idx="81">
                  <c:v>0.44200487526658</c:v>
                </c:pt>
                <c:pt idx="82">
                  <c:v>0.44186236854546002</c:v>
                </c:pt>
                <c:pt idx="83">
                  <c:v>0.44175445590625201</c:v>
                </c:pt>
                <c:pt idx="84">
                  <c:v>0.44167344421539001</c:v>
                </c:pt>
                <c:pt idx="85">
                  <c:v>0.44161315148894198</c:v>
                </c:pt>
                <c:pt idx="86">
                  <c:v>0.44156866526504901</c:v>
                </c:pt>
                <c:pt idx="87">
                  <c:v>0.44153612445732499</c:v>
                </c:pt>
                <c:pt idx="88">
                  <c:v>0.44151252690547799</c:v>
                </c:pt>
                <c:pt idx="89">
                  <c:v>0.44149556305791599</c:v>
                </c:pt>
                <c:pt idx="90">
                  <c:v>0.44148347491479401</c:v>
                </c:pt>
                <c:pt idx="91">
                  <c:v>0.44147493847361302</c:v>
                </c:pt>
                <c:pt idx="92">
                  <c:v>0.44146896738684099</c:v>
                </c:pt>
                <c:pt idx="93">
                  <c:v>0.44146483529311997</c:v>
                </c:pt>
                <c:pt idx="94">
                  <c:v>0.44146201425442899</c:v>
                </c:pt>
                <c:pt idx="95">
                  <c:v>0.44146012686228497</c:v>
                </c:pt>
                <c:pt idx="96">
                  <c:v>0.44145890981702901</c:v>
                </c:pt>
                <c:pt idx="97">
                  <c:v>0.441458187095984</c:v>
                </c:pt>
                <c:pt idx="98">
                  <c:v>0.44145785117963998</c:v>
                </c:pt>
                <c:pt idx="99">
                  <c:v>0.44145785117963998</c:v>
                </c:pt>
              </c:numCache>
            </c:numRef>
          </c:yVal>
          <c:smooth val="1"/>
        </c:ser>
        <c:axId val="147748736"/>
        <c:axId val="147850752"/>
      </c:scatterChart>
      <c:scatterChart>
        <c:scatterStyle val="lineMarker"/>
        <c:ser>
          <c:idx val="1"/>
          <c:order val="1"/>
          <c:tx>
            <c:v>Experiment</c:v>
          </c:tx>
          <c:spPr>
            <a:ln w="28575">
              <a:noFill/>
            </a:ln>
          </c:spPr>
          <c:xVal>
            <c:numRef>
              <c:f>Sheet1!$C$2:$C$23</c:f>
              <c:numCache>
                <c:formatCode>General</c:formatCode>
                <c:ptCount val="22"/>
                <c:pt idx="0">
                  <c:v>-19.5</c:v>
                </c:pt>
                <c:pt idx="1">
                  <c:v>-17.5</c:v>
                </c:pt>
                <c:pt idx="2">
                  <c:v>-15.5</c:v>
                </c:pt>
                <c:pt idx="3">
                  <c:v>-13.5</c:v>
                </c:pt>
                <c:pt idx="4">
                  <c:v>-11</c:v>
                </c:pt>
                <c:pt idx="5">
                  <c:v>-9</c:v>
                </c:pt>
                <c:pt idx="6">
                  <c:v>-7</c:v>
                </c:pt>
                <c:pt idx="7">
                  <c:v>-4.5999999999999996</c:v>
                </c:pt>
                <c:pt idx="8">
                  <c:v>-3.6</c:v>
                </c:pt>
                <c:pt idx="9">
                  <c:v>-2.7</c:v>
                </c:pt>
                <c:pt idx="10">
                  <c:v>-1.5</c:v>
                </c:pt>
                <c:pt idx="11">
                  <c:v>-0.5</c:v>
                </c:pt>
                <c:pt idx="12">
                  <c:v>0.5</c:v>
                </c:pt>
                <c:pt idx="13">
                  <c:v>1.5</c:v>
                </c:pt>
                <c:pt idx="14">
                  <c:v>2.5</c:v>
                </c:pt>
                <c:pt idx="15">
                  <c:v>3.5</c:v>
                </c:pt>
                <c:pt idx="16">
                  <c:v>5.5</c:v>
                </c:pt>
                <c:pt idx="17">
                  <c:v>7</c:v>
                </c:pt>
                <c:pt idx="18">
                  <c:v>11</c:v>
                </c:pt>
                <c:pt idx="19">
                  <c:v>15.1</c:v>
                </c:pt>
                <c:pt idx="20">
                  <c:v>19.399999999999999</c:v>
                </c:pt>
                <c:pt idx="21">
                  <c:v>23.3</c:v>
                </c:pt>
              </c:numCache>
            </c:numRef>
          </c:xVal>
          <c:yVal>
            <c:numRef>
              <c:f>Sheet1!$D$2:$D$23</c:f>
              <c:numCache>
                <c:formatCode>General</c:formatCode>
                <c:ptCount val="22"/>
                <c:pt idx="0">
                  <c:v>0.47199999999999998</c:v>
                </c:pt>
                <c:pt idx="1">
                  <c:v>0.45</c:v>
                </c:pt>
                <c:pt idx="2">
                  <c:v>0.45500000000000002</c:v>
                </c:pt>
                <c:pt idx="3">
                  <c:v>0.432</c:v>
                </c:pt>
                <c:pt idx="4">
                  <c:v>0.432</c:v>
                </c:pt>
                <c:pt idx="5">
                  <c:v>0.41799999999999998</c:v>
                </c:pt>
                <c:pt idx="6">
                  <c:v>0.40100000000000002</c:v>
                </c:pt>
                <c:pt idx="7">
                  <c:v>0.379</c:v>
                </c:pt>
                <c:pt idx="8">
                  <c:v>0.36299999999999999</c:v>
                </c:pt>
                <c:pt idx="9">
                  <c:v>0.35899999999999999</c:v>
                </c:pt>
                <c:pt idx="10">
                  <c:v>0.33300000000000002</c:v>
                </c:pt>
                <c:pt idx="11">
                  <c:v>0.42199999999999999</c:v>
                </c:pt>
                <c:pt idx="12">
                  <c:v>0.57399999999999995</c:v>
                </c:pt>
                <c:pt idx="13">
                  <c:v>0.56499999999999995</c:v>
                </c:pt>
                <c:pt idx="14">
                  <c:v>0.55000000000000004</c:v>
                </c:pt>
                <c:pt idx="15">
                  <c:v>0.55500000000000005</c:v>
                </c:pt>
                <c:pt idx="16">
                  <c:v>0.53400000000000003</c:v>
                </c:pt>
                <c:pt idx="17">
                  <c:v>0.51800000000000002</c:v>
                </c:pt>
                <c:pt idx="18">
                  <c:v>0.49</c:v>
                </c:pt>
                <c:pt idx="19">
                  <c:v>0.47199999999999998</c:v>
                </c:pt>
                <c:pt idx="20">
                  <c:v>0.45800000000000002</c:v>
                </c:pt>
                <c:pt idx="21">
                  <c:v>0.45500000000000002</c:v>
                </c:pt>
              </c:numCache>
            </c:numRef>
          </c:yVal>
        </c:ser>
        <c:axId val="147748736"/>
        <c:axId val="147850752"/>
      </c:scatterChart>
      <c:valAx>
        <c:axId val="147748736"/>
        <c:scaling>
          <c:orientation val="minMax"/>
          <c:max val="50"/>
          <c:min val="-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distance(mm)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47850752"/>
        <c:crosses val="autoZero"/>
        <c:crossBetween val="midCat"/>
      </c:valAx>
      <c:valAx>
        <c:axId val="147850752"/>
        <c:scaling>
          <c:orientation val="minMax"/>
          <c:max val="0.60000000000000064"/>
          <c:min val="0.30000000000000032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Carbon concentration (wt%)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47748736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/>
              <a:t>Finite potential well</a:t>
            </a:r>
            <a:endParaRPr lang="ko-KR" altLang="ko-KR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Perturbation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Sheet1!$D$2:$D$1002</c:f>
              <c:numCache>
                <c:formatCode>0.00E+00</c:formatCode>
                <c:ptCount val="1001"/>
                <c:pt idx="0">
                  <c:v>2.0000000949949E-3</c:v>
                </c:pt>
                <c:pt idx="1">
                  <c:v>2.0000000949949E-3</c:v>
                </c:pt>
                <c:pt idx="2">
                  <c:v>2.0000000949949E-3</c:v>
                </c:pt>
                <c:pt idx="3">
                  <c:v>2.0000000949949E-3</c:v>
                </c:pt>
                <c:pt idx="4">
                  <c:v>2.0000000949949E-3</c:v>
                </c:pt>
                <c:pt idx="5">
                  <c:v>2.0000000949949E-3</c:v>
                </c:pt>
                <c:pt idx="6">
                  <c:v>2.0000000949949E-3</c:v>
                </c:pt>
                <c:pt idx="7">
                  <c:v>2.0000000949949E-3</c:v>
                </c:pt>
                <c:pt idx="8">
                  <c:v>2.0000000949949E-3</c:v>
                </c:pt>
                <c:pt idx="9">
                  <c:v>2.0000000949949E-3</c:v>
                </c:pt>
                <c:pt idx="10">
                  <c:v>2.0000000949949E-3</c:v>
                </c:pt>
                <c:pt idx="11">
                  <c:v>2.0000000949949E-3</c:v>
                </c:pt>
                <c:pt idx="12">
                  <c:v>2.0000000949949E-3</c:v>
                </c:pt>
                <c:pt idx="13">
                  <c:v>2.0000000949949E-3</c:v>
                </c:pt>
                <c:pt idx="14">
                  <c:v>2.0000000949949E-3</c:v>
                </c:pt>
                <c:pt idx="15">
                  <c:v>2.0000000949949E-3</c:v>
                </c:pt>
                <c:pt idx="16">
                  <c:v>2.0000000949949E-3</c:v>
                </c:pt>
                <c:pt idx="17">
                  <c:v>2.0000000949949E-3</c:v>
                </c:pt>
                <c:pt idx="18">
                  <c:v>2.0000000949949E-3</c:v>
                </c:pt>
                <c:pt idx="19">
                  <c:v>2.0000000949949E-3</c:v>
                </c:pt>
                <c:pt idx="20">
                  <c:v>2.0000000949949E-3</c:v>
                </c:pt>
                <c:pt idx="21">
                  <c:v>2.0000000949949E-3</c:v>
                </c:pt>
                <c:pt idx="22">
                  <c:v>2.0000000949949E-3</c:v>
                </c:pt>
                <c:pt idx="23">
                  <c:v>2.0000000949949E-3</c:v>
                </c:pt>
                <c:pt idx="24">
                  <c:v>2.0000000949949E-3</c:v>
                </c:pt>
                <c:pt idx="25">
                  <c:v>2.0000000949949E-3</c:v>
                </c:pt>
                <c:pt idx="26">
                  <c:v>2.0000000949949E-3</c:v>
                </c:pt>
                <c:pt idx="27">
                  <c:v>2.0000000949949E-3</c:v>
                </c:pt>
                <c:pt idx="28">
                  <c:v>2.0000000949949E-3</c:v>
                </c:pt>
                <c:pt idx="29">
                  <c:v>2.0000000949949E-3</c:v>
                </c:pt>
                <c:pt idx="30">
                  <c:v>2.0000000949949E-3</c:v>
                </c:pt>
                <c:pt idx="31">
                  <c:v>2.0000000949949E-3</c:v>
                </c:pt>
                <c:pt idx="32">
                  <c:v>2.0000000949949E-3</c:v>
                </c:pt>
                <c:pt idx="33">
                  <c:v>2.0000000949949E-3</c:v>
                </c:pt>
                <c:pt idx="34">
                  <c:v>2.0000000949949E-3</c:v>
                </c:pt>
                <c:pt idx="35">
                  <c:v>2.0000000949949E-3</c:v>
                </c:pt>
                <c:pt idx="36">
                  <c:v>2.0000000949949E-3</c:v>
                </c:pt>
                <c:pt idx="37">
                  <c:v>2.0000000949949E-3</c:v>
                </c:pt>
                <c:pt idx="38">
                  <c:v>2.0000000949949E-3</c:v>
                </c:pt>
                <c:pt idx="39">
                  <c:v>2.0000000949949E-3</c:v>
                </c:pt>
                <c:pt idx="40">
                  <c:v>2.0000000949949E-3</c:v>
                </c:pt>
                <c:pt idx="41">
                  <c:v>2.0000000949949E-3</c:v>
                </c:pt>
                <c:pt idx="42">
                  <c:v>2.0000000949949E-3</c:v>
                </c:pt>
                <c:pt idx="43">
                  <c:v>2.0000000949949E-3</c:v>
                </c:pt>
                <c:pt idx="44">
                  <c:v>2.0000000949949E-3</c:v>
                </c:pt>
                <c:pt idx="45">
                  <c:v>2.0000000949949E-3</c:v>
                </c:pt>
                <c:pt idx="46">
                  <c:v>2.0000000949949E-3</c:v>
                </c:pt>
                <c:pt idx="47">
                  <c:v>2.0000000949949E-3</c:v>
                </c:pt>
                <c:pt idx="48">
                  <c:v>2.0000000949949E-3</c:v>
                </c:pt>
                <c:pt idx="49">
                  <c:v>2.0000000949949E-3</c:v>
                </c:pt>
                <c:pt idx="50">
                  <c:v>2.0000000949949E-3</c:v>
                </c:pt>
                <c:pt idx="51">
                  <c:v>2.0000000949949E-3</c:v>
                </c:pt>
                <c:pt idx="52">
                  <c:v>2.0000000949949E-3</c:v>
                </c:pt>
                <c:pt idx="53">
                  <c:v>2.0000000949949E-3</c:v>
                </c:pt>
                <c:pt idx="54">
                  <c:v>2.0000000949949E-3</c:v>
                </c:pt>
                <c:pt idx="55">
                  <c:v>2.0000000949949E-3</c:v>
                </c:pt>
                <c:pt idx="56">
                  <c:v>2.0000000949949E-3</c:v>
                </c:pt>
                <c:pt idx="57">
                  <c:v>2.0000000949949E-3</c:v>
                </c:pt>
                <c:pt idx="58">
                  <c:v>2.0000000949949E-3</c:v>
                </c:pt>
                <c:pt idx="59">
                  <c:v>2.0000000949949E-3</c:v>
                </c:pt>
                <c:pt idx="60">
                  <c:v>2.0000000949949E-3</c:v>
                </c:pt>
                <c:pt idx="61">
                  <c:v>2.0000000949949E-3</c:v>
                </c:pt>
                <c:pt idx="62">
                  <c:v>2.0000000949949E-3</c:v>
                </c:pt>
                <c:pt idx="63">
                  <c:v>2.0000000949949E-3</c:v>
                </c:pt>
                <c:pt idx="64">
                  <c:v>2.0000000949949E-3</c:v>
                </c:pt>
                <c:pt idx="65">
                  <c:v>2.0000000949949E-3</c:v>
                </c:pt>
                <c:pt idx="66">
                  <c:v>2.0000000949949E-3</c:v>
                </c:pt>
                <c:pt idx="67">
                  <c:v>2.0000000949949E-3</c:v>
                </c:pt>
                <c:pt idx="68">
                  <c:v>2.0000000949949E-3</c:v>
                </c:pt>
                <c:pt idx="69">
                  <c:v>2.0000000949949E-3</c:v>
                </c:pt>
                <c:pt idx="70">
                  <c:v>2.0000000949949E-3</c:v>
                </c:pt>
                <c:pt idx="71">
                  <c:v>2.0000000949949E-3</c:v>
                </c:pt>
                <c:pt idx="72">
                  <c:v>2.0000000949949E-3</c:v>
                </c:pt>
                <c:pt idx="73">
                  <c:v>2.0000000949949E-3</c:v>
                </c:pt>
                <c:pt idx="74">
                  <c:v>2.0000000949949E-3</c:v>
                </c:pt>
                <c:pt idx="75">
                  <c:v>2.0000000949949E-3</c:v>
                </c:pt>
                <c:pt idx="76">
                  <c:v>2.0000000949949E-3</c:v>
                </c:pt>
                <c:pt idx="77">
                  <c:v>2.0000000949949E-3</c:v>
                </c:pt>
                <c:pt idx="78">
                  <c:v>2.0000000949949E-3</c:v>
                </c:pt>
                <c:pt idx="79">
                  <c:v>2.0000000949949E-3</c:v>
                </c:pt>
                <c:pt idx="80">
                  <c:v>2.0000000949949E-3</c:v>
                </c:pt>
                <c:pt idx="81">
                  <c:v>2.0000000949949E-3</c:v>
                </c:pt>
                <c:pt idx="82">
                  <c:v>2.0000000949949E-3</c:v>
                </c:pt>
                <c:pt idx="83">
                  <c:v>2.0000000949949E-3</c:v>
                </c:pt>
                <c:pt idx="84">
                  <c:v>2.0000000949949E-3</c:v>
                </c:pt>
                <c:pt idx="85">
                  <c:v>2.0000000949949E-3</c:v>
                </c:pt>
                <c:pt idx="86">
                  <c:v>2.0000000949949E-3</c:v>
                </c:pt>
                <c:pt idx="87">
                  <c:v>2.0000000949949E-3</c:v>
                </c:pt>
                <c:pt idx="88">
                  <c:v>2.0000000949949E-3</c:v>
                </c:pt>
                <c:pt idx="89">
                  <c:v>2.0000000949949E-3</c:v>
                </c:pt>
                <c:pt idx="90">
                  <c:v>2.0000000949949E-3</c:v>
                </c:pt>
                <c:pt idx="91">
                  <c:v>2.0000000949949E-3</c:v>
                </c:pt>
                <c:pt idx="92">
                  <c:v>2.0000000949949E-3</c:v>
                </c:pt>
                <c:pt idx="93">
                  <c:v>2.0000000949949E-3</c:v>
                </c:pt>
                <c:pt idx="94">
                  <c:v>2.0000000949949E-3</c:v>
                </c:pt>
                <c:pt idx="95">
                  <c:v>2.0000000949949E-3</c:v>
                </c:pt>
                <c:pt idx="96">
                  <c:v>2.0000000949949E-3</c:v>
                </c:pt>
                <c:pt idx="97">
                  <c:v>2.0000000949949E-3</c:v>
                </c:pt>
                <c:pt idx="98">
                  <c:v>2.0000000949949E-3</c:v>
                </c:pt>
                <c:pt idx="99">
                  <c:v>2.0000000949949E-3</c:v>
                </c:pt>
                <c:pt idx="100">
                  <c:v>2.0000000949949E-3</c:v>
                </c:pt>
                <c:pt idx="101">
                  <c:v>2.0000000949949E-3</c:v>
                </c:pt>
                <c:pt idx="102">
                  <c:v>2.0000000949949E-3</c:v>
                </c:pt>
                <c:pt idx="103">
                  <c:v>2.0000000949949E-3</c:v>
                </c:pt>
                <c:pt idx="104">
                  <c:v>2.0000000949949E-3</c:v>
                </c:pt>
                <c:pt idx="105">
                  <c:v>2.0000000949949E-3</c:v>
                </c:pt>
                <c:pt idx="106">
                  <c:v>2.0000000949949E-3</c:v>
                </c:pt>
                <c:pt idx="107">
                  <c:v>2.0000000949949E-3</c:v>
                </c:pt>
                <c:pt idx="108">
                  <c:v>2.0000000949949E-3</c:v>
                </c:pt>
                <c:pt idx="109">
                  <c:v>2.0000000949949E-3</c:v>
                </c:pt>
                <c:pt idx="110">
                  <c:v>2.0000000949949E-3</c:v>
                </c:pt>
                <c:pt idx="111">
                  <c:v>2.0000000949949E-3</c:v>
                </c:pt>
                <c:pt idx="112">
                  <c:v>2.0000000949949E-3</c:v>
                </c:pt>
                <c:pt idx="113">
                  <c:v>2.0000000949949E-3</c:v>
                </c:pt>
                <c:pt idx="114">
                  <c:v>2.0000000949949E-3</c:v>
                </c:pt>
                <c:pt idx="115">
                  <c:v>2.0000000949949E-3</c:v>
                </c:pt>
                <c:pt idx="116">
                  <c:v>2.0000000949949E-3</c:v>
                </c:pt>
                <c:pt idx="117">
                  <c:v>2.0000000949949E-3</c:v>
                </c:pt>
                <c:pt idx="118">
                  <c:v>2.0000000949949E-3</c:v>
                </c:pt>
                <c:pt idx="119">
                  <c:v>2.0000000949949E-3</c:v>
                </c:pt>
                <c:pt idx="120">
                  <c:v>2.0000000949949E-3</c:v>
                </c:pt>
                <c:pt idx="121">
                  <c:v>2.0000000949949E-3</c:v>
                </c:pt>
                <c:pt idx="122">
                  <c:v>2.0000000949949E-3</c:v>
                </c:pt>
                <c:pt idx="123">
                  <c:v>2.0000000949949E-3</c:v>
                </c:pt>
                <c:pt idx="124">
                  <c:v>2.0000000949949E-3</c:v>
                </c:pt>
                <c:pt idx="125">
                  <c:v>2.0000000949949E-3</c:v>
                </c:pt>
                <c:pt idx="126">
                  <c:v>2.0000000949949E-3</c:v>
                </c:pt>
                <c:pt idx="127">
                  <c:v>2.0000000949949E-3</c:v>
                </c:pt>
                <c:pt idx="128">
                  <c:v>2.0000000949949E-3</c:v>
                </c:pt>
                <c:pt idx="129">
                  <c:v>2.0000000949949E-3</c:v>
                </c:pt>
                <c:pt idx="130">
                  <c:v>2.0000000949949E-3</c:v>
                </c:pt>
                <c:pt idx="131">
                  <c:v>2.0000000949949E-3</c:v>
                </c:pt>
                <c:pt idx="132">
                  <c:v>2.0000000949949E-3</c:v>
                </c:pt>
                <c:pt idx="133">
                  <c:v>2.0000000949949E-3</c:v>
                </c:pt>
                <c:pt idx="134">
                  <c:v>2.0000000949949E-3</c:v>
                </c:pt>
                <c:pt idx="135">
                  <c:v>2.0000000949949E-3</c:v>
                </c:pt>
                <c:pt idx="136">
                  <c:v>2.0000000949949E-3</c:v>
                </c:pt>
                <c:pt idx="137">
                  <c:v>2.0000000949949E-3</c:v>
                </c:pt>
                <c:pt idx="138">
                  <c:v>2.0000000949949E-3</c:v>
                </c:pt>
                <c:pt idx="139">
                  <c:v>2.0000000949949E-3</c:v>
                </c:pt>
                <c:pt idx="140">
                  <c:v>2.0000000949949E-3</c:v>
                </c:pt>
                <c:pt idx="141">
                  <c:v>2.0000000949949E-3</c:v>
                </c:pt>
                <c:pt idx="142">
                  <c:v>2.0000000949949E-3</c:v>
                </c:pt>
                <c:pt idx="143">
                  <c:v>2.0000000949949E-3</c:v>
                </c:pt>
                <c:pt idx="144">
                  <c:v>2.0000000949949E-3</c:v>
                </c:pt>
                <c:pt idx="145">
                  <c:v>2.0000000949949E-3</c:v>
                </c:pt>
                <c:pt idx="146">
                  <c:v>2.0000000949949E-3</c:v>
                </c:pt>
                <c:pt idx="147">
                  <c:v>2.0000000949949E-3</c:v>
                </c:pt>
                <c:pt idx="148">
                  <c:v>2.0000000949949E-3</c:v>
                </c:pt>
                <c:pt idx="149">
                  <c:v>2.0000000949949E-3</c:v>
                </c:pt>
                <c:pt idx="150">
                  <c:v>2.0000000949949E-3</c:v>
                </c:pt>
                <c:pt idx="151">
                  <c:v>2.0000000949949E-3</c:v>
                </c:pt>
                <c:pt idx="152">
                  <c:v>2.0000000949949E-3</c:v>
                </c:pt>
                <c:pt idx="153">
                  <c:v>2.0000000949949E-3</c:v>
                </c:pt>
                <c:pt idx="154">
                  <c:v>2.0000000949949E-3</c:v>
                </c:pt>
                <c:pt idx="155">
                  <c:v>2.0000000949949E-3</c:v>
                </c:pt>
                <c:pt idx="156">
                  <c:v>2.0000000949949E-3</c:v>
                </c:pt>
                <c:pt idx="157">
                  <c:v>2.0000000949949E-3</c:v>
                </c:pt>
                <c:pt idx="158">
                  <c:v>2.0000000949949E-3</c:v>
                </c:pt>
                <c:pt idx="159">
                  <c:v>2.0000000949949E-3</c:v>
                </c:pt>
                <c:pt idx="160">
                  <c:v>2.0000000949949E-3</c:v>
                </c:pt>
                <c:pt idx="161">
                  <c:v>2.0000000949949E-3</c:v>
                </c:pt>
                <c:pt idx="162">
                  <c:v>2.0000000949949E-3</c:v>
                </c:pt>
                <c:pt idx="163">
                  <c:v>2.0000000949949E-3</c:v>
                </c:pt>
                <c:pt idx="164">
                  <c:v>2.0000000949949E-3</c:v>
                </c:pt>
                <c:pt idx="165">
                  <c:v>2.0000000949949E-3</c:v>
                </c:pt>
                <c:pt idx="166">
                  <c:v>2.0000000949949E-3</c:v>
                </c:pt>
                <c:pt idx="167">
                  <c:v>2.0000000949949E-3</c:v>
                </c:pt>
                <c:pt idx="168">
                  <c:v>2.0000000949949E-3</c:v>
                </c:pt>
                <c:pt idx="169">
                  <c:v>2.0000000949949E-3</c:v>
                </c:pt>
                <c:pt idx="170">
                  <c:v>2.0000000949949E-3</c:v>
                </c:pt>
                <c:pt idx="171">
                  <c:v>2.0000000949949E-3</c:v>
                </c:pt>
                <c:pt idx="172">
                  <c:v>2.0000000949949E-3</c:v>
                </c:pt>
                <c:pt idx="173">
                  <c:v>2.0000000949949E-3</c:v>
                </c:pt>
                <c:pt idx="174">
                  <c:v>2.0000000949949E-3</c:v>
                </c:pt>
                <c:pt idx="175">
                  <c:v>2.0000000949949E-3</c:v>
                </c:pt>
                <c:pt idx="176">
                  <c:v>2.0000000949949E-3</c:v>
                </c:pt>
                <c:pt idx="177">
                  <c:v>2.0000000949949E-3</c:v>
                </c:pt>
                <c:pt idx="178">
                  <c:v>2.0000000949949E-3</c:v>
                </c:pt>
                <c:pt idx="179">
                  <c:v>2.0000000949949E-3</c:v>
                </c:pt>
                <c:pt idx="180">
                  <c:v>2.0000000949949E-3</c:v>
                </c:pt>
                <c:pt idx="181">
                  <c:v>2.0000000949949E-3</c:v>
                </c:pt>
                <c:pt idx="182">
                  <c:v>2.0000000949949E-3</c:v>
                </c:pt>
                <c:pt idx="183">
                  <c:v>2.0000000949949E-3</c:v>
                </c:pt>
                <c:pt idx="184">
                  <c:v>2.0000000949949E-3</c:v>
                </c:pt>
                <c:pt idx="185">
                  <c:v>2.0000000949949E-3</c:v>
                </c:pt>
                <c:pt idx="186">
                  <c:v>2.0000000949949E-3</c:v>
                </c:pt>
                <c:pt idx="187">
                  <c:v>2.0000000949949E-3</c:v>
                </c:pt>
                <c:pt idx="188">
                  <c:v>2.0000000949949E-3</c:v>
                </c:pt>
                <c:pt idx="189">
                  <c:v>2.0000000949949E-3</c:v>
                </c:pt>
                <c:pt idx="190">
                  <c:v>2.0000000949949E-3</c:v>
                </c:pt>
                <c:pt idx="191">
                  <c:v>2.0000000949949E-3</c:v>
                </c:pt>
                <c:pt idx="192">
                  <c:v>2.0000000949949E-3</c:v>
                </c:pt>
                <c:pt idx="193">
                  <c:v>2.0000000949949E-3</c:v>
                </c:pt>
                <c:pt idx="194">
                  <c:v>2.0000000949949E-3</c:v>
                </c:pt>
                <c:pt idx="195">
                  <c:v>2.0000000949949E-3</c:v>
                </c:pt>
                <c:pt idx="196">
                  <c:v>2.0000000949949E-3</c:v>
                </c:pt>
                <c:pt idx="197">
                  <c:v>2.0000000949949E-3</c:v>
                </c:pt>
                <c:pt idx="198">
                  <c:v>2.0000000949949E-3</c:v>
                </c:pt>
                <c:pt idx="199">
                  <c:v>2.0000000949949E-3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 formatCode="General">
                  <c:v>0</c:v>
                </c:pt>
                <c:pt idx="401" formatCode="General">
                  <c:v>0</c:v>
                </c:pt>
                <c:pt idx="402" formatCode="General">
                  <c:v>0</c:v>
                </c:pt>
                <c:pt idx="403" formatCode="General">
                  <c:v>0</c:v>
                </c:pt>
                <c:pt idx="404" formatCode="General">
                  <c:v>0</c:v>
                </c:pt>
                <c:pt idx="405" formatCode="General">
                  <c:v>0</c:v>
                </c:pt>
                <c:pt idx="406" formatCode="General">
                  <c:v>0</c:v>
                </c:pt>
                <c:pt idx="407" formatCode="General">
                  <c:v>0</c:v>
                </c:pt>
                <c:pt idx="408" formatCode="General">
                  <c:v>0</c:v>
                </c:pt>
                <c:pt idx="409" formatCode="General">
                  <c:v>0</c:v>
                </c:pt>
                <c:pt idx="410" formatCode="General">
                  <c:v>0</c:v>
                </c:pt>
                <c:pt idx="411" formatCode="General">
                  <c:v>0</c:v>
                </c:pt>
                <c:pt idx="412" formatCode="General">
                  <c:v>0</c:v>
                </c:pt>
                <c:pt idx="413" formatCode="General">
                  <c:v>0</c:v>
                </c:pt>
                <c:pt idx="414" formatCode="General">
                  <c:v>0</c:v>
                </c:pt>
                <c:pt idx="415" formatCode="General">
                  <c:v>0</c:v>
                </c:pt>
                <c:pt idx="416" formatCode="General">
                  <c:v>0</c:v>
                </c:pt>
                <c:pt idx="417" formatCode="General">
                  <c:v>0</c:v>
                </c:pt>
                <c:pt idx="418" formatCode="General">
                  <c:v>0</c:v>
                </c:pt>
                <c:pt idx="419" formatCode="General">
                  <c:v>0</c:v>
                </c:pt>
                <c:pt idx="420" formatCode="General">
                  <c:v>0</c:v>
                </c:pt>
                <c:pt idx="421" formatCode="General">
                  <c:v>0</c:v>
                </c:pt>
                <c:pt idx="422" formatCode="General">
                  <c:v>0</c:v>
                </c:pt>
                <c:pt idx="423" formatCode="General">
                  <c:v>0</c:v>
                </c:pt>
                <c:pt idx="424" formatCode="General">
                  <c:v>0</c:v>
                </c:pt>
                <c:pt idx="425" formatCode="General">
                  <c:v>0</c:v>
                </c:pt>
                <c:pt idx="426" formatCode="General">
                  <c:v>0</c:v>
                </c:pt>
                <c:pt idx="427" formatCode="General">
                  <c:v>0</c:v>
                </c:pt>
                <c:pt idx="428" formatCode="General">
                  <c:v>0</c:v>
                </c:pt>
                <c:pt idx="429" formatCode="General">
                  <c:v>0</c:v>
                </c:pt>
                <c:pt idx="430" formatCode="General">
                  <c:v>0</c:v>
                </c:pt>
                <c:pt idx="431" formatCode="General">
                  <c:v>0</c:v>
                </c:pt>
                <c:pt idx="432" formatCode="General">
                  <c:v>0</c:v>
                </c:pt>
                <c:pt idx="433" formatCode="General">
                  <c:v>0</c:v>
                </c:pt>
                <c:pt idx="434" formatCode="General">
                  <c:v>0</c:v>
                </c:pt>
                <c:pt idx="435" formatCode="General">
                  <c:v>0</c:v>
                </c:pt>
                <c:pt idx="436" formatCode="General">
                  <c:v>0</c:v>
                </c:pt>
                <c:pt idx="437" formatCode="General">
                  <c:v>0</c:v>
                </c:pt>
                <c:pt idx="438" formatCode="General">
                  <c:v>0</c:v>
                </c:pt>
                <c:pt idx="439" formatCode="General">
                  <c:v>0</c:v>
                </c:pt>
                <c:pt idx="440" formatCode="General">
                  <c:v>0</c:v>
                </c:pt>
                <c:pt idx="441" formatCode="General">
                  <c:v>0</c:v>
                </c:pt>
                <c:pt idx="442" formatCode="General">
                  <c:v>0</c:v>
                </c:pt>
                <c:pt idx="443" formatCode="General">
                  <c:v>0</c:v>
                </c:pt>
                <c:pt idx="444" formatCode="General">
                  <c:v>0</c:v>
                </c:pt>
                <c:pt idx="445" formatCode="General">
                  <c:v>0</c:v>
                </c:pt>
                <c:pt idx="446" formatCode="General">
                  <c:v>0</c:v>
                </c:pt>
                <c:pt idx="447" formatCode="General">
                  <c:v>0</c:v>
                </c:pt>
                <c:pt idx="448" formatCode="General">
                  <c:v>0</c:v>
                </c:pt>
                <c:pt idx="449" formatCode="General">
                  <c:v>0</c:v>
                </c:pt>
                <c:pt idx="450" formatCode="General">
                  <c:v>0</c:v>
                </c:pt>
                <c:pt idx="451" formatCode="General">
                  <c:v>0</c:v>
                </c:pt>
                <c:pt idx="452" formatCode="General">
                  <c:v>0</c:v>
                </c:pt>
                <c:pt idx="453" formatCode="General">
                  <c:v>0</c:v>
                </c:pt>
                <c:pt idx="454" formatCode="General">
                  <c:v>0</c:v>
                </c:pt>
                <c:pt idx="455" formatCode="General">
                  <c:v>0</c:v>
                </c:pt>
                <c:pt idx="456" formatCode="General">
                  <c:v>0</c:v>
                </c:pt>
                <c:pt idx="457" formatCode="General">
                  <c:v>0</c:v>
                </c:pt>
                <c:pt idx="458" formatCode="General">
                  <c:v>0</c:v>
                </c:pt>
                <c:pt idx="459" formatCode="General">
                  <c:v>0</c:v>
                </c:pt>
                <c:pt idx="460" formatCode="General">
                  <c:v>0</c:v>
                </c:pt>
                <c:pt idx="461" formatCode="General">
                  <c:v>0</c:v>
                </c:pt>
                <c:pt idx="462" formatCode="General">
                  <c:v>0</c:v>
                </c:pt>
                <c:pt idx="463" formatCode="General">
                  <c:v>0</c:v>
                </c:pt>
                <c:pt idx="464" formatCode="General">
                  <c:v>0</c:v>
                </c:pt>
                <c:pt idx="465" formatCode="General">
                  <c:v>0</c:v>
                </c:pt>
                <c:pt idx="466" formatCode="General">
                  <c:v>0</c:v>
                </c:pt>
                <c:pt idx="467" formatCode="General">
                  <c:v>0</c:v>
                </c:pt>
                <c:pt idx="468" formatCode="General">
                  <c:v>0</c:v>
                </c:pt>
                <c:pt idx="469" formatCode="General">
                  <c:v>0</c:v>
                </c:pt>
                <c:pt idx="470" formatCode="General">
                  <c:v>0</c:v>
                </c:pt>
                <c:pt idx="471" formatCode="General">
                  <c:v>0</c:v>
                </c:pt>
                <c:pt idx="472" formatCode="General">
                  <c:v>0</c:v>
                </c:pt>
                <c:pt idx="473" formatCode="General">
                  <c:v>0</c:v>
                </c:pt>
                <c:pt idx="474" formatCode="General">
                  <c:v>0</c:v>
                </c:pt>
                <c:pt idx="475" formatCode="General">
                  <c:v>0</c:v>
                </c:pt>
                <c:pt idx="476" formatCode="General">
                  <c:v>0</c:v>
                </c:pt>
                <c:pt idx="477" formatCode="General">
                  <c:v>0</c:v>
                </c:pt>
                <c:pt idx="478" formatCode="General">
                  <c:v>0</c:v>
                </c:pt>
                <c:pt idx="479" formatCode="General">
                  <c:v>0</c:v>
                </c:pt>
                <c:pt idx="480" formatCode="General">
                  <c:v>0</c:v>
                </c:pt>
                <c:pt idx="481" formatCode="General">
                  <c:v>0</c:v>
                </c:pt>
                <c:pt idx="482" formatCode="General">
                  <c:v>0</c:v>
                </c:pt>
                <c:pt idx="483" formatCode="General">
                  <c:v>0</c:v>
                </c:pt>
                <c:pt idx="484" formatCode="General">
                  <c:v>0</c:v>
                </c:pt>
                <c:pt idx="485" formatCode="General">
                  <c:v>0</c:v>
                </c:pt>
                <c:pt idx="486" formatCode="General">
                  <c:v>0</c:v>
                </c:pt>
                <c:pt idx="487" formatCode="General">
                  <c:v>0</c:v>
                </c:pt>
                <c:pt idx="488" formatCode="General">
                  <c:v>0</c:v>
                </c:pt>
                <c:pt idx="489" formatCode="General">
                  <c:v>0</c:v>
                </c:pt>
                <c:pt idx="490" formatCode="General">
                  <c:v>0</c:v>
                </c:pt>
                <c:pt idx="491" formatCode="General">
                  <c:v>0</c:v>
                </c:pt>
                <c:pt idx="492" formatCode="General">
                  <c:v>0</c:v>
                </c:pt>
                <c:pt idx="493" formatCode="General">
                  <c:v>0</c:v>
                </c:pt>
                <c:pt idx="494" formatCode="General">
                  <c:v>0</c:v>
                </c:pt>
                <c:pt idx="495" formatCode="General">
                  <c:v>0</c:v>
                </c:pt>
                <c:pt idx="496" formatCode="General">
                  <c:v>0</c:v>
                </c:pt>
                <c:pt idx="497" formatCode="General">
                  <c:v>0</c:v>
                </c:pt>
                <c:pt idx="498" formatCode="General">
                  <c:v>0</c:v>
                </c:pt>
                <c:pt idx="499" formatCode="General">
                  <c:v>0</c:v>
                </c:pt>
                <c:pt idx="500" formatCode="General">
                  <c:v>0</c:v>
                </c:pt>
                <c:pt idx="501" formatCode="General">
                  <c:v>0</c:v>
                </c:pt>
                <c:pt idx="502" formatCode="General">
                  <c:v>0</c:v>
                </c:pt>
                <c:pt idx="503" formatCode="General">
                  <c:v>0</c:v>
                </c:pt>
                <c:pt idx="504" formatCode="General">
                  <c:v>0</c:v>
                </c:pt>
                <c:pt idx="505" formatCode="General">
                  <c:v>0</c:v>
                </c:pt>
                <c:pt idx="506" formatCode="General">
                  <c:v>0</c:v>
                </c:pt>
                <c:pt idx="507" formatCode="General">
                  <c:v>0</c:v>
                </c:pt>
                <c:pt idx="508" formatCode="General">
                  <c:v>0</c:v>
                </c:pt>
                <c:pt idx="509" formatCode="General">
                  <c:v>0</c:v>
                </c:pt>
                <c:pt idx="510" formatCode="General">
                  <c:v>0</c:v>
                </c:pt>
                <c:pt idx="511" formatCode="General">
                  <c:v>0</c:v>
                </c:pt>
                <c:pt idx="512" formatCode="General">
                  <c:v>0</c:v>
                </c:pt>
                <c:pt idx="513" formatCode="General">
                  <c:v>0</c:v>
                </c:pt>
                <c:pt idx="514" formatCode="General">
                  <c:v>0</c:v>
                </c:pt>
                <c:pt idx="515" formatCode="General">
                  <c:v>0</c:v>
                </c:pt>
                <c:pt idx="516" formatCode="General">
                  <c:v>0</c:v>
                </c:pt>
                <c:pt idx="517" formatCode="General">
                  <c:v>0</c:v>
                </c:pt>
                <c:pt idx="518" formatCode="General">
                  <c:v>0</c:v>
                </c:pt>
                <c:pt idx="519" formatCode="General">
                  <c:v>0</c:v>
                </c:pt>
                <c:pt idx="520" formatCode="General">
                  <c:v>0</c:v>
                </c:pt>
                <c:pt idx="521" formatCode="General">
                  <c:v>0</c:v>
                </c:pt>
                <c:pt idx="522" formatCode="General">
                  <c:v>0</c:v>
                </c:pt>
                <c:pt idx="523" formatCode="General">
                  <c:v>0</c:v>
                </c:pt>
                <c:pt idx="524" formatCode="General">
                  <c:v>0</c:v>
                </c:pt>
                <c:pt idx="525" formatCode="General">
                  <c:v>0</c:v>
                </c:pt>
                <c:pt idx="526" formatCode="General">
                  <c:v>0</c:v>
                </c:pt>
                <c:pt idx="527" formatCode="General">
                  <c:v>0</c:v>
                </c:pt>
                <c:pt idx="528" formatCode="General">
                  <c:v>0</c:v>
                </c:pt>
                <c:pt idx="529" formatCode="General">
                  <c:v>0</c:v>
                </c:pt>
                <c:pt idx="530" formatCode="General">
                  <c:v>0</c:v>
                </c:pt>
                <c:pt idx="531" formatCode="General">
                  <c:v>0</c:v>
                </c:pt>
                <c:pt idx="532" formatCode="General">
                  <c:v>0</c:v>
                </c:pt>
                <c:pt idx="533" formatCode="General">
                  <c:v>0</c:v>
                </c:pt>
                <c:pt idx="534" formatCode="General">
                  <c:v>0</c:v>
                </c:pt>
                <c:pt idx="535" formatCode="General">
                  <c:v>0</c:v>
                </c:pt>
                <c:pt idx="536" formatCode="General">
                  <c:v>0</c:v>
                </c:pt>
                <c:pt idx="537" formatCode="General">
                  <c:v>0</c:v>
                </c:pt>
                <c:pt idx="538" formatCode="General">
                  <c:v>0</c:v>
                </c:pt>
                <c:pt idx="539" formatCode="General">
                  <c:v>0</c:v>
                </c:pt>
                <c:pt idx="540" formatCode="General">
                  <c:v>0</c:v>
                </c:pt>
                <c:pt idx="541" formatCode="General">
                  <c:v>0</c:v>
                </c:pt>
                <c:pt idx="542" formatCode="General">
                  <c:v>0</c:v>
                </c:pt>
                <c:pt idx="543" formatCode="General">
                  <c:v>0</c:v>
                </c:pt>
                <c:pt idx="544" formatCode="General">
                  <c:v>0</c:v>
                </c:pt>
                <c:pt idx="545" formatCode="General">
                  <c:v>0</c:v>
                </c:pt>
                <c:pt idx="546" formatCode="General">
                  <c:v>0</c:v>
                </c:pt>
                <c:pt idx="547" formatCode="General">
                  <c:v>0</c:v>
                </c:pt>
                <c:pt idx="548" formatCode="General">
                  <c:v>0</c:v>
                </c:pt>
                <c:pt idx="549" formatCode="General">
                  <c:v>0</c:v>
                </c:pt>
                <c:pt idx="550" formatCode="General">
                  <c:v>0</c:v>
                </c:pt>
                <c:pt idx="551" formatCode="General">
                  <c:v>0</c:v>
                </c:pt>
                <c:pt idx="552" formatCode="General">
                  <c:v>0</c:v>
                </c:pt>
                <c:pt idx="553" formatCode="General">
                  <c:v>0</c:v>
                </c:pt>
                <c:pt idx="554" formatCode="General">
                  <c:v>0</c:v>
                </c:pt>
                <c:pt idx="555" formatCode="General">
                  <c:v>0</c:v>
                </c:pt>
                <c:pt idx="556" formatCode="General">
                  <c:v>0</c:v>
                </c:pt>
                <c:pt idx="557" formatCode="General">
                  <c:v>0</c:v>
                </c:pt>
                <c:pt idx="558" formatCode="General">
                  <c:v>0</c:v>
                </c:pt>
                <c:pt idx="559" formatCode="General">
                  <c:v>0</c:v>
                </c:pt>
                <c:pt idx="560" formatCode="General">
                  <c:v>0</c:v>
                </c:pt>
                <c:pt idx="561" formatCode="General">
                  <c:v>0</c:v>
                </c:pt>
                <c:pt idx="562" formatCode="General">
                  <c:v>0</c:v>
                </c:pt>
                <c:pt idx="563" formatCode="General">
                  <c:v>0</c:v>
                </c:pt>
                <c:pt idx="564" formatCode="General">
                  <c:v>0</c:v>
                </c:pt>
                <c:pt idx="565" formatCode="General">
                  <c:v>0</c:v>
                </c:pt>
                <c:pt idx="566" formatCode="General">
                  <c:v>0</c:v>
                </c:pt>
                <c:pt idx="567" formatCode="General">
                  <c:v>0</c:v>
                </c:pt>
                <c:pt idx="568" formatCode="General">
                  <c:v>0</c:v>
                </c:pt>
                <c:pt idx="569" formatCode="General">
                  <c:v>0</c:v>
                </c:pt>
                <c:pt idx="570" formatCode="General">
                  <c:v>0</c:v>
                </c:pt>
                <c:pt idx="571" formatCode="General">
                  <c:v>0</c:v>
                </c:pt>
                <c:pt idx="572" formatCode="General">
                  <c:v>0</c:v>
                </c:pt>
                <c:pt idx="573" formatCode="General">
                  <c:v>0</c:v>
                </c:pt>
                <c:pt idx="574" formatCode="General">
                  <c:v>0</c:v>
                </c:pt>
                <c:pt idx="575" formatCode="General">
                  <c:v>0</c:v>
                </c:pt>
                <c:pt idx="576" formatCode="General">
                  <c:v>0</c:v>
                </c:pt>
                <c:pt idx="577" formatCode="General">
                  <c:v>0</c:v>
                </c:pt>
                <c:pt idx="578" formatCode="General">
                  <c:v>0</c:v>
                </c:pt>
                <c:pt idx="579" formatCode="General">
                  <c:v>0</c:v>
                </c:pt>
                <c:pt idx="580" formatCode="General">
                  <c:v>0</c:v>
                </c:pt>
                <c:pt idx="581" formatCode="General">
                  <c:v>0</c:v>
                </c:pt>
                <c:pt idx="582" formatCode="General">
                  <c:v>0</c:v>
                </c:pt>
                <c:pt idx="583" formatCode="General">
                  <c:v>0</c:v>
                </c:pt>
                <c:pt idx="584" formatCode="General">
                  <c:v>0</c:v>
                </c:pt>
                <c:pt idx="585" formatCode="General">
                  <c:v>0</c:v>
                </c:pt>
                <c:pt idx="586" formatCode="General">
                  <c:v>0</c:v>
                </c:pt>
                <c:pt idx="587" formatCode="General">
                  <c:v>0</c:v>
                </c:pt>
                <c:pt idx="588" formatCode="General">
                  <c:v>0</c:v>
                </c:pt>
                <c:pt idx="589" formatCode="General">
                  <c:v>0</c:v>
                </c:pt>
                <c:pt idx="590" formatCode="General">
                  <c:v>0</c:v>
                </c:pt>
                <c:pt idx="591" formatCode="General">
                  <c:v>0</c:v>
                </c:pt>
                <c:pt idx="592" formatCode="General">
                  <c:v>0</c:v>
                </c:pt>
                <c:pt idx="593" formatCode="General">
                  <c:v>0</c:v>
                </c:pt>
                <c:pt idx="594" formatCode="General">
                  <c:v>0</c:v>
                </c:pt>
                <c:pt idx="595" formatCode="General">
                  <c:v>0</c:v>
                </c:pt>
                <c:pt idx="596" formatCode="General">
                  <c:v>0</c:v>
                </c:pt>
                <c:pt idx="597" formatCode="General">
                  <c:v>0</c:v>
                </c:pt>
                <c:pt idx="598" formatCode="General">
                  <c:v>0</c:v>
                </c:pt>
                <c:pt idx="599" formatCode="General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2.0000000949949E-3</c:v>
                </c:pt>
                <c:pt idx="801">
                  <c:v>2.0000000949949E-3</c:v>
                </c:pt>
                <c:pt idx="802">
                  <c:v>2.0000000949949E-3</c:v>
                </c:pt>
                <c:pt idx="803">
                  <c:v>2.0000000949949E-3</c:v>
                </c:pt>
                <c:pt idx="804">
                  <c:v>2.0000000949949E-3</c:v>
                </c:pt>
                <c:pt idx="805">
                  <c:v>2.0000000949949E-3</c:v>
                </c:pt>
                <c:pt idx="806">
                  <c:v>2.0000000949949E-3</c:v>
                </c:pt>
                <c:pt idx="807">
                  <c:v>2.0000000949949E-3</c:v>
                </c:pt>
                <c:pt idx="808">
                  <c:v>2.0000000949949E-3</c:v>
                </c:pt>
                <c:pt idx="809">
                  <c:v>2.0000000949949E-3</c:v>
                </c:pt>
                <c:pt idx="810">
                  <c:v>2.0000000949949E-3</c:v>
                </c:pt>
                <c:pt idx="811">
                  <c:v>2.0000000949949E-3</c:v>
                </c:pt>
                <c:pt idx="812">
                  <c:v>2.0000000949949E-3</c:v>
                </c:pt>
                <c:pt idx="813">
                  <c:v>2.0000000949949E-3</c:v>
                </c:pt>
                <c:pt idx="814">
                  <c:v>2.0000000949949E-3</c:v>
                </c:pt>
                <c:pt idx="815">
                  <c:v>2.0000000949949E-3</c:v>
                </c:pt>
                <c:pt idx="816">
                  <c:v>2.0000000949949E-3</c:v>
                </c:pt>
                <c:pt idx="817">
                  <c:v>2.0000000949949E-3</c:v>
                </c:pt>
                <c:pt idx="818">
                  <c:v>2.0000000949949E-3</c:v>
                </c:pt>
                <c:pt idx="819">
                  <c:v>2.0000000949949E-3</c:v>
                </c:pt>
                <c:pt idx="820">
                  <c:v>2.0000000949949E-3</c:v>
                </c:pt>
                <c:pt idx="821">
                  <c:v>2.0000000949949E-3</c:v>
                </c:pt>
                <c:pt idx="822">
                  <c:v>2.0000000949949E-3</c:v>
                </c:pt>
                <c:pt idx="823">
                  <c:v>2.0000000949949E-3</c:v>
                </c:pt>
                <c:pt idx="824">
                  <c:v>2.0000000949949E-3</c:v>
                </c:pt>
                <c:pt idx="825">
                  <c:v>2.0000000949949E-3</c:v>
                </c:pt>
                <c:pt idx="826">
                  <c:v>2.0000000949949E-3</c:v>
                </c:pt>
                <c:pt idx="827">
                  <c:v>2.0000000949949E-3</c:v>
                </c:pt>
                <c:pt idx="828">
                  <c:v>2.0000000949949E-3</c:v>
                </c:pt>
                <c:pt idx="829">
                  <c:v>2.0000000949949E-3</c:v>
                </c:pt>
                <c:pt idx="830">
                  <c:v>2.0000000949949E-3</c:v>
                </c:pt>
                <c:pt idx="831">
                  <c:v>2.0000000949949E-3</c:v>
                </c:pt>
                <c:pt idx="832">
                  <c:v>2.0000000949949E-3</c:v>
                </c:pt>
                <c:pt idx="833">
                  <c:v>2.0000000949949E-3</c:v>
                </c:pt>
                <c:pt idx="834">
                  <c:v>2.0000000949949E-3</c:v>
                </c:pt>
                <c:pt idx="835">
                  <c:v>2.0000000949949E-3</c:v>
                </c:pt>
                <c:pt idx="836">
                  <c:v>2.0000000949949E-3</c:v>
                </c:pt>
                <c:pt idx="837">
                  <c:v>2.0000000949949E-3</c:v>
                </c:pt>
                <c:pt idx="838">
                  <c:v>2.0000000949949E-3</c:v>
                </c:pt>
                <c:pt idx="839">
                  <c:v>2.0000000949949E-3</c:v>
                </c:pt>
                <c:pt idx="840">
                  <c:v>2.0000000949949E-3</c:v>
                </c:pt>
                <c:pt idx="841">
                  <c:v>2.0000000949949E-3</c:v>
                </c:pt>
                <c:pt idx="842">
                  <c:v>2.0000000949949E-3</c:v>
                </c:pt>
                <c:pt idx="843">
                  <c:v>2.0000000949949E-3</c:v>
                </c:pt>
                <c:pt idx="844">
                  <c:v>2.0000000949949E-3</c:v>
                </c:pt>
                <c:pt idx="845">
                  <c:v>2.0000000949949E-3</c:v>
                </c:pt>
                <c:pt idx="846">
                  <c:v>2.0000000949949E-3</c:v>
                </c:pt>
                <c:pt idx="847">
                  <c:v>2.0000000949949E-3</c:v>
                </c:pt>
                <c:pt idx="848">
                  <c:v>2.0000000949949E-3</c:v>
                </c:pt>
                <c:pt idx="849">
                  <c:v>2.0000000949949E-3</c:v>
                </c:pt>
                <c:pt idx="850">
                  <c:v>2.0000000949949E-3</c:v>
                </c:pt>
                <c:pt idx="851">
                  <c:v>2.0000000949949E-3</c:v>
                </c:pt>
                <c:pt idx="852">
                  <c:v>2.0000000949949E-3</c:v>
                </c:pt>
                <c:pt idx="853">
                  <c:v>2.0000000949949E-3</c:v>
                </c:pt>
                <c:pt idx="854">
                  <c:v>2.0000000949949E-3</c:v>
                </c:pt>
                <c:pt idx="855">
                  <c:v>2.0000000949949E-3</c:v>
                </c:pt>
                <c:pt idx="856">
                  <c:v>2.0000000949949E-3</c:v>
                </c:pt>
                <c:pt idx="857">
                  <c:v>2.0000000949949E-3</c:v>
                </c:pt>
                <c:pt idx="858">
                  <c:v>2.0000000949949E-3</c:v>
                </c:pt>
                <c:pt idx="859">
                  <c:v>2.0000000949949E-3</c:v>
                </c:pt>
                <c:pt idx="860">
                  <c:v>2.0000000949949E-3</c:v>
                </c:pt>
                <c:pt idx="861">
                  <c:v>2.0000000949949E-3</c:v>
                </c:pt>
                <c:pt idx="862">
                  <c:v>2.0000000949949E-3</c:v>
                </c:pt>
                <c:pt idx="863">
                  <c:v>2.0000000949949E-3</c:v>
                </c:pt>
                <c:pt idx="864">
                  <c:v>2.0000000949949E-3</c:v>
                </c:pt>
                <c:pt idx="865">
                  <c:v>2.0000000949949E-3</c:v>
                </c:pt>
                <c:pt idx="866">
                  <c:v>2.0000000949949E-3</c:v>
                </c:pt>
                <c:pt idx="867">
                  <c:v>2.0000000949949E-3</c:v>
                </c:pt>
                <c:pt idx="868">
                  <c:v>2.0000000949949E-3</c:v>
                </c:pt>
                <c:pt idx="869">
                  <c:v>2.0000000949949E-3</c:v>
                </c:pt>
                <c:pt idx="870">
                  <c:v>2.0000000949949E-3</c:v>
                </c:pt>
                <c:pt idx="871">
                  <c:v>2.0000000949949E-3</c:v>
                </c:pt>
                <c:pt idx="872">
                  <c:v>2.0000000949949E-3</c:v>
                </c:pt>
                <c:pt idx="873">
                  <c:v>2.0000000949949E-3</c:v>
                </c:pt>
                <c:pt idx="874">
                  <c:v>2.0000000949949E-3</c:v>
                </c:pt>
                <c:pt idx="875">
                  <c:v>2.0000000949949E-3</c:v>
                </c:pt>
                <c:pt idx="876">
                  <c:v>2.0000000949949E-3</c:v>
                </c:pt>
                <c:pt idx="877">
                  <c:v>2.0000000949949E-3</c:v>
                </c:pt>
                <c:pt idx="878">
                  <c:v>2.0000000949949E-3</c:v>
                </c:pt>
                <c:pt idx="879">
                  <c:v>2.0000000949949E-3</c:v>
                </c:pt>
                <c:pt idx="880">
                  <c:v>2.0000000949949E-3</c:v>
                </c:pt>
                <c:pt idx="881">
                  <c:v>2.0000000949949E-3</c:v>
                </c:pt>
                <c:pt idx="882">
                  <c:v>2.0000000949949E-3</c:v>
                </c:pt>
                <c:pt idx="883">
                  <c:v>2.0000000949949E-3</c:v>
                </c:pt>
                <c:pt idx="884">
                  <c:v>2.0000000949949E-3</c:v>
                </c:pt>
                <c:pt idx="885">
                  <c:v>2.0000000949949E-3</c:v>
                </c:pt>
                <c:pt idx="886">
                  <c:v>2.0000000949949E-3</c:v>
                </c:pt>
                <c:pt idx="887">
                  <c:v>2.0000000949949E-3</c:v>
                </c:pt>
                <c:pt idx="888">
                  <c:v>2.0000000949949E-3</c:v>
                </c:pt>
                <c:pt idx="889">
                  <c:v>2.0000000949949E-3</c:v>
                </c:pt>
                <c:pt idx="890">
                  <c:v>2.0000000949949E-3</c:v>
                </c:pt>
                <c:pt idx="891">
                  <c:v>2.0000000949949E-3</c:v>
                </c:pt>
                <c:pt idx="892">
                  <c:v>2.0000000949949E-3</c:v>
                </c:pt>
                <c:pt idx="893">
                  <c:v>2.0000000949949E-3</c:v>
                </c:pt>
                <c:pt idx="894">
                  <c:v>2.0000000949949E-3</c:v>
                </c:pt>
                <c:pt idx="895">
                  <c:v>2.0000000949949E-3</c:v>
                </c:pt>
                <c:pt idx="896">
                  <c:v>2.0000000949949E-3</c:v>
                </c:pt>
                <c:pt idx="897">
                  <c:v>2.0000000949949E-3</c:v>
                </c:pt>
                <c:pt idx="898">
                  <c:v>2.0000000949949E-3</c:v>
                </c:pt>
                <c:pt idx="899">
                  <c:v>2.0000000949949E-3</c:v>
                </c:pt>
                <c:pt idx="900">
                  <c:v>2.0000000949949E-3</c:v>
                </c:pt>
                <c:pt idx="901">
                  <c:v>2.0000000949949E-3</c:v>
                </c:pt>
                <c:pt idx="902">
                  <c:v>2.0000000949949E-3</c:v>
                </c:pt>
                <c:pt idx="903">
                  <c:v>2.0000000949949E-3</c:v>
                </c:pt>
                <c:pt idx="904">
                  <c:v>2.0000000949949E-3</c:v>
                </c:pt>
                <c:pt idx="905">
                  <c:v>2.0000000949949E-3</c:v>
                </c:pt>
                <c:pt idx="906">
                  <c:v>2.0000000949949E-3</c:v>
                </c:pt>
                <c:pt idx="907">
                  <c:v>2.0000000949949E-3</c:v>
                </c:pt>
                <c:pt idx="908">
                  <c:v>2.0000000949949E-3</c:v>
                </c:pt>
                <c:pt idx="909">
                  <c:v>2.0000000949949E-3</c:v>
                </c:pt>
                <c:pt idx="910">
                  <c:v>2.0000000949949E-3</c:v>
                </c:pt>
                <c:pt idx="911">
                  <c:v>2.0000000949949E-3</c:v>
                </c:pt>
                <c:pt idx="912">
                  <c:v>2.0000000949949E-3</c:v>
                </c:pt>
                <c:pt idx="913">
                  <c:v>2.0000000949949E-3</c:v>
                </c:pt>
                <c:pt idx="914">
                  <c:v>2.0000000949949E-3</c:v>
                </c:pt>
                <c:pt idx="915">
                  <c:v>2.0000000949949E-3</c:v>
                </c:pt>
                <c:pt idx="916">
                  <c:v>2.0000000949949E-3</c:v>
                </c:pt>
                <c:pt idx="917">
                  <c:v>2.0000000949949E-3</c:v>
                </c:pt>
                <c:pt idx="918">
                  <c:v>2.0000000949949E-3</c:v>
                </c:pt>
                <c:pt idx="919">
                  <c:v>2.0000000949949E-3</c:v>
                </c:pt>
                <c:pt idx="920">
                  <c:v>2.0000000949949E-3</c:v>
                </c:pt>
                <c:pt idx="921">
                  <c:v>2.0000000949949E-3</c:v>
                </c:pt>
                <c:pt idx="922">
                  <c:v>2.0000000949949E-3</c:v>
                </c:pt>
                <c:pt idx="923">
                  <c:v>2.0000000949949E-3</c:v>
                </c:pt>
                <c:pt idx="924">
                  <c:v>2.0000000949949E-3</c:v>
                </c:pt>
                <c:pt idx="925">
                  <c:v>2.0000000949949E-3</c:v>
                </c:pt>
                <c:pt idx="926">
                  <c:v>2.0000000949949E-3</c:v>
                </c:pt>
                <c:pt idx="927">
                  <c:v>2.0000000949949E-3</c:v>
                </c:pt>
                <c:pt idx="928">
                  <c:v>2.0000000949949E-3</c:v>
                </c:pt>
                <c:pt idx="929">
                  <c:v>2.0000000949949E-3</c:v>
                </c:pt>
                <c:pt idx="930">
                  <c:v>2.0000000949949E-3</c:v>
                </c:pt>
                <c:pt idx="931">
                  <c:v>2.0000000949949E-3</c:v>
                </c:pt>
                <c:pt idx="932">
                  <c:v>2.0000000949949E-3</c:v>
                </c:pt>
                <c:pt idx="933">
                  <c:v>2.0000000949949E-3</c:v>
                </c:pt>
                <c:pt idx="934">
                  <c:v>2.0000000949949E-3</c:v>
                </c:pt>
                <c:pt idx="935">
                  <c:v>2.0000000949949E-3</c:v>
                </c:pt>
                <c:pt idx="936">
                  <c:v>2.0000000949949E-3</c:v>
                </c:pt>
                <c:pt idx="937">
                  <c:v>2.0000000949949E-3</c:v>
                </c:pt>
                <c:pt idx="938">
                  <c:v>2.0000000949949E-3</c:v>
                </c:pt>
                <c:pt idx="939">
                  <c:v>2.0000000949949E-3</c:v>
                </c:pt>
                <c:pt idx="940">
                  <c:v>2.0000000949949E-3</c:v>
                </c:pt>
                <c:pt idx="941">
                  <c:v>2.0000000949949E-3</c:v>
                </c:pt>
                <c:pt idx="942">
                  <c:v>2.0000000949949E-3</c:v>
                </c:pt>
                <c:pt idx="943">
                  <c:v>2.0000000949949E-3</c:v>
                </c:pt>
                <c:pt idx="944">
                  <c:v>2.0000000949949E-3</c:v>
                </c:pt>
                <c:pt idx="945">
                  <c:v>2.0000000949949E-3</c:v>
                </c:pt>
                <c:pt idx="946">
                  <c:v>2.0000000949949E-3</c:v>
                </c:pt>
                <c:pt idx="947">
                  <c:v>2.0000000949949E-3</c:v>
                </c:pt>
                <c:pt idx="948">
                  <c:v>2.0000000949949E-3</c:v>
                </c:pt>
                <c:pt idx="949">
                  <c:v>2.0000000949949E-3</c:v>
                </c:pt>
                <c:pt idx="950">
                  <c:v>2.0000000949949E-3</c:v>
                </c:pt>
                <c:pt idx="951">
                  <c:v>2.0000000949949E-3</c:v>
                </c:pt>
                <c:pt idx="952">
                  <c:v>2.0000000949949E-3</c:v>
                </c:pt>
                <c:pt idx="953">
                  <c:v>2.0000000949949E-3</c:v>
                </c:pt>
                <c:pt idx="954">
                  <c:v>2.0000000949949E-3</c:v>
                </c:pt>
                <c:pt idx="955">
                  <c:v>2.0000000949949E-3</c:v>
                </c:pt>
                <c:pt idx="956">
                  <c:v>2.0000000949949E-3</c:v>
                </c:pt>
                <c:pt idx="957">
                  <c:v>2.0000000949949E-3</c:v>
                </c:pt>
                <c:pt idx="958">
                  <c:v>2.0000000949949E-3</c:v>
                </c:pt>
                <c:pt idx="959">
                  <c:v>2.0000000949949E-3</c:v>
                </c:pt>
                <c:pt idx="960">
                  <c:v>2.0000000949949E-3</c:v>
                </c:pt>
                <c:pt idx="961">
                  <c:v>2.0000000949949E-3</c:v>
                </c:pt>
                <c:pt idx="962">
                  <c:v>2.0000000949949E-3</c:v>
                </c:pt>
                <c:pt idx="963">
                  <c:v>2.0000000949949E-3</c:v>
                </c:pt>
                <c:pt idx="964">
                  <c:v>2.0000000949949E-3</c:v>
                </c:pt>
                <c:pt idx="965">
                  <c:v>2.0000000949949E-3</c:v>
                </c:pt>
                <c:pt idx="966">
                  <c:v>2.0000000949949E-3</c:v>
                </c:pt>
                <c:pt idx="967">
                  <c:v>2.0000000949949E-3</c:v>
                </c:pt>
                <c:pt idx="968">
                  <c:v>2.0000000949949E-3</c:v>
                </c:pt>
                <c:pt idx="969">
                  <c:v>2.0000000949949E-3</c:v>
                </c:pt>
                <c:pt idx="970">
                  <c:v>2.0000000949949E-3</c:v>
                </c:pt>
                <c:pt idx="971">
                  <c:v>2.0000000949949E-3</c:v>
                </c:pt>
                <c:pt idx="972">
                  <c:v>2.0000000949949E-3</c:v>
                </c:pt>
                <c:pt idx="973">
                  <c:v>2.0000000949949E-3</c:v>
                </c:pt>
                <c:pt idx="974">
                  <c:v>2.0000000949949E-3</c:v>
                </c:pt>
                <c:pt idx="975">
                  <c:v>2.0000000949949E-3</c:v>
                </c:pt>
                <c:pt idx="976">
                  <c:v>2.0000000949949E-3</c:v>
                </c:pt>
                <c:pt idx="977">
                  <c:v>2.0000000949949E-3</c:v>
                </c:pt>
                <c:pt idx="978">
                  <c:v>2.0000000949949E-3</c:v>
                </c:pt>
                <c:pt idx="979">
                  <c:v>2.0000000949949E-3</c:v>
                </c:pt>
                <c:pt idx="980">
                  <c:v>2.0000000949949E-3</c:v>
                </c:pt>
                <c:pt idx="981">
                  <c:v>2.0000000949949E-3</c:v>
                </c:pt>
                <c:pt idx="982">
                  <c:v>2.0000000949949E-3</c:v>
                </c:pt>
                <c:pt idx="983">
                  <c:v>2.0000000949949E-3</c:v>
                </c:pt>
                <c:pt idx="984">
                  <c:v>2.0000000949949E-3</c:v>
                </c:pt>
                <c:pt idx="985">
                  <c:v>2.0000000949949E-3</c:v>
                </c:pt>
                <c:pt idx="986">
                  <c:v>2.0000000949949E-3</c:v>
                </c:pt>
                <c:pt idx="987">
                  <c:v>2.0000000949949E-3</c:v>
                </c:pt>
                <c:pt idx="988">
                  <c:v>2.0000000949949E-3</c:v>
                </c:pt>
                <c:pt idx="989">
                  <c:v>2.0000000949949E-3</c:v>
                </c:pt>
                <c:pt idx="990">
                  <c:v>2.0000000949949E-3</c:v>
                </c:pt>
                <c:pt idx="991">
                  <c:v>2.0000000949949E-3</c:v>
                </c:pt>
                <c:pt idx="992">
                  <c:v>2.0000000949949E-3</c:v>
                </c:pt>
                <c:pt idx="993">
                  <c:v>2.0000000949949E-3</c:v>
                </c:pt>
                <c:pt idx="994">
                  <c:v>2.0000000949949E-3</c:v>
                </c:pt>
                <c:pt idx="995">
                  <c:v>2.0000000949949E-3</c:v>
                </c:pt>
                <c:pt idx="996">
                  <c:v>2.0000000949949E-3</c:v>
                </c:pt>
                <c:pt idx="997">
                  <c:v>2.0000000949949E-3</c:v>
                </c:pt>
                <c:pt idx="998">
                  <c:v>2.0000000949949E-3</c:v>
                </c:pt>
                <c:pt idx="999">
                  <c:v>2.0000000949949E-3</c:v>
                </c:pt>
                <c:pt idx="1000">
                  <c:v>2.0000000949949E-3</c:v>
                </c:pt>
              </c:numCache>
            </c:numRef>
          </c:yVal>
          <c:smooth val="1"/>
        </c:ser>
        <c:ser>
          <c:idx val="1"/>
          <c:order val="1"/>
          <c:tx>
            <c:v>ground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Sheet1!$E$2:$E$1002</c:f>
              <c:numCache>
                <c:formatCode>0.00E+00</c:formatCode>
                <c:ptCount val="1001"/>
                <c:pt idx="0">
                  <c:v>2.3214361219958701E-4</c:v>
                </c:pt>
                <c:pt idx="1">
                  <c:v>2.3219016851381636E-4</c:v>
                </c:pt>
                <c:pt idx="2">
                  <c:v>2.3232980731467456E-4</c:v>
                </c:pt>
                <c:pt idx="3">
                  <c:v>2.3256243819683322E-4</c:v>
                </c:pt>
                <c:pt idx="4">
                  <c:v>2.3288791055193391E-4</c:v>
                </c:pt>
                <c:pt idx="5">
                  <c:v>2.3330601366932196E-4</c:v>
                </c:pt>
                <c:pt idx="6">
                  <c:v>2.3381647687697367E-4</c:v>
                </c:pt>
                <c:pt idx="7">
                  <c:v>2.3441896972251764E-4</c:v>
                </c:pt>
                <c:pt idx="8">
                  <c:v>2.3511310219422179E-4</c:v>
                </c:pt>
                <c:pt idx="9">
                  <c:v>2.3589842498179038E-4</c:v>
                </c:pt>
                <c:pt idx="10">
                  <c:v>2.3677442977678592E-4</c:v>
                </c:pt>
                <c:pt idx="11">
                  <c:v>2.3774054961246376E-4</c:v>
                </c:pt>
                <c:pt idx="12">
                  <c:v>2.3879615924277939E-4</c:v>
                </c:pt>
                <c:pt idx="13">
                  <c:v>2.3994057556029992E-4</c:v>
                </c:pt>
                <c:pt idx="14">
                  <c:v>2.4117305805272505E-4</c:v>
                </c:pt>
                <c:pt idx="15">
                  <c:v>2.4249280929769431E-4</c:v>
                </c:pt>
                <c:pt idx="16">
                  <c:v>2.4389897549553107E-4</c:v>
                </c:pt>
                <c:pt idx="17">
                  <c:v>2.4539064703954782E-4</c:v>
                </c:pt>
                <c:pt idx="18">
                  <c:v>2.4696685912350811E-4</c:v>
                </c:pt>
                <c:pt idx="19">
                  <c:v>2.4862659238581911E-4</c:v>
                </c:pt>
                <c:pt idx="20">
                  <c:v>2.5036877358999696E-4</c:v>
                </c:pt>
                <c:pt idx="21">
                  <c:v>2.5219227634092707E-4</c:v>
                </c:pt>
                <c:pt idx="22">
                  <c:v>2.5409592183641322E-4</c:v>
                </c:pt>
                <c:pt idx="23">
                  <c:v>2.5607847965348612E-4</c:v>
                </c:pt>
                <c:pt idx="24">
                  <c:v>2.5813866856891582E-4</c:v>
                </c:pt>
                <c:pt idx="25">
                  <c:v>2.6027515741335185E-4</c:v>
                </c:pt>
                <c:pt idx="26">
                  <c:v>2.6248656595848736E-4</c:v>
                </c:pt>
                <c:pt idx="27">
                  <c:v>2.6477146583662531E-4</c:v>
                </c:pt>
                <c:pt idx="28">
                  <c:v>2.6712838149199614E-4</c:v>
                </c:pt>
                <c:pt idx="29">
                  <c:v>2.6955579116316107E-4</c:v>
                </c:pt>
                <c:pt idx="30">
                  <c:v>2.7205212789580907E-4</c:v>
                </c:pt>
                <c:pt idx="31">
                  <c:v>2.7461578058523439E-4</c:v>
                </c:pt>
                <c:pt idx="32">
                  <c:v>2.7724509504776568E-4</c:v>
                </c:pt>
                <c:pt idx="33">
                  <c:v>2.7993837512039127E-4</c:v>
                </c:pt>
                <c:pt idx="34">
                  <c:v>2.8269388378781131E-4</c:v>
                </c:pt>
                <c:pt idx="35">
                  <c:v>2.8550984433612704E-4</c:v>
                </c:pt>
                <c:pt idx="36">
                  <c:v>2.8838444153235536E-4</c:v>
                </c:pt>
                <c:pt idx="37">
                  <c:v>2.9131582282894728E-4</c:v>
                </c:pt>
                <c:pt idx="38">
                  <c:v>2.9430209959246473E-4</c:v>
                </c:pt>
                <c:pt idx="39">
                  <c:v>2.9734134835555622E-4</c:v>
                </c:pt>
                <c:pt idx="40">
                  <c:v>3.0043161209135827E-4</c:v>
                </c:pt>
                <c:pt idx="41">
                  <c:v>3.0357090150943136E-4</c:v>
                </c:pt>
                <c:pt idx="42">
                  <c:v>3.0675719637232666E-4</c:v>
                </c:pt>
                <c:pt idx="43">
                  <c:v>3.0998844683186456E-4</c:v>
                </c:pt>
                <c:pt idx="44">
                  <c:v>3.1326257478419748E-4</c:v>
                </c:pt>
                <c:pt idx="45">
                  <c:v>3.165774752427081E-4</c:v>
                </c:pt>
                <c:pt idx="46">
                  <c:v>3.1993101772779457E-4</c:v>
                </c:pt>
                <c:pt idx="47">
                  <c:v>3.2332104767257206E-4</c:v>
                </c:pt>
                <c:pt idx="48">
                  <c:v>3.2674538784351786E-4</c:v>
                </c:pt>
                <c:pt idx="49">
                  <c:v>3.3020183977507383E-4</c:v>
                </c:pt>
                <c:pt idx="50">
                  <c:v>3.3368818521721077E-4</c:v>
                </c:pt>
                <c:pt idx="51">
                  <c:v>3.3720218759495648E-4</c:v>
                </c:pt>
                <c:pt idx="52">
                  <c:v>3.4074159347887827E-4</c:v>
                </c:pt>
                <c:pt idx="53">
                  <c:v>3.4430413406549794E-4</c:v>
                </c:pt>
                <c:pt idx="54">
                  <c:v>3.4788752666661913E-4</c:v>
                </c:pt>
                <c:pt idx="55">
                  <c:v>3.5148947620656558E-4</c:v>
                </c:pt>
                <c:pt idx="56">
                  <c:v>3.5510767672624314E-4</c:v>
                </c:pt>
                <c:pt idx="57">
                  <c:v>3.5873981289307019E-4</c:v>
                </c:pt>
                <c:pt idx="58">
                  <c:v>3.6238356151565394E-4</c:v>
                </c:pt>
                <c:pt idx="59">
                  <c:v>3.6603659306225906E-4</c:v>
                </c:pt>
                <c:pt idx="60">
                  <c:v>3.6969657318195083E-4</c:v>
                </c:pt>
                <c:pt idx="61">
                  <c:v>3.7336116422743813E-4</c:v>
                </c:pt>
                <c:pt idx="62">
                  <c:v>3.7702802677853448E-4</c:v>
                </c:pt>
                <c:pt idx="63">
                  <c:v>3.8069482116521671E-4</c:v>
                </c:pt>
                <c:pt idx="64">
                  <c:v>3.8435920898924049E-4</c:v>
                </c:pt>
                <c:pt idx="65">
                  <c:v>3.8801885464328492E-4</c:v>
                </c:pt>
                <c:pt idx="66">
                  <c:v>3.9167142682657507E-4</c:v>
                </c:pt>
                <c:pt idx="67">
                  <c:v>3.9531460005600002E-4</c:v>
                </c:pt>
                <c:pt idx="68">
                  <c:v>3.9894605617164466E-4</c:v>
                </c:pt>
                <c:pt idx="69">
                  <c:v>4.0256348583577871E-4</c:v>
                </c:pt>
                <c:pt idx="70">
                  <c:v>4.0616459002424982E-4</c:v>
                </c:pt>
                <c:pt idx="71">
                  <c:v>4.097470815093105E-4</c:v>
                </c:pt>
                <c:pt idx="72">
                  <c:v>4.1330868633285473E-4</c:v>
                </c:pt>
                <c:pt idx="73">
                  <c:v>4.1684714526911003E-4</c:v>
                </c:pt>
                <c:pt idx="74">
                  <c:v>4.2036021527577512E-4</c:v>
                </c:pt>
                <c:pt idx="75">
                  <c:v>4.2384567093268057E-4</c:v>
                </c:pt>
                <c:pt idx="76">
                  <c:v>4.2730130586694971E-4</c:v>
                </c:pt>
                <c:pt idx="77">
                  <c:v>4.3072493416380231E-4</c:v>
                </c:pt>
                <c:pt idx="78">
                  <c:v>4.3411439176199051E-4</c:v>
                </c:pt>
                <c:pt idx="79">
                  <c:v>4.3746753783298093E-4</c:v>
                </c:pt>
                <c:pt idx="80">
                  <c:v>4.4078225614299329E-4</c:v>
                </c:pt>
                <c:pt idx="81">
                  <c:v>4.4405645639696375E-4</c:v>
                </c:pt>
                <c:pt idx="82">
                  <c:v>4.4728807556357949E-4</c:v>
                </c:pt>
                <c:pt idx="83">
                  <c:v>4.5047507918052969E-4</c:v>
                </c:pt>
                <c:pt idx="84">
                  <c:v>4.5361546263909678E-4</c:v>
                </c:pt>
                <c:pt idx="85">
                  <c:v>4.5670725244726816E-4</c:v>
                </c:pt>
                <c:pt idx="86">
                  <c:v>4.5974850747059723E-4</c:v>
                </c:pt>
                <c:pt idx="87">
                  <c:v>4.6273732014992964E-4</c:v>
                </c:pt>
                <c:pt idx="88">
                  <c:v>4.6567181769530331E-4</c:v>
                </c:pt>
                <c:pt idx="89">
                  <c:v>4.6855016325519916E-4</c:v>
                </c:pt>
                <c:pt idx="90">
                  <c:v>4.7137055706046507E-4</c:v>
                </c:pt>
                <c:pt idx="91">
                  <c:v>4.7413123754211172E-4</c:v>
                </c:pt>
                <c:pt idx="92">
                  <c:v>4.7683048242234727E-4</c:v>
                </c:pt>
                <c:pt idx="93">
                  <c:v>4.7946660977814975E-4</c:v>
                </c:pt>
                <c:pt idx="94">
                  <c:v>4.8203797907669954E-4</c:v>
                </c:pt>
                <c:pt idx="95">
                  <c:v>4.8454299218205101E-4</c:v>
                </c:pt>
                <c:pt idx="96">
                  <c:v>4.8698009433243317E-4</c:v>
                </c:pt>
                <c:pt idx="97">
                  <c:v>4.893477750875638E-4</c:v>
                </c:pt>
                <c:pt idx="98">
                  <c:v>4.9164456924541888E-4</c:v>
                </c:pt>
                <c:pt idx="99">
                  <c:v>4.938690577279192E-4</c:v>
                </c:pt>
                <c:pt idx="100">
                  <c:v>4.9601986843497649E-4</c:v>
                </c:pt>
                <c:pt idx="101">
                  <c:v>4.980956770664392E-4</c:v>
                </c:pt>
                <c:pt idx="102">
                  <c:v>5.0009520791141713E-4</c:v>
                </c:pt>
                <c:pt idx="103">
                  <c:v>5.0201723460457015E-4</c:v>
                </c:pt>
                <c:pt idx="104">
                  <c:v>5.0386058084889683E-4</c:v>
                </c:pt>
                <c:pt idx="105">
                  <c:v>5.0562412110465526E-4</c:v>
                </c:pt>
                <c:pt idx="106">
                  <c:v>5.0730678124399952E-4</c:v>
                </c:pt>
                <c:pt idx="107">
                  <c:v>5.0890753917100045E-4</c:v>
                </c:pt>
                <c:pt idx="108">
                  <c:v>5.1042542540672407E-4</c:v>
                </c:pt>
                <c:pt idx="109">
                  <c:v>5.1185952363904188E-4</c:v>
                </c:pt>
                <c:pt idx="110">
                  <c:v>5.1320897123692142E-4</c:v>
                </c:pt>
                <c:pt idx="111">
                  <c:v>5.1447295972891903E-4</c:v>
                </c:pt>
                <c:pt idx="112">
                  <c:v>5.156507352456804E-4</c:v>
                </c:pt>
                <c:pt idx="113">
                  <c:v>5.1674159892621464E-4</c:v>
                </c:pt>
                <c:pt idx="114">
                  <c:v>5.1774490728779773E-4</c:v>
                </c:pt>
                <c:pt idx="115">
                  <c:v>5.1866007255931478E-4</c:v>
                </c:pt>
                <c:pt idx="116">
                  <c:v>5.1948656297798974E-4</c:v>
                </c:pt>
                <c:pt idx="117">
                  <c:v>5.2022390304932845E-4</c:v>
                </c:pt>
                <c:pt idx="118">
                  <c:v>5.2087167377025444E-4</c:v>
                </c:pt>
                <c:pt idx="119">
                  <c:v>5.2142951281538728E-4</c:v>
                </c:pt>
                <c:pt idx="120">
                  <c:v>5.2189711468641586E-4</c:v>
                </c:pt>
                <c:pt idx="121">
                  <c:v>5.2227423082462361E-4</c:v>
                </c:pt>
                <c:pt idx="122">
                  <c:v>5.225606696865634E-4</c:v>
                </c:pt>
                <c:pt idx="123">
                  <c:v>5.2275629678294466E-4</c:v>
                </c:pt>
                <c:pt idx="124">
                  <c:v>5.2286103468082777E-4</c:v>
                </c:pt>
                <c:pt idx="125">
                  <c:v>5.2287486296926137E-4</c:v>
                </c:pt>
                <c:pt idx="126">
                  <c:v>5.2279781818841868E-4</c:v>
                </c:pt>
                <c:pt idx="127">
                  <c:v>5.2262999372250938E-4</c:v>
                </c:pt>
                <c:pt idx="128">
                  <c:v>5.223715396565421E-4</c:v>
                </c:pt>
                <c:pt idx="129">
                  <c:v>5.2202266259722429E-4</c:v>
                </c:pt>
                <c:pt idx="130">
                  <c:v>5.215836254582008E-4</c:v>
                </c:pt>
                <c:pt idx="131">
                  <c:v>5.2105474720990481E-4</c:v>
                </c:pt>
                <c:pt idx="132">
                  <c:v>5.2043640259427692E-4</c:v>
                </c:pt>
                <c:pt idx="133">
                  <c:v>5.1972902180471875E-4</c:v>
                </c:pt>
                <c:pt idx="134">
                  <c:v>5.1893309013153772E-4</c:v>
                </c:pt>
                <c:pt idx="135">
                  <c:v>5.1804914757329031E-4</c:v>
                </c:pt>
                <c:pt idx="136">
                  <c:v>5.1707778841437796E-4</c:v>
                </c:pt>
                <c:pt idx="137">
                  <c:v>5.1601966076929133E-4</c:v>
                </c:pt>
                <c:pt idx="138">
                  <c:v>5.1487546609395079E-4</c:v>
                </c:pt>
                <c:pt idx="139">
                  <c:v>5.1364595866453357E-4</c:v>
                </c:pt>
                <c:pt idx="140">
                  <c:v>5.1233194502429275E-4</c:v>
                </c:pt>
                <c:pt idx="141">
                  <c:v>5.109342833988544E-4</c:v>
                </c:pt>
                <c:pt idx="142">
                  <c:v>5.0945388308045326E-4</c:v>
                </c:pt>
                <c:pt idx="143">
                  <c:v>5.0789170378167693E-4</c:v>
                </c:pt>
                <c:pt idx="144">
                  <c:v>5.0624875495923266E-4</c:v>
                </c:pt>
                <c:pt idx="145">
                  <c:v>5.0452609510832154E-4</c:v>
                </c:pt>
                <c:pt idx="146">
                  <c:v>5.0272483102815576E-4</c:v>
                </c:pt>
                <c:pt idx="147">
                  <c:v>5.0084611705928674E-4</c:v>
                </c:pt>
                <c:pt idx="148">
                  <c:v>4.9889115429328312E-4</c:v>
                </c:pt>
                <c:pt idx="149">
                  <c:v>4.9686118975546603E-4</c:v>
                </c:pt>
                <c:pt idx="150">
                  <c:v>4.9475751556125446E-4</c:v>
                </c:pt>
                <c:pt idx="151">
                  <c:v>4.9258146804691022E-4</c:v>
                </c:pt>
                <c:pt idx="152">
                  <c:v>4.90334426875229E-4</c:v>
                </c:pt>
                <c:pt idx="153">
                  <c:v>4.8801781411696865E-4</c:v>
                </c:pt>
                <c:pt idx="154">
                  <c:v>4.8563309330868821E-4</c:v>
                </c:pt>
                <c:pt idx="155">
                  <c:v>4.8318176848769612E-4</c:v>
                </c:pt>
                <c:pt idx="156">
                  <c:v>4.8066538320488494E-4</c:v>
                </c:pt>
                <c:pt idx="157">
                  <c:v>4.780855195161804E-4</c:v>
                </c:pt>
                <c:pt idx="158">
                  <c:v>4.7544379695333067E-4</c:v>
                </c:pt>
                <c:pt idx="159">
                  <c:v>4.7274187147487007E-4</c:v>
                </c:pt>
                <c:pt idx="160">
                  <c:v>4.6998143439798011E-4</c:v>
                </c:pt>
                <c:pt idx="161">
                  <c:v>4.6716421131206187E-4</c:v>
                </c:pt>
                <c:pt idx="162">
                  <c:v>4.6429196097481928E-4</c:v>
                </c:pt>
                <c:pt idx="163">
                  <c:v>4.6136647419164998E-4</c:v>
                </c:pt>
                <c:pt idx="164">
                  <c:v>4.5838957267916149E-4</c:v>
                </c:pt>
                <c:pt idx="165">
                  <c:v>4.5536310791365351E-4</c:v>
                </c:pt>
                <c:pt idx="166">
                  <c:v>4.5228895996535175E-4</c:v>
                </c:pt>
                <c:pt idx="167">
                  <c:v>4.4916903631928864E-4</c:v>
                </c:pt>
                <c:pt idx="168">
                  <c:v>4.4600527068360885E-4</c:v>
                </c:pt>
                <c:pt idx="169">
                  <c:v>4.4279962178619253E-4</c:v>
                </c:pt>
                <c:pt idx="170">
                  <c:v>4.3955407216041825E-4</c:v>
                </c:pt>
                <c:pt idx="171">
                  <c:v>4.3627062692093216E-4</c:v>
                </c:pt>
                <c:pt idx="172">
                  <c:v>4.3295131253027563E-4</c:v>
                </c:pt>
                <c:pt idx="173">
                  <c:v>4.2959817555721243E-4</c:v>
                </c:pt>
                <c:pt idx="174">
                  <c:v>4.2621328142764512E-4</c:v>
                </c:pt>
                <c:pt idx="175">
                  <c:v>4.2279871316895363E-4</c:v>
                </c:pt>
                <c:pt idx="176">
                  <c:v>4.1935657014863833E-4</c:v>
                </c:pt>
                <c:pt idx="177">
                  <c:v>4.1588896680809891E-4</c:v>
                </c:pt>
                <c:pt idx="178">
                  <c:v>4.1239803139243695E-4</c:v>
                </c:pt>
                <c:pt idx="179">
                  <c:v>4.0888590467712228E-4</c:v>
                </c:pt>
                <c:pt idx="180">
                  <c:v>4.0535473869237525E-4</c:v>
                </c:pt>
                <c:pt idx="181">
                  <c:v>4.0180669544614847E-4</c:v>
                </c:pt>
                <c:pt idx="182">
                  <c:v>3.9824394564649031E-4</c:v>
                </c:pt>
                <c:pt idx="183">
                  <c:v>3.9466866742421381E-4</c:v>
                </c:pt>
                <c:pt idx="184">
                  <c:v>3.9108304505664935E-4</c:v>
                </c:pt>
                <c:pt idx="185">
                  <c:v>3.8748926769334251E-4</c:v>
                </c:pt>
                <c:pt idx="186">
                  <c:v>3.8388952808452478E-4</c:v>
                </c:pt>
                <c:pt idx="187">
                  <c:v>3.8028602131317667E-4</c:v>
                </c:pt>
                <c:pt idx="188">
                  <c:v>3.7668094353147236E-4</c:v>
                </c:pt>
                <c:pt idx="189">
                  <c:v>3.730764907024765E-4</c:v>
                </c:pt>
                <c:pt idx="190">
                  <c:v>3.6947485734780962E-4</c:v>
                </c:pt>
                <c:pt idx="191">
                  <c:v>3.6587823530214651E-4</c:v>
                </c:pt>
                <c:pt idx="192">
                  <c:v>3.6228881247526914E-4</c:v>
                </c:pt>
                <c:pt idx="193">
                  <c:v>3.5870877162250657E-4</c:v>
                </c:pt>
                <c:pt idx="194">
                  <c:v>3.5514028912424201E-4</c:v>
                </c:pt>
                <c:pt idx="195">
                  <c:v>3.5158553377533233E-4</c:v>
                </c:pt>
                <c:pt idx="196">
                  <c:v>3.480466655850894E-4</c:v>
                </c:pt>
                <c:pt idx="197">
                  <c:v>3.4452583458861625E-4</c:v>
                </c:pt>
                <c:pt idx="198">
                  <c:v>3.4102517967017545E-4</c:v>
                </c:pt>
                <c:pt idx="199">
                  <c:v>3.3754682739930856E-4</c:v>
                </c:pt>
                <c:pt idx="200">
                  <c:v>3.3409289088038593E-4</c:v>
                </c:pt>
                <c:pt idx="201">
                  <c:v>3.3066546861626695E-4</c:v>
                </c:pt>
                <c:pt idx="202">
                  <c:v>3.2726664338674155E-4</c:v>
                </c:pt>
                <c:pt idx="203">
                  <c:v>3.2389848114237777E-4</c:v>
                </c:pt>
                <c:pt idx="204">
                  <c:v>3.2056302991442733E-4</c:v>
                </c:pt>
                <c:pt idx="205">
                  <c:v>3.1726231874139836E-4</c:v>
                </c:pt>
                <c:pt idx="206">
                  <c:v>3.1399835661289672E-4</c:v>
                </c:pt>
                <c:pt idx="207">
                  <c:v>3.1077313143132462E-4</c:v>
                </c:pt>
                <c:pt idx="208">
                  <c:v>3.0758860899200285E-4</c:v>
                </c:pt>
                <c:pt idx="209">
                  <c:v>3.044467319822722E-4</c:v>
                </c:pt>
                <c:pt idx="210">
                  <c:v>3.0134941900010882E-4</c:v>
                </c:pt>
                <c:pt idx="211">
                  <c:v>2.9829856359277364E-4</c:v>
                </c:pt>
                <c:pt idx="212">
                  <c:v>2.9529603331599586E-4</c:v>
                </c:pt>
                <c:pt idx="213">
                  <c:v>2.9234366881417833E-4</c:v>
                </c:pt>
                <c:pt idx="214">
                  <c:v>2.8944328292208562E-4</c:v>
                </c:pt>
                <c:pt idx="215">
                  <c:v>2.8659665978846889E-4</c:v>
                </c:pt>
                <c:pt idx="216">
                  <c:v>2.8380555402205147E-4</c:v>
                </c:pt>
                <c:pt idx="217">
                  <c:v>2.8107168986029208E-4</c:v>
                </c:pt>
                <c:pt idx="218">
                  <c:v>2.783967603613142E-4</c:v>
                </c:pt>
                <c:pt idx="219">
                  <c:v>2.7578242661937613E-4</c:v>
                </c:pt>
                <c:pt idx="220">
                  <c:v>2.7323031700423787E-4</c:v>
                </c:pt>
                <c:pt idx="221">
                  <c:v>2.7074202642475987E-4</c:v>
                </c:pt>
                <c:pt idx="222">
                  <c:v>2.6831911561704831E-4</c:v>
                </c:pt>
                <c:pt idx="223">
                  <c:v>2.6596311045744601E-4</c:v>
                </c:pt>
                <c:pt idx="224">
                  <c:v>2.6367550130064422E-4</c:v>
                </c:pt>
                <c:pt idx="225">
                  <c:v>2.6145774234317672E-4</c:v>
                </c:pt>
                <c:pt idx="226">
                  <c:v>2.5931125101252953E-4</c:v>
                </c:pt>
                <c:pt idx="227">
                  <c:v>2.5723740738208965E-4</c:v>
                </c:pt>
                <c:pt idx="228">
                  <c:v>2.5523755361212918E-4</c:v>
                </c:pt>
                <c:pt idx="229">
                  <c:v>2.533129934170048E-4</c:v>
                </c:pt>
                <c:pt idx="230">
                  <c:v>2.5146499155873347E-4</c:v>
                </c:pt>
                <c:pt idx="231">
                  <c:v>2.4969477336708235E-4</c:v>
                </c:pt>
                <c:pt idx="232">
                  <c:v>2.4800352428629548E-4</c:v>
                </c:pt>
                <c:pt idx="233">
                  <c:v>2.4639238944855761E-4</c:v>
                </c:pt>
                <c:pt idx="234">
                  <c:v>2.448624732742762E-4</c:v>
                </c:pt>
                <c:pt idx="235">
                  <c:v>2.4341483909924417E-4</c:v>
                </c:pt>
                <c:pt idx="236">
                  <c:v>2.4205050882872688E-4</c:v>
                </c:pt>
                <c:pt idx="237">
                  <c:v>2.4077046261849561E-4</c:v>
                </c:pt>
                <c:pt idx="238">
                  <c:v>2.3957563858281408E-4</c:v>
                </c:pt>
                <c:pt idx="239">
                  <c:v>2.3846693252936192E-4</c:v>
                </c:pt>
                <c:pt idx="240">
                  <c:v>2.3744519772106356E-4</c:v>
                </c:pt>
                <c:pt idx="241">
                  <c:v>2.3651124466477006E-4</c:v>
                </c:pt>
                <c:pt idx="242">
                  <c:v>2.3566584092672455E-4</c:v>
                </c:pt>
                <c:pt idx="243">
                  <c:v>2.3490971097472248E-4</c:v>
                </c:pt>
                <c:pt idx="244">
                  <c:v>2.3424353604686106E-4</c:v>
                </c:pt>
                <c:pt idx="245">
                  <c:v>2.3366795404675366E-4</c:v>
                </c:pt>
                <c:pt idx="246">
                  <c:v>2.3318355946506773E-4</c:v>
                </c:pt>
                <c:pt idx="247">
                  <c:v>2.3279090332722731E-4</c:v>
                </c:pt>
                <c:pt idx="248">
                  <c:v>2.3249049316710448E-4</c:v>
                </c:pt>
                <c:pt idx="249">
                  <c:v>2.3228279302650698E-4</c:v>
                </c:pt>
                <c:pt idx="250">
                  <c:v>2.3216822348025301E-4</c:v>
                </c:pt>
                <c:pt idx="251">
                  <c:v>2.3214716168660747E-4</c:v>
                </c:pt>
                <c:pt idx="252">
                  <c:v>2.3221994146283893E-4</c:v>
                </c:pt>
                <c:pt idx="253">
                  <c:v>2.3238685338564018E-4</c:v>
                </c:pt>
                <c:pt idx="254">
                  <c:v>2.3264814491613997E-4</c:v>
                </c:pt>
                <c:pt idx="255">
                  <c:v>2.3300402054921945E-4</c:v>
                </c:pt>
                <c:pt idx="256">
                  <c:v>2.3345464198683104E-4</c:v>
                </c:pt>
                <c:pt idx="257">
                  <c:v>2.340001283350041E-4</c:v>
                </c:pt>
                <c:pt idx="258">
                  <c:v>2.3464055632420729E-4</c:v>
                </c:pt>
                <c:pt idx="259">
                  <c:v>2.3537596055272443E-4</c:v>
                </c:pt>
                <c:pt idx="260">
                  <c:v>2.3620633375268714E-4</c:v>
                </c:pt>
                <c:pt idx="261">
                  <c:v>2.3713162707839487E-4</c:v>
                </c:pt>
                <c:pt idx="262">
                  <c:v>2.3815175041654035E-4</c:v>
                </c:pt>
                <c:pt idx="263">
                  <c:v>2.3926657271794747E-4</c:v>
                </c:pt>
                <c:pt idx="264">
                  <c:v>2.4047592235041464E-4</c:v>
                </c:pt>
                <c:pt idx="265">
                  <c:v>2.417795874722489E-4</c:v>
                </c:pt>
                <c:pt idx="266">
                  <c:v>2.4317731642606194E-4</c:v>
                </c:pt>
                <c:pt idx="267">
                  <c:v>2.4466881815239053E-4</c:v>
                </c:pt>
                <c:pt idx="268">
                  <c:v>2.4625376262269415E-4</c:v>
                </c:pt>
                <c:pt idx="269">
                  <c:v>2.4793178129127225E-4</c:v>
                </c:pt>
                <c:pt idx="270">
                  <c:v>2.4970246756563408E-4</c:v>
                </c:pt>
                <c:pt idx="271">
                  <c:v>2.5156537729484736E-4</c:v>
                </c:pt>
                <c:pt idx="272">
                  <c:v>2.5352002927538141E-4</c:v>
                </c:pt>
                <c:pt idx="273">
                  <c:v>2.5556590577395369E-4</c:v>
                </c:pt>
                <c:pt idx="274">
                  <c:v>2.5770245306688252E-4</c:v>
                </c:pt>
                <c:pt idx="275">
                  <c:v>2.5992908199543854E-4</c:v>
                </c:pt>
                <c:pt idx="276">
                  <c:v>2.6224516853668497E-4</c:v>
                </c:pt>
                <c:pt idx="277">
                  <c:v>2.64650054389288E-4</c:v>
                </c:pt>
                <c:pt idx="278">
                  <c:v>2.6714304757377366E-4</c:v>
                </c:pt>
                <c:pt idx="279">
                  <c:v>2.6972342304670279E-4</c:v>
                </c:pt>
                <c:pt idx="280">
                  <c:v>2.7239042332823142E-4</c:v>
                </c:pt>
                <c:pt idx="281">
                  <c:v>2.7514325914251804E-4</c:v>
                </c:pt>
                <c:pt idx="282">
                  <c:v>2.7798111007043688E-4</c:v>
                </c:pt>
                <c:pt idx="283">
                  <c:v>2.8090312521405342E-4</c:v>
                </c:pt>
                <c:pt idx="284">
                  <c:v>2.8390842387231272E-4</c:v>
                </c:pt>
                <c:pt idx="285">
                  <c:v>2.8699609622739262E-4</c:v>
                </c:pt>
                <c:pt idx="286">
                  <c:v>2.9016520404116748E-4</c:v>
                </c:pt>
                <c:pt idx="287">
                  <c:v>2.9341478136123183E-4</c:v>
                </c:pt>
                <c:pt idx="288">
                  <c:v>2.9674383523592597E-4</c:v>
                </c:pt>
                <c:pt idx="289">
                  <c:v>3.0015134643780929E-4</c:v>
                </c:pt>
                <c:pt idx="290">
                  <c:v>3.036362701950273E-4</c:v>
                </c:pt>
                <c:pt idx="291">
                  <c:v>3.0719753693001336E-4</c:v>
                </c:pt>
                <c:pt idx="292">
                  <c:v>3.1083405300497168E-4</c:v>
                </c:pt>
                <c:pt idx="293">
                  <c:v>3.1454470147358846E-4</c:v>
                </c:pt>
                <c:pt idx="294">
                  <c:v>3.1832834283841526E-4</c:v>
                </c:pt>
                <c:pt idx="295">
                  <c:v>3.2218381581337766E-4</c:v>
                </c:pt>
                <c:pt idx="296">
                  <c:v>3.2610993809085607E-4</c:v>
                </c:pt>
                <c:pt idx="297">
                  <c:v>3.3010550711279465E-4</c:v>
                </c:pt>
                <c:pt idx="298">
                  <c:v>3.3416930084529404E-4</c:v>
                </c:pt>
                <c:pt idx="299">
                  <c:v>3.3830007855615668E-4</c:v>
                </c:pt>
                <c:pt idx="300">
                  <c:v>3.4249658159481871E-4</c:v>
                </c:pt>
                <c:pt idx="301">
                  <c:v>3.4675753417418503E-4</c:v>
                </c:pt>
                <c:pt idx="302">
                  <c:v>3.5108164415378678E-4</c:v>
                </c:pt>
                <c:pt idx="303">
                  <c:v>3.5546760382378789E-4</c:v>
                </c:pt>
                <c:pt idx="304">
                  <c:v>3.5991409068927106E-4</c:v>
                </c:pt>
                <c:pt idx="305">
                  <c:v>3.6441976825434116E-4</c:v>
                </c:pt>
                <c:pt idx="306">
                  <c:v>3.6898328680550591E-4</c:v>
                </c:pt>
                <c:pt idx="307">
                  <c:v>3.7360328419384036E-4</c:v>
                </c:pt>
                <c:pt idx="308">
                  <c:v>3.7827838661544854E-4</c:v>
                </c:pt>
                <c:pt idx="309">
                  <c:v>3.8300720938973351E-4</c:v>
                </c:pt>
                <c:pt idx="310">
                  <c:v>3.8778835773498272E-4</c:v>
                </c:pt>
                <c:pt idx="311">
                  <c:v>3.9262042754080738E-4</c:v>
                </c:pt>
                <c:pt idx="312">
                  <c:v>3.9750200613697606E-4</c:v>
                </c:pt>
                <c:pt idx="313">
                  <c:v>4.0243167305816961E-4</c:v>
                </c:pt>
                <c:pt idx="314">
                  <c:v>4.0740800080420772E-4</c:v>
                </c:pt>
                <c:pt idx="315">
                  <c:v>4.1242955559532893E-4</c:v>
                </c:pt>
                <c:pt idx="316">
                  <c:v>4.1749489812206291E-4</c:v>
                </c:pt>
                <c:pt idx="317">
                  <c:v>4.2260258428928628E-4</c:v>
                </c:pt>
                <c:pt idx="318">
                  <c:v>4.2775116595404877E-4</c:v>
                </c:pt>
                <c:pt idx="319">
                  <c:v>4.3293919165674578E-4</c:v>
                </c:pt>
                <c:pt idx="320">
                  <c:v>4.3816520734528939E-4</c:v>
                </c:pt>
                <c:pt idx="321">
                  <c:v>4.4342775709180703E-4</c:v>
                </c:pt>
                <c:pt idx="322">
                  <c:v>4.487253838015934E-4</c:v>
                </c:pt>
                <c:pt idx="323">
                  <c:v>4.540566299138523E-4</c:v>
                </c:pt>
                <c:pt idx="324">
                  <c:v>4.5942003809396271E-4</c:v>
                </c:pt>
                <c:pt idx="325">
                  <c:v>4.6481415191682181E-4</c:v>
                </c:pt>
                <c:pt idx="326">
                  <c:v>4.7023751654104982E-4</c:v>
                </c:pt>
                <c:pt idx="327">
                  <c:v>4.7568867937360586E-4</c:v>
                </c:pt>
                <c:pt idx="328">
                  <c:v>4.8116619072460489E-4</c:v>
                </c:pt>
                <c:pt idx="329">
                  <c:v>4.8666860445196509E-4</c:v>
                </c:pt>
                <c:pt idx="330">
                  <c:v>4.9219447859562412E-4</c:v>
                </c:pt>
                <c:pt idx="331">
                  <c:v>4.9774237600103534E-4</c:v>
                </c:pt>
                <c:pt idx="332">
                  <c:v>5.0331086493167736E-4</c:v>
                </c:pt>
                <c:pt idx="333">
                  <c:v>5.088985196703027E-4</c:v>
                </c:pt>
                <c:pt idx="334">
                  <c:v>5.1450392110868534E-4</c:v>
                </c:pt>
                <c:pt idx="335">
                  <c:v>5.2012565732566154E-4</c:v>
                </c:pt>
                <c:pt idx="336">
                  <c:v>5.2576232415315846E-4</c:v>
                </c:pt>
                <c:pt idx="337">
                  <c:v>5.314125257301044E-4</c:v>
                </c:pt>
                <c:pt idx="338">
                  <c:v>5.3707487504391039E-4</c:v>
                </c:pt>
                <c:pt idx="339">
                  <c:v>5.427479944594113E-4</c:v>
                </c:pt>
                <c:pt idx="340">
                  <c:v>5.4843051623504617E-4</c:v>
                </c:pt>
                <c:pt idx="341">
                  <c:v>5.5412108302610604E-4</c:v>
                </c:pt>
                <c:pt idx="342">
                  <c:v>5.5981834837492842E-4</c:v>
                </c:pt>
                <c:pt idx="343">
                  <c:v>5.6552097718784509E-4</c:v>
                </c:pt>
                <c:pt idx="344">
                  <c:v>5.7122764619877363E-4</c:v>
                </c:pt>
                <c:pt idx="345">
                  <c:v>5.7693704441933217E-4</c:v>
                </c:pt>
                <c:pt idx="346">
                  <c:v>5.8264787357535305E-4</c:v>
                </c:pt>
                <c:pt idx="347">
                  <c:v>5.8835884852968118E-4</c:v>
                </c:pt>
                <c:pt idx="348">
                  <c:v>5.9406869769121915E-4</c:v>
                </c:pt>
                <c:pt idx="349">
                  <c:v>5.9977616341005447E-4</c:v>
                </c:pt>
                <c:pt idx="350">
                  <c:v>6.0548000235867774E-4</c:v>
                </c:pt>
                <c:pt idx="351">
                  <c:v>6.1117898589919842E-4</c:v>
                </c:pt>
                <c:pt idx="352">
                  <c:v>6.1687190043650526E-4</c:v>
                </c:pt>
                <c:pt idx="353">
                  <c:v>6.2255754775734267E-4</c:v>
                </c:pt>
                <c:pt idx="354">
                  <c:v>6.2823474535529124E-4</c:v>
                </c:pt>
                <c:pt idx="355">
                  <c:v>6.3390232674160457E-4</c:v>
                </c:pt>
                <c:pt idx="356">
                  <c:v>6.3955914174190407E-4</c:v>
                </c:pt>
                <c:pt idx="357">
                  <c:v>6.4520405677878341E-4</c:v>
                </c:pt>
                <c:pt idx="358">
                  <c:v>6.5083595514024229E-4</c:v>
                </c:pt>
                <c:pt idx="359">
                  <c:v>6.5645373723406631E-4</c:v>
                </c:pt>
                <c:pt idx="360">
                  <c:v>6.6205632082812216E-4</c:v>
                </c:pt>
                <c:pt idx="361">
                  <c:v>6.6764264127664417E-4</c:v>
                </c:pt>
                <c:pt idx="362">
                  <c:v>6.7321165173254006E-4</c:v>
                </c:pt>
                <c:pt idx="363">
                  <c:v>6.787623233458081E-4</c:v>
                </c:pt>
                <c:pt idx="364">
                  <c:v>6.8429364544808223E-4</c:v>
                </c:pt>
                <c:pt idx="365">
                  <c:v>6.898046257234607E-4</c:v>
                </c:pt>
                <c:pt idx="366">
                  <c:v>6.9529429036560564E-4</c:v>
                </c:pt>
                <c:pt idx="367">
                  <c:v>7.0076168422130054E-4</c:v>
                </c:pt>
                <c:pt idx="368">
                  <c:v>7.0620587092051616E-4</c:v>
                </c:pt>
                <c:pt idx="369">
                  <c:v>7.1162593299309643E-4</c:v>
                </c:pt>
                <c:pt idx="370">
                  <c:v>7.1702097197221871E-4</c:v>
                </c:pt>
                <c:pt idx="371">
                  <c:v>7.2239010848470055E-4</c:v>
                </c:pt>
                <c:pt idx="372">
                  <c:v>7.2773248232833637E-4</c:v>
                </c:pt>
                <c:pt idx="373">
                  <c:v>7.3304725253638353E-4</c:v>
                </c:pt>
                <c:pt idx="374">
                  <c:v>7.3833359742930913E-4</c:v>
                </c:pt>
                <c:pt idx="375">
                  <c:v>7.4359071465403162E-4</c:v>
                </c:pt>
                <c:pt idx="376">
                  <c:v>7.4881782121073617E-4</c:v>
                </c:pt>
                <c:pt idx="377">
                  <c:v>7.5401415346749762E-4</c:v>
                </c:pt>
                <c:pt idx="378">
                  <c:v>7.5917896716279115E-4</c:v>
                </c:pt>
                <c:pt idx="379">
                  <c:v>7.6431153739621276E-4</c:v>
                </c:pt>
                <c:pt idx="380">
                  <c:v>7.6941115860740955E-4</c:v>
                </c:pt>
                <c:pt idx="381">
                  <c:v>7.7447714454359268E-4</c:v>
                </c:pt>
                <c:pt idx="382">
                  <c:v>7.7950882821568532E-4</c:v>
                </c:pt>
                <c:pt idx="383">
                  <c:v>7.8450556184338086E-4</c:v>
                </c:pt>
                <c:pt idx="384">
                  <c:v>7.894667167892863E-4</c:v>
                </c:pt>
                <c:pt idx="385">
                  <c:v>7.9439168348235207E-4</c:v>
                </c:pt>
                <c:pt idx="386">
                  <c:v>7.9927987133083882E-4</c:v>
                </c:pt>
                <c:pt idx="387">
                  <c:v>8.0413070862500092E-4</c:v>
                </c:pt>
                <c:pt idx="388">
                  <c:v>8.0894364242967934E-4</c:v>
                </c:pt>
                <c:pt idx="389">
                  <c:v>8.1371813846711652E-4</c:v>
                </c:pt>
                <c:pt idx="390">
                  <c:v>8.1845368099013442E-4</c:v>
                </c:pt>
                <c:pt idx="391">
                  <c:v>8.2314977264592751E-4</c:v>
                </c:pt>
                <c:pt idx="392">
                  <c:v>8.2780593433073694E-4</c:v>
                </c:pt>
                <c:pt idx="393">
                  <c:v>8.3242170503558316E-4</c:v>
                </c:pt>
                <c:pt idx="394">
                  <c:v>8.3699664168335143E-4</c:v>
                </c:pt>
                <c:pt idx="395">
                  <c:v>8.4153031895741371E-4</c:v>
                </c:pt>
                <c:pt idx="396">
                  <c:v>8.4602232912207843E-4</c:v>
                </c:pt>
                <c:pt idx="397">
                  <c:v>8.5047228183506734E-4</c:v>
                </c:pt>
                <c:pt idx="398">
                  <c:v>8.5487980395231565E-4</c:v>
                </c:pt>
                <c:pt idx="399">
                  <c:v>8.5924453932525481E-4</c:v>
                </c:pt>
                <c:pt idx="400">
                  <c:v>8.6356614859094669E-4</c:v>
                </c:pt>
                <c:pt idx="401">
                  <c:v>8.6784430895517144E-4</c:v>
                </c:pt>
                <c:pt idx="402">
                  <c:v>8.7207871396888237E-4</c:v>
                </c:pt>
                <c:pt idx="403">
                  <c:v>8.7626907329808553E-4</c:v>
                </c:pt>
                <c:pt idx="404">
                  <c:v>8.8041511248760176E-4</c:v>
                </c:pt>
                <c:pt idx="405">
                  <c:v>8.845165727187572E-4</c:v>
                </c:pt>
                <c:pt idx="406">
                  <c:v>8.885732105614315E-4</c:v>
                </c:pt>
                <c:pt idx="407">
                  <c:v>8.9258479772055485E-4</c:v>
                </c:pt>
                <c:pt idx="408">
                  <c:v>8.9655112077743795E-4</c:v>
                </c:pt>
                <c:pt idx="409">
                  <c:v>9.0047198092608463E-4</c:v>
                </c:pt>
                <c:pt idx="410">
                  <c:v>9.0434719370478985E-4</c:v>
                </c:pt>
                <c:pt idx="411">
                  <c:v>9.0817658872321548E-4</c:v>
                </c:pt>
                <c:pt idx="412">
                  <c:v>9.1196000938529491E-4</c:v>
                </c:pt>
                <c:pt idx="413">
                  <c:v>9.156973126080687E-4</c:v>
                </c:pt>
                <c:pt idx="414">
                  <c:v>9.1938836853679108E-4</c:v>
                </c:pt>
                <c:pt idx="415">
                  <c:v>9.2303306025655438E-4</c:v>
                </c:pt>
                <c:pt idx="416">
                  <c:v>9.2663128350057222E-4</c:v>
                </c:pt>
                <c:pt idx="417">
                  <c:v>9.3018294635550762E-4</c:v>
                </c:pt>
                <c:pt idx="418">
                  <c:v>9.3368796896392504E-4</c:v>
                </c:pt>
                <c:pt idx="419">
                  <c:v>9.3714628322423619E-4</c:v>
                </c:pt>
                <c:pt idx="420">
                  <c:v>9.4055783248827034E-4</c:v>
                </c:pt>
                <c:pt idx="421">
                  <c:v>9.4392257125678768E-4</c:v>
                </c:pt>
                <c:pt idx="422">
                  <c:v>9.4724046487304307E-4</c:v>
                </c:pt>
                <c:pt idx="423">
                  <c:v>9.5051148921479782E-4</c:v>
                </c:pt>
                <c:pt idx="424">
                  <c:v>9.5373563038480343E-4</c:v>
                </c:pt>
                <c:pt idx="425">
                  <c:v>9.5691288440013416E-4</c:v>
                </c:pt>
                <c:pt idx="426">
                  <c:v>9.6004325688053035E-4</c:v>
                </c:pt>
                <c:pt idx="427">
                  <c:v>9.6312676273592403E-4</c:v>
                </c:pt>
                <c:pt idx="428">
                  <c:v>9.6616342585344455E-4</c:v>
                </c:pt>
                <c:pt idx="429">
                  <c:v>9.6915327878402467E-4</c:v>
                </c:pt>
                <c:pt idx="430">
                  <c:v>9.7209636242888333E-4</c:v>
                </c:pt>
                <c:pt idx="431">
                  <c:v>9.7499272572604799E-4</c:v>
                </c:pt>
                <c:pt idx="432">
                  <c:v>9.7784242533712623E-4</c:v>
                </c:pt>
                <c:pt idx="433">
                  <c:v>9.8064552533451855E-4</c:v>
                </c:pt>
                <c:pt idx="434">
                  <c:v>9.8340209688926677E-4</c:v>
                </c:pt>
                <c:pt idx="435">
                  <c:v>9.8611221795974697E-4</c:v>
                </c:pt>
                <c:pt idx="436">
                  <c:v>9.8877597298134686E-4</c:v>
                </c:pt>
                <c:pt idx="437">
                  <c:v>9.9139345255737474E-4</c:v>
                </c:pt>
                <c:pt idx="438">
                  <c:v>9.9396475315129173E-4</c:v>
                </c:pt>
                <c:pt idx="439">
                  <c:v>9.9648997678054461E-4</c:v>
                </c:pt>
                <c:pt idx="440">
                  <c:v>9.9896923071208631E-4</c:v>
                </c:pt>
                <c:pt idx="441">
                  <c:v>1.0014026271598219E-3</c:v>
                </c:pt>
                <c:pt idx="442">
                  <c:v>1.0037902829840573E-3</c:v>
                </c:pt>
                <c:pt idx="443">
                  <c:v>1.0061323193932136E-3</c:v>
                </c:pt>
                <c:pt idx="444">
                  <c:v>1.0084288616479119E-3</c:v>
                </c:pt>
                <c:pt idx="445">
                  <c:v>1.0106800387675468E-3</c:v>
                </c:pt>
                <c:pt idx="446">
                  <c:v>1.0128859832395981E-3</c:v>
                </c:pt>
                <c:pt idx="447">
                  <c:v>1.0150468307317194E-3</c:v>
                </c:pt>
                <c:pt idx="448">
                  <c:v>1.0171627198068416E-3</c:v>
                </c:pt>
                <c:pt idx="449">
                  <c:v>1.019233791641364E-3</c:v>
                </c:pt>
                <c:pt idx="450">
                  <c:v>1.0212601897465813E-3</c:v>
                </c:pt>
                <c:pt idx="451">
                  <c:v>1.0232420596935467E-3</c:v>
                </c:pt>
                <c:pt idx="452">
                  <c:v>1.0251795488413905E-3</c:v>
                </c:pt>
                <c:pt idx="453">
                  <c:v>1.0270728060693033E-3</c:v>
                </c:pt>
                <c:pt idx="454">
                  <c:v>1.0289219815122713E-3</c:v>
                </c:pt>
                <c:pt idx="455">
                  <c:v>1.0307272263007196E-3</c:v>
                </c:pt>
                <c:pt idx="456">
                  <c:v>1.0324886923040962E-3</c:v>
                </c:pt>
                <c:pt idx="457">
                  <c:v>1.0342065318786396E-3</c:v>
                </c:pt>
                <c:pt idx="458">
                  <c:v>1.035880897619288E-3</c:v>
                </c:pt>
                <c:pt idx="459">
                  <c:v>1.0375119421159821E-3</c:v>
                </c:pt>
                <c:pt idx="460">
                  <c:v>1.0390998177143502E-3</c:v>
                </c:pt>
                <c:pt idx="461">
                  <c:v>1.0406446762809183E-3</c:v>
                </c:pt>
                <c:pt idx="462">
                  <c:v>1.0421466689729876E-3</c:v>
                </c:pt>
                <c:pt idx="463">
                  <c:v>1.0436059460131896E-3</c:v>
                </c:pt>
                <c:pt idx="464">
                  <c:v>1.0450226564688427E-3</c:v>
                </c:pt>
                <c:pt idx="465">
                  <c:v>1.0463969480362292E-3</c:v>
                </c:pt>
                <c:pt idx="466">
                  <c:v>1.047728966829834E-3</c:v>
                </c:pt>
                <c:pt idx="467">
                  <c:v>1.049018857176644E-3</c:v>
                </c:pt>
                <c:pt idx="468">
                  <c:v>1.0502667614155691E-3</c:v>
                </c:pt>
                <c:pt idx="469">
                  <c:v>1.0514728197021136E-3</c:v>
                </c:pt>
                <c:pt idx="470">
                  <c:v>1.0526371698182609E-3</c:v>
                </c:pt>
                <c:pt idx="471">
                  <c:v>1.0537599469877981E-3</c:v>
                </c:pt>
                <c:pt idx="472">
                  <c:v>1.0548412836969652E-3</c:v>
                </c:pt>
                <c:pt idx="473">
                  <c:v>1.0558813095206841E-3</c:v>
                </c:pt>
                <c:pt idx="474">
                  <c:v>1.0568801509542418E-3</c:v>
                </c:pt>
                <c:pt idx="475">
                  <c:v>1.057837931250622E-3</c:v>
                </c:pt>
                <c:pt idx="476">
                  <c:v>1.0587547702634982E-3</c:v>
                </c:pt>
                <c:pt idx="477">
                  <c:v>1.0596307842959249E-3</c:v>
                </c:pt>
                <c:pt idx="478">
                  <c:v>1.060466085954781E-3</c:v>
                </c:pt>
                <c:pt idx="479">
                  <c:v>1.0612607840110332E-3</c:v>
                </c:pt>
                <c:pt idx="480">
                  <c:v>1.0620149832658815E-3</c:v>
                </c:pt>
                <c:pt idx="481">
                  <c:v>1.0627287844227546E-3</c:v>
                </c:pt>
                <c:pt idx="482">
                  <c:v>1.0634022839652751E-3</c:v>
                </c:pt>
                <c:pt idx="483">
                  <c:v>1.0640355740412246E-3</c:v>
                </c:pt>
                <c:pt idx="484">
                  <c:v>1.0646287423524783E-3</c:v>
                </c:pt>
                <c:pt idx="485">
                  <c:v>1.0651818720510185E-3</c:v>
                </c:pt>
                <c:pt idx="486">
                  <c:v>1.0656950416410541E-3</c:v>
                </c:pt>
                <c:pt idx="487">
                  <c:v>1.066168324887195E-3</c:v>
                </c:pt>
                <c:pt idx="488">
                  <c:v>1.0666017907288326E-3</c:v>
                </c:pt>
                <c:pt idx="489">
                  <c:v>1.0669955032006424E-3</c:v>
                </c:pt>
                <c:pt idx="490">
                  <c:v>1.0673495213593103E-3</c:v>
                </c:pt>
                <c:pt idx="491">
                  <c:v>1.0676638992164369E-3</c:v>
                </c:pt>
                <c:pt idx="492">
                  <c:v>1.0679386856777186E-3</c:v>
                </c:pt>
                <c:pt idx="493">
                  <c:v>1.0681739244883452E-3</c:v>
                </c:pt>
                <c:pt idx="494">
                  <c:v>1.0683696541846921E-3</c:v>
                </c:pt>
                <c:pt idx="495">
                  <c:v>1.0685259080522591E-3</c:v>
                </c:pt>
                <c:pt idx="496">
                  <c:v>1.068642714089965E-3</c:v>
                </c:pt>
                <c:pt idx="497">
                  <c:v>1.0687200949806531E-3</c:v>
                </c:pt>
                <c:pt idx="498">
                  <c:v>1.0687580680680156E-3</c:v>
                </c:pt>
                <c:pt idx="499">
                  <c:v>1.0687566453397596E-3</c:v>
                </c:pt>
                <c:pt idx="500">
                  <c:v>1.0687158334171036E-3</c:v>
                </c:pt>
                <c:pt idx="501">
                  <c:v>1.0686356335506669E-3</c:v>
                </c:pt>
                <c:pt idx="502">
                  <c:v>1.068516041622595E-3</c:v>
                </c:pt>
                <c:pt idx="503">
                  <c:v>1.0683570481550559E-3</c:v>
                </c:pt>
                <c:pt idx="504">
                  <c:v>1.0681586383250851E-3</c:v>
                </c:pt>
                <c:pt idx="505">
                  <c:v>1.0679207919857046E-3</c:v>
                </c:pt>
                <c:pt idx="506">
                  <c:v>1.0676434836933519E-3</c:v>
                </c:pt>
                <c:pt idx="507">
                  <c:v>1.0673266827416592E-3</c:v>
                </c:pt>
                <c:pt idx="508">
                  <c:v>1.0669703532014889E-3</c:v>
                </c:pt>
                <c:pt idx="509">
                  <c:v>1.0665744539672334E-3</c:v>
                </c:pt>
                <c:pt idx="510">
                  <c:v>1.0661389388094485E-3</c:v>
                </c:pt>
                <c:pt idx="511">
                  <c:v>1.0656637564336454E-3</c:v>
                </c:pt>
                <c:pt idx="512">
                  <c:v>1.0651488505454046E-3</c:v>
                </c:pt>
                <c:pt idx="513">
                  <c:v>1.0645941599216275E-3</c:v>
                </c:pt>
                <c:pt idx="514">
                  <c:v>1.06399961848804E-3</c:v>
                </c:pt>
                <c:pt idx="515">
                  <c:v>1.0633651554028054E-3</c:v>
                </c:pt>
                <c:pt idx="516">
                  <c:v>1.0626906951463422E-3</c:v>
                </c:pt>
                <c:pt idx="517">
                  <c:v>1.0619761576171707E-3</c:v>
                </c:pt>
                <c:pt idx="518">
                  <c:v>1.0612214582339263E-3</c:v>
                </c:pt>
                <c:pt idx="519">
                  <c:v>1.0604265080433723E-3</c:v>
                </c:pt>
                <c:pt idx="520">
                  <c:v>1.0595912138344392E-3</c:v>
                </c:pt>
                <c:pt idx="521">
                  <c:v>1.0587154782582436E-3</c:v>
                </c:pt>
                <c:pt idx="522">
                  <c:v>1.057799199954038E-3</c:v>
                </c:pt>
                <c:pt idx="523">
                  <c:v>1.0568422736810979E-3</c:v>
                </c:pt>
                <c:pt idx="524">
                  <c:v>1.0558445904564045E-3</c:v>
                </c:pt>
                <c:pt idx="525">
                  <c:v>1.0548060376981663E-3</c:v>
                </c:pt>
                <c:pt idx="526">
                  <c:v>1.0537264993751411E-3</c:v>
                </c:pt>
                <c:pt idx="527">
                  <c:v>1.0526058561615721E-3</c:v>
                </c:pt>
                <c:pt idx="528">
                  <c:v>1.0514439855978993E-3</c:v>
                </c:pt>
                <c:pt idx="529">
                  <c:v>1.0502407622569702E-3</c:v>
                </c:pt>
                <c:pt idx="530">
                  <c:v>1.0489960579158695E-3</c:v>
                </c:pt>
                <c:pt idx="531">
                  <c:v>1.0477097417331744E-3</c:v>
                </c:pt>
                <c:pt idx="532">
                  <c:v>1.0463816804316939E-3</c:v>
                </c:pt>
                <c:pt idx="533">
                  <c:v>1.0450117384865009E-3</c:v>
                </c:pt>
                <c:pt idx="534">
                  <c:v>1.0435997783182773E-3</c:v>
                </c:pt>
                <c:pt idx="535">
                  <c:v>1.0421456604918962E-3</c:v>
                </c:pt>
                <c:pt idx="536">
                  <c:v>1.0406492439200994E-3</c:v>
                </c:pt>
                <c:pt idx="537">
                  <c:v>1.0391103860722668E-3</c:v>
                </c:pt>
                <c:pt idx="538">
                  <c:v>1.0375289431881693E-3</c:v>
                </c:pt>
                <c:pt idx="539">
                  <c:v>1.0359047704966294E-3</c:v>
                </c:pt>
                <c:pt idx="540">
                  <c:v>1.0342377224389393E-3</c:v>
                </c:pt>
                <c:pt idx="541">
                  <c:v>1.0325276528971063E-3</c:v>
                </c:pt>
                <c:pt idx="542">
                  <c:v>1.0307744154266218E-3</c:v>
                </c:pt>
                <c:pt idx="543">
                  <c:v>1.0289778634938595E-3</c:v>
                </c:pt>
                <c:pt idx="544">
                  <c:v>1.0271378507178638E-3</c:v>
                </c:pt>
                <c:pt idx="545">
                  <c:v>1.0252542311164872E-3</c:v>
                </c:pt>
                <c:pt idx="546">
                  <c:v>1.0233268593567626E-3</c:v>
                </c:pt>
                <c:pt idx="547">
                  <c:v>1.0213555910094101E-3</c:v>
                </c:pt>
                <c:pt idx="548">
                  <c:v>1.0193402828073375E-3</c:v>
                </c:pt>
                <c:pt idx="549">
                  <c:v>1.0172807929080731E-3</c:v>
                </c:pt>
                <c:pt idx="550">
                  <c:v>1.0151769811599688E-3</c:v>
                </c:pt>
                <c:pt idx="551">
                  <c:v>1.0130287093720229E-3</c:v>
                </c:pt>
                <c:pt idx="552">
                  <c:v>1.0108358415873153E-3</c:v>
                </c:pt>
                <c:pt idx="553">
                  <c:v>1.0085982443597929E-3</c:v>
                </c:pt>
                <c:pt idx="554">
                  <c:v>1.0063157870343487E-3</c:v>
                </c:pt>
                <c:pt idx="555">
                  <c:v>1.0039883420300461E-3</c:v>
                </c:pt>
                <c:pt idx="556">
                  <c:v>1.0016157851263454E-3</c:v>
                </c:pt>
                <c:pt idx="557">
                  <c:v>9.9919799575219192E-4</c:v>
                </c:pt>
                <c:pt idx="558">
                  <c:v>9.9673485727780819E-4</c:v>
                </c:pt>
                <c:pt idx="559">
                  <c:v>9.9422625730906378E-4</c:v>
                </c:pt>
                <c:pt idx="560">
                  <c:v>9.9167208798425365E-4</c:v>
                </c:pt>
                <c:pt idx="561">
                  <c:v>9.8907224627315586E-4</c:v>
                </c:pt>
                <c:pt idx="562">
                  <c:v>9.864266342781325E-4</c:v>
                </c:pt>
                <c:pt idx="563">
                  <c:v>9.8373515953722708E-4</c:v>
                </c:pt>
                <c:pt idx="564">
                  <c:v>9.8099773532898948E-4</c:v>
                </c:pt>
                <c:pt idx="565">
                  <c:v>9.7821428097891725E-4</c:v>
                </c:pt>
                <c:pt idx="566">
                  <c:v>9.7538472216731373E-4</c:v>
                </c:pt>
                <c:pt idx="567">
                  <c:v>9.7250899123838539E-4</c:v>
                </c:pt>
                <c:pt idx="568">
                  <c:v>9.6958702751044135E-4</c:v>
                </c:pt>
                <c:pt idx="569">
                  <c:v>9.6661877758691958E-4</c:v>
                </c:pt>
                <c:pt idx="570">
                  <c:v>9.6360419566815308E-4</c:v>
                </c:pt>
                <c:pt idx="571">
                  <c:v>9.6054324386363177E-4</c:v>
                </c:pt>
                <c:pt idx="572">
                  <c:v>9.574358925045661E-4</c:v>
                </c:pt>
                <c:pt idx="573">
                  <c:v>9.5428212045656745E-4</c:v>
                </c:pt>
                <c:pt idx="574">
                  <c:v>9.5108191543224108E-4</c:v>
                </c:pt>
                <c:pt idx="575">
                  <c:v>9.4783527430351649E-4</c:v>
                </c:pt>
                <c:pt idx="576">
                  <c:v>9.445422034134375E-4</c:v>
                </c:pt>
                <c:pt idx="577">
                  <c:v>9.4120271888728784E-4</c:v>
                </c:pt>
                <c:pt idx="578">
                  <c:v>9.3781684694276674E-4</c:v>
                </c:pt>
                <c:pt idx="579">
                  <c:v>9.3438462419907775E-4</c:v>
                </c:pt>
                <c:pt idx="580">
                  <c:v>9.3090609798461468E-4</c:v>
                </c:pt>
                <c:pt idx="581">
                  <c:v>9.2738132664312207E-4</c:v>
                </c:pt>
                <c:pt idx="582">
                  <c:v>9.2381037983803207E-4</c:v>
                </c:pt>
                <c:pt idx="583">
                  <c:v>9.2019333885482737E-4</c:v>
                </c:pt>
                <c:pt idx="584">
                  <c:v>9.165302969010976E-4</c:v>
                </c:pt>
                <c:pt idx="585">
                  <c:v>9.1282135940417165E-4</c:v>
                </c:pt>
                <c:pt idx="586">
                  <c:v>9.0906664430601407E-4</c:v>
                </c:pt>
                <c:pt idx="587">
                  <c:v>9.0526628235520731E-4</c:v>
                </c:pt>
                <c:pt idx="588">
                  <c:v>9.0142041739571207E-4</c:v>
                </c:pt>
                <c:pt idx="589">
                  <c:v>8.9752920665227027E-4</c:v>
                </c:pt>
                <c:pt idx="590">
                  <c:v>8.9359282101209806E-4</c:v>
                </c:pt>
                <c:pt idx="591">
                  <c:v>8.8961144530272569E-4</c:v>
                </c:pt>
                <c:pt idx="592">
                  <c:v>8.8558527856566797E-4</c:v>
                </c:pt>
                <c:pt idx="593">
                  <c:v>8.8151453432572398E-4</c:v>
                </c:pt>
                <c:pt idx="594">
                  <c:v>8.773994408556628E-4</c:v>
                </c:pt>
                <c:pt idx="595">
                  <c:v>8.7324024143602824E-4</c:v>
                </c:pt>
                <c:pt idx="596">
                  <c:v>8.6903719460980594E-4</c:v>
                </c:pt>
                <c:pt idx="597">
                  <c:v>8.6479057443174441E-4</c:v>
                </c:pt>
                <c:pt idx="598">
                  <c:v>8.6050067071206926E-4</c:v>
                </c:pt>
                <c:pt idx="599">
                  <c:v>8.561677892543224E-4</c:v>
                </c:pt>
                <c:pt idx="600">
                  <c:v>8.5179225208708957E-4</c:v>
                </c:pt>
                <c:pt idx="601">
                  <c:v>8.4737439768937364E-4</c:v>
                </c:pt>
                <c:pt idx="602">
                  <c:v>8.4291458120938655E-4</c:v>
                </c:pt>
                <c:pt idx="603">
                  <c:v>8.3841317467642858E-4</c:v>
                </c:pt>
                <c:pt idx="604">
                  <c:v>8.3387056720575958E-4</c:v>
                </c:pt>
                <c:pt idx="605">
                  <c:v>8.2928716519601827E-4</c:v>
                </c:pt>
                <c:pt idx="606">
                  <c:v>8.2466339251916691E-4</c:v>
                </c:pt>
                <c:pt idx="607">
                  <c:v>8.1999969070249657E-4</c:v>
                </c:pt>
                <c:pt idx="608">
                  <c:v>8.1529651910263812E-4</c:v>
                </c:pt>
                <c:pt idx="609">
                  <c:v>8.105543550712118E-4</c:v>
                </c:pt>
                <c:pt idx="610">
                  <c:v>8.0577369411192741E-4</c:v>
                </c:pt>
                <c:pt idx="611">
                  <c:v>8.0095505002894247E-4</c:v>
                </c:pt>
                <c:pt idx="612">
                  <c:v>7.9609895506610147E-4</c:v>
                </c:pt>
                <c:pt idx="613">
                  <c:v>7.9120596003702114E-4</c:v>
                </c:pt>
                <c:pt idx="614">
                  <c:v>7.8627663444561023E-4</c:v>
                </c:pt>
                <c:pt idx="615">
                  <c:v>7.8131156659692045E-4</c:v>
                </c:pt>
                <c:pt idx="616">
                  <c:v>7.7631136369805162E-4</c:v>
                </c:pt>
                <c:pt idx="617">
                  <c:v>7.7127665194887997E-4</c:v>
                </c:pt>
                <c:pt idx="618">
                  <c:v>7.6620807662245501E-4</c:v>
                </c:pt>
                <c:pt idx="619">
                  <c:v>7.6110630213477878E-4</c:v>
                </c:pt>
                <c:pt idx="620">
                  <c:v>7.5597201210379663E-4</c:v>
                </c:pt>
                <c:pt idx="621">
                  <c:v>7.5080590939739984E-4</c:v>
                </c:pt>
                <c:pt idx="622">
                  <c:v>7.4560871617022559E-4</c:v>
                </c:pt>
                <c:pt idx="623">
                  <c:v>7.4038117388906496E-4</c:v>
                </c:pt>
                <c:pt idx="624">
                  <c:v>7.3512404334669535E-4</c:v>
                </c:pt>
                <c:pt idx="625">
                  <c:v>7.2983810466392305E-4</c:v>
                </c:pt>
                <c:pt idx="626">
                  <c:v>7.2452415727970124E-4</c:v>
                </c:pt>
                <c:pt idx="627">
                  <c:v>7.191830199291115E-4</c:v>
                </c:pt>
                <c:pt idx="628">
                  <c:v>7.1381553060907081E-4</c:v>
                </c:pt>
                <c:pt idx="629">
                  <c:v>7.0842254653156339E-4</c:v>
                </c:pt>
                <c:pt idx="630">
                  <c:v>7.0300494406429117E-4</c:v>
                </c:pt>
                <c:pt idx="631">
                  <c:v>6.9756361865852686E-4</c:v>
                </c:pt>
                <c:pt idx="632">
                  <c:v>6.9209948476411118E-4</c:v>
                </c:pt>
                <c:pt idx="633">
                  <c:v>6.8661347573139046E-4</c:v>
                </c:pt>
                <c:pt idx="634">
                  <c:v>6.8110654369997155E-4</c:v>
                </c:pt>
                <c:pt idx="635">
                  <c:v>6.7557965947422538E-4</c:v>
                </c:pt>
                <c:pt idx="636">
                  <c:v>6.7003381238536666E-4</c:v>
                </c:pt>
                <c:pt idx="637">
                  <c:v>6.6447001014001688E-4</c:v>
                </c:pt>
                <c:pt idx="638">
                  <c:v>6.5888927865519393E-4</c:v>
                </c:pt>
                <c:pt idx="639">
                  <c:v>6.5329266187956719E-4</c:v>
                </c:pt>
                <c:pt idx="640">
                  <c:v>6.4768122160097107E-4</c:v>
                </c:pt>
                <c:pt idx="641">
                  <c:v>6.4205603724002097E-4</c:v>
                </c:pt>
                <c:pt idx="642">
                  <c:v>6.3641820562988305E-4</c:v>
                </c:pt>
                <c:pt idx="643">
                  <c:v>6.3076884078198774E-4</c:v>
                </c:pt>
                <c:pt idx="644">
                  <c:v>6.2510907363779377E-4</c:v>
                </c:pt>
                <c:pt idx="645">
                  <c:v>6.1944005180646533E-4</c:v>
                </c:pt>
                <c:pt idx="646">
                  <c:v>6.1376293928846635E-4</c:v>
                </c:pt>
                <c:pt idx="647">
                  <c:v>6.0807891618505953E-4</c:v>
                </c:pt>
                <c:pt idx="648">
                  <c:v>6.0238917839369245E-4</c:v>
                </c:pt>
                <c:pt idx="649">
                  <c:v>5.9669493728927217E-4</c:v>
                </c:pt>
                <c:pt idx="650">
                  <c:v>5.9099741939134577E-4</c:v>
                </c:pt>
                <c:pt idx="651">
                  <c:v>5.8529786601719538E-4</c:v>
                </c:pt>
                <c:pt idx="652">
                  <c:v>5.7959753292089497E-4</c:v>
                </c:pt>
                <c:pt idx="653">
                  <c:v>5.7389768991836124E-4</c:v>
                </c:pt>
                <c:pt idx="654">
                  <c:v>5.6819962049844952E-4</c:v>
                </c:pt>
                <c:pt idx="655">
                  <c:v>5.6250462142016892E-4</c:v>
                </c:pt>
                <c:pt idx="656">
                  <c:v>5.5681400229607315E-4</c:v>
                </c:pt>
                <c:pt idx="657">
                  <c:v>5.5112908516193168E-4</c:v>
                </c:pt>
                <c:pt idx="658">
                  <c:v>5.4545120403275246E-4</c:v>
                </c:pt>
                <c:pt idx="659">
                  <c:v>5.3978170444529271E-4</c:v>
                </c:pt>
                <c:pt idx="660">
                  <c:v>5.3412194298715714E-4</c:v>
                </c:pt>
                <c:pt idx="661">
                  <c:v>5.2847328681259495E-4</c:v>
                </c:pt>
                <c:pt idx="662">
                  <c:v>5.2283711314516463E-4</c:v>
                </c:pt>
                <c:pt idx="663">
                  <c:v>5.1721480876743171E-4</c:v>
                </c:pt>
                <c:pt idx="664">
                  <c:v>5.1160776949779867E-4</c:v>
                </c:pt>
                <c:pt idx="665">
                  <c:v>5.0601739965469811E-4</c:v>
                </c:pt>
                <c:pt idx="666">
                  <c:v>5.0044511150831297E-4</c:v>
                </c:pt>
                <c:pt idx="667">
                  <c:v>4.9489232472002109E-4</c:v>
                </c:pt>
                <c:pt idx="668">
                  <c:v>4.8936046576977029E-4</c:v>
                </c:pt>
                <c:pt idx="669">
                  <c:v>4.8385096737160927E-4</c:v>
                </c:pt>
                <c:pt idx="670">
                  <c:v>4.7836526787758287E-4</c:v>
                </c:pt>
                <c:pt idx="671">
                  <c:v>4.7290481067025609E-4</c:v>
                </c:pt>
                <c:pt idx="672">
                  <c:v>4.6747104354413077E-4</c:v>
                </c:pt>
                <c:pt idx="673">
                  <c:v>4.6206541807615757E-4</c:v>
                </c:pt>
                <c:pt idx="674">
                  <c:v>4.5668938898569097E-4</c:v>
                </c:pt>
                <c:pt idx="675">
                  <c:v>4.5134441348413003E-4</c:v>
                </c:pt>
                <c:pt idx="676">
                  <c:v>4.4603195061453972E-4</c:v>
                </c:pt>
                <c:pt idx="677">
                  <c:v>4.4075346058158513E-4</c:v>
                </c:pt>
                <c:pt idx="678">
                  <c:v>4.3551040407207984E-4</c:v>
                </c:pt>
                <c:pt idx="679">
                  <c:v>4.3030424156645771E-4</c:v>
                </c:pt>
                <c:pt idx="680">
                  <c:v>4.2513643264155692E-4</c:v>
                </c:pt>
                <c:pt idx="681">
                  <c:v>4.200084352650242E-4</c:v>
                </c:pt>
                <c:pt idx="682">
                  <c:v>4.1492170508169069E-4</c:v>
                </c:pt>
                <c:pt idx="683">
                  <c:v>4.0987769469233871E-4</c:v>
                </c:pt>
                <c:pt idx="684">
                  <c:v>4.0487785292518598E-4</c:v>
                </c:pt>
                <c:pt idx="685">
                  <c:v>3.999236241005095E-4</c:v>
                </c:pt>
                <c:pt idx="686">
                  <c:v>3.9501644728878911E-4</c:v>
                </c:pt>
                <c:pt idx="687">
                  <c:v>3.9015775556278939E-4</c:v>
                </c:pt>
                <c:pt idx="688">
                  <c:v>3.853489752439869E-4</c:v>
                </c:pt>
                <c:pt idx="689">
                  <c:v>3.8059152514378425E-4</c:v>
                </c:pt>
                <c:pt idx="690">
                  <c:v>3.7588681579992769E-4</c:v>
                </c:pt>
                <c:pt idx="691">
                  <c:v>3.7123624870858383E-4</c:v>
                </c:pt>
                <c:pt idx="692">
                  <c:v>3.6664121555251639E-4</c:v>
                </c:pt>
                <c:pt idx="693">
                  <c:v>3.6210309742583271E-4</c:v>
                </c:pt>
                <c:pt idx="694">
                  <c:v>3.5762326405577188E-4</c:v>
                </c:pt>
                <c:pt idx="695">
                  <c:v>3.5320307302197108E-4</c:v>
                </c:pt>
                <c:pt idx="696">
                  <c:v>3.4884386897375742E-4</c:v>
                </c:pt>
                <c:pt idx="697">
                  <c:v>3.4454698284588534E-4</c:v>
                </c:pt>
                <c:pt idx="698">
                  <c:v>3.4031373107327014E-4</c:v>
                </c:pt>
                <c:pt idx="699">
                  <c:v>3.3614541480516931E-4</c:v>
                </c:pt>
                <c:pt idx="700">
                  <c:v>3.3204331911937358E-4</c:v>
                </c:pt>
                <c:pt idx="701">
                  <c:v>3.2800871223687014E-4</c:v>
                </c:pt>
                <c:pt idx="702">
                  <c:v>3.240428447375286E-4</c:v>
                </c:pt>
                <c:pt idx="703">
                  <c:v>3.2014694877731924E-4</c:v>
                </c:pt>
                <c:pt idx="704">
                  <c:v>3.1632223730759823E-4</c:v>
                </c:pt>
                <c:pt idx="705">
                  <c:v>3.1256990329698648E-4</c:v>
                </c:pt>
                <c:pt idx="706">
                  <c:v>3.0889111895638347E-4</c:v>
                </c:pt>
                <c:pt idx="707">
                  <c:v>3.0528703496765215E-4</c:v>
                </c:pt>
                <c:pt idx="708">
                  <c:v>3.0175877971652253E-4</c:v>
                </c:pt>
                <c:pt idx="709">
                  <c:v>2.9830745853025244E-4</c:v>
                </c:pt>
                <c:pt idx="710">
                  <c:v>2.949341529206043E-4</c:v>
                </c:pt>
                <c:pt idx="711">
                  <c:v>2.9163991983267797E-4</c:v>
                </c:pt>
                <c:pt idx="712">
                  <c:v>2.8842579090015833E-4</c:v>
                </c:pt>
                <c:pt idx="713">
                  <c:v>2.8529277170753059E-4</c:v>
                </c:pt>
                <c:pt idx="714">
                  <c:v>2.8224184105981193E-4</c:v>
                </c:pt>
                <c:pt idx="715">
                  <c:v>2.7927395026036304E-4</c:v>
                </c:pt>
                <c:pt idx="716">
                  <c:v>2.7639002239732532E-4</c:v>
                </c:pt>
                <c:pt idx="717">
                  <c:v>2.7359095163924466E-4</c:v>
                </c:pt>
                <c:pt idx="718">
                  <c:v>2.708776025404316E-4</c:v>
                </c:pt>
                <c:pt idx="719">
                  <c:v>2.6825080935660982E-4</c:v>
                </c:pt>
                <c:pt idx="720">
                  <c:v>2.6571137537140829E-4</c:v>
                </c:pt>
                <c:pt idx="721">
                  <c:v>2.6326007223423685E-4</c:v>
                </c:pt>
                <c:pt idx="722">
                  <c:v>2.6089763931010042E-4</c:v>
                </c:pt>
                <c:pt idx="723">
                  <c:v>2.5862478304188713E-4</c:v>
                </c:pt>
                <c:pt idx="724">
                  <c:v>2.5644217632567483E-4</c:v>
                </c:pt>
                <c:pt idx="725">
                  <c:v>2.5435045789958742E-4</c:v>
                </c:pt>
                <c:pt idx="726">
                  <c:v>2.5235023174673691E-4</c:v>
                </c:pt>
                <c:pt idx="727">
                  <c:v>2.5044206651277215E-4</c:v>
                </c:pt>
                <c:pt idx="728">
                  <c:v>2.4862649493855976E-4</c:v>
                </c:pt>
                <c:pt idx="729">
                  <c:v>2.4690401330851146E-4</c:v>
                </c:pt>
                <c:pt idx="730">
                  <c:v>2.4527508091506576E-4</c:v>
                </c:pt>
                <c:pt idx="731">
                  <c:v>2.4374011953983023E-4</c:v>
                </c:pt>
                <c:pt idx="732">
                  <c:v>2.4229951295187658E-4</c:v>
                </c:pt>
                <c:pt idx="733">
                  <c:v>2.4095360642368017E-4</c:v>
                </c:pt>
                <c:pt idx="734">
                  <c:v>2.3970270626518254E-4</c:v>
                </c:pt>
                <c:pt idx="735">
                  <c:v>2.3854707937645146E-4</c:v>
                </c:pt>
                <c:pt idx="736">
                  <c:v>2.3748695281940004E-4</c:v>
                </c:pt>
                <c:pt idx="737">
                  <c:v>2.3652251340902045E-4</c:v>
                </c:pt>
                <c:pt idx="738">
                  <c:v>2.3565390732457881E-4</c:v>
                </c:pt>
                <c:pt idx="739">
                  <c:v>2.3488123974120274E-4</c:v>
                </c:pt>
                <c:pt idx="740">
                  <c:v>2.3420457448229004E-4</c:v>
                </c:pt>
                <c:pt idx="741">
                  <c:v>2.3362393369314948E-4</c:v>
                </c:pt>
                <c:pt idx="742">
                  <c:v>2.3313929753627792E-4</c:v>
                </c:pt>
                <c:pt idx="743">
                  <c:v>2.3275060390866393E-4</c:v>
                </c:pt>
                <c:pt idx="744">
                  <c:v>2.32457748181497E-4</c:v>
                </c:pt>
                <c:pt idx="745">
                  <c:v>2.3226058296264959E-4</c:v>
                </c:pt>
                <c:pt idx="746">
                  <c:v>2.3215891788228428E-4</c:v>
                </c:pt>
                <c:pt idx="747">
                  <c:v>2.3215251940192838E-4</c:v>
                </c:pt>
                <c:pt idx="748">
                  <c:v>2.3224111064734142E-4</c:v>
                </c:pt>
                <c:pt idx="749">
                  <c:v>2.3242437126549009E-4</c:v>
                </c:pt>
                <c:pt idx="750">
                  <c:v>2.3270193730592846E-4</c:v>
                </c:pt>
                <c:pt idx="751">
                  <c:v>2.3307340112686828E-4</c:v>
                </c:pt>
                <c:pt idx="752">
                  <c:v>2.3353831132620894E-4</c:v>
                </c:pt>
                <c:pt idx="753">
                  <c:v>2.3409617269778065E-4</c:v>
                </c:pt>
                <c:pt idx="754">
                  <c:v>2.3474644621304016E-4</c:v>
                </c:pt>
                <c:pt idx="755">
                  <c:v>2.3548854902844091E-4</c:v>
                </c:pt>
                <c:pt idx="756">
                  <c:v>2.363218545186846E-4</c:v>
                </c:pt>
                <c:pt idx="757">
                  <c:v>2.3724569233604469E-4</c:v>
                </c:pt>
                <c:pt idx="758">
                  <c:v>2.3825934849593377E-4</c:v>
                </c:pt>
                <c:pt idx="759">
                  <c:v>2.3936206548887316E-4</c:v>
                </c:pt>
                <c:pt idx="760">
                  <c:v>2.4055304241900129E-4</c:v>
                </c:pt>
                <c:pt idx="761">
                  <c:v>2.418314351692452E-4</c:v>
                </c:pt>
                <c:pt idx="762">
                  <c:v>2.4319635659325687E-4</c:v>
                </c:pt>
                <c:pt idx="763">
                  <c:v>2.4464687673420157E-4</c:v>
                </c:pt>
                <c:pt idx="764">
                  <c:v>2.4618202307046514E-4</c:v>
                </c:pt>
                <c:pt idx="765">
                  <c:v>2.4780078078833032E-4</c:v>
                </c:pt>
                <c:pt idx="766">
                  <c:v>2.4950209308165347E-4</c:v>
                </c:pt>
                <c:pt idx="767">
                  <c:v>2.5128486147855223E-4</c:v>
                </c:pt>
                <c:pt idx="768">
                  <c:v>2.5314794619509895E-4</c:v>
                </c:pt>
                <c:pt idx="769">
                  <c:v>2.5509016651599541E-4</c:v>
                </c:pt>
                <c:pt idx="770">
                  <c:v>2.5711030120218088E-4</c:v>
                </c:pt>
                <c:pt idx="771">
                  <c:v>2.5920708892531314E-4</c:v>
                </c:pt>
                <c:pt idx="772">
                  <c:v>2.6137922872903691E-4</c:v>
                </c:pt>
                <c:pt idx="773">
                  <c:v>2.6362538051693938E-4</c:v>
                </c:pt>
                <c:pt idx="774">
                  <c:v>2.6594416556706819E-4</c:v>
                </c:pt>
                <c:pt idx="775">
                  <c:v>2.6833416707287372E-4</c:v>
                </c:pt>
                <c:pt idx="776">
                  <c:v>2.7079393071041062E-4</c:v>
                </c:pt>
                <c:pt idx="777">
                  <c:v>2.7332196523162199E-4</c:v>
                </c:pt>
                <c:pt idx="778">
                  <c:v>2.7591674308350485E-4</c:v>
                </c:pt>
                <c:pt idx="779">
                  <c:v>2.7857670105293467E-4</c:v>
                </c:pt>
                <c:pt idx="780">
                  <c:v>2.8130024093691398E-4</c:v>
                </c:pt>
                <c:pt idx="781">
                  <c:v>2.8408573023798304E-4</c:v>
                </c:pt>
                <c:pt idx="782">
                  <c:v>2.8693150288451645E-4</c:v>
                </c:pt>
                <c:pt idx="783">
                  <c:v>2.8983585997560679E-4</c:v>
                </c:pt>
                <c:pt idx="784">
                  <c:v>2.9279707055022053E-4</c:v>
                </c:pt>
                <c:pt idx="785">
                  <c:v>2.9581337238028635E-4</c:v>
                </c:pt>
                <c:pt idx="786">
                  <c:v>2.9888297278736584E-4</c:v>
                </c:pt>
                <c:pt idx="787">
                  <c:v>3.0200404948252998E-4</c:v>
                </c:pt>
                <c:pt idx="788">
                  <c:v>3.0517475142904644E-4</c:v>
                </c:pt>
                <c:pt idx="789">
                  <c:v>3.0839319972747269E-4</c:v>
                </c:pt>
                <c:pt idx="790">
                  <c:v>3.1165748852271698E-4</c:v>
                </c:pt>
                <c:pt idx="791">
                  <c:v>3.1496568593262716E-4</c:v>
                </c:pt>
                <c:pt idx="792">
                  <c:v>3.18315834997635E-4</c:v>
                </c:pt>
                <c:pt idx="793">
                  <c:v>3.2170595465097544E-4</c:v>
                </c:pt>
                <c:pt idx="794">
                  <c:v>3.2513404070898017E-4</c:v>
                </c:pt>
                <c:pt idx="795">
                  <c:v>3.2859806688092076E-4</c:v>
                </c:pt>
                <c:pt idx="796">
                  <c:v>3.3209598579787651E-4</c:v>
                </c:pt>
                <c:pt idx="797">
                  <c:v>3.3562573006006095E-4</c:v>
                </c:pt>
                <c:pt idx="798">
                  <c:v>3.3918521330205201E-4</c:v>
                </c:pt>
                <c:pt idx="799">
                  <c:v>3.4277233127532865E-4</c:v>
                </c:pt>
                <c:pt idx="800">
                  <c:v>3.4638496294752048E-4</c:v>
                </c:pt>
                <c:pt idx="801">
                  <c:v>3.5002097161774642E-4</c:v>
                </c:pt>
                <c:pt idx="802">
                  <c:v>3.5367820604743114E-4</c:v>
                </c:pt>
                <c:pt idx="803">
                  <c:v>3.5735450160591874E-4</c:v>
                </c:pt>
                <c:pt idx="804">
                  <c:v>3.610476814302567E-4</c:v>
                </c:pt>
                <c:pt idx="805">
                  <c:v>3.6475555759845718E-4</c:v>
                </c:pt>
                <c:pt idx="806">
                  <c:v>3.6847593231555185E-4</c:v>
                </c:pt>
                <c:pt idx="807">
                  <c:v>3.7220659911173378E-4</c:v>
                </c:pt>
                <c:pt idx="808">
                  <c:v>3.7594534405189595E-4</c:v>
                </c:pt>
                <c:pt idx="809">
                  <c:v>3.7968994695579904E-4</c:v>
                </c:pt>
                <c:pt idx="810">
                  <c:v>3.8343818262817359E-4</c:v>
                </c:pt>
                <c:pt idx="811">
                  <c:v>3.8718782209797747E-4</c:v>
                </c:pt>
                <c:pt idx="812">
                  <c:v>3.9093663386607284E-4</c:v>
                </c:pt>
                <c:pt idx="813">
                  <c:v>3.9468238516051604E-4</c:v>
                </c:pt>
                <c:pt idx="814">
                  <c:v>3.9842284319873599E-4</c:v>
                </c:pt>
                <c:pt idx="815">
                  <c:v>4.0215577645575068E-4</c:v>
                </c:pt>
                <c:pt idx="816">
                  <c:v>4.0587895593767074E-4</c:v>
                </c:pt>
                <c:pt idx="817">
                  <c:v>4.0959015645966959E-4</c:v>
                </c:pt>
                <c:pt idx="818">
                  <c:v>4.132871579275851E-4</c:v>
                </c:pt>
                <c:pt idx="819">
                  <c:v>4.1696774662237576E-4</c:v>
                </c:pt>
                <c:pt idx="820">
                  <c:v>4.2062971648655504E-4</c:v>
                </c:pt>
                <c:pt idx="821">
                  <c:v>4.2427087041181259E-4</c:v>
                </c:pt>
                <c:pt idx="822">
                  <c:v>4.2788902152696292E-4</c:v>
                </c:pt>
                <c:pt idx="823">
                  <c:v>4.3148199448536369E-4</c:v>
                </c:pt>
                <c:pt idx="824">
                  <c:v>4.3504762675100443E-4</c:v>
                </c:pt>
                <c:pt idx="825">
                  <c:v>4.3858376988235978E-4</c:v>
                </c:pt>
                <c:pt idx="826">
                  <c:v>4.4208829081317951E-4</c:v>
                </c:pt>
                <c:pt idx="827">
                  <c:v>4.4555907312937039E-4</c:v>
                </c:pt>
                <c:pt idx="828">
                  <c:v>4.4899401834107809E-4</c:v>
                </c:pt>
                <c:pt idx="829">
                  <c:v>4.5239104714914864E-4</c:v>
                </c:pt>
                <c:pt idx="830">
                  <c:v>4.5574810070507223E-4</c:v>
                </c:pt>
                <c:pt idx="831">
                  <c:v>4.5906314186358328E-4</c:v>
                </c:pt>
                <c:pt idx="832">
                  <c:v>4.6233415642702228E-4</c:v>
                </c:pt>
                <c:pt idx="833">
                  <c:v>4.6555915438064341E-4</c:v>
                </c:pt>
                <c:pt idx="834">
                  <c:v>4.6873617111797502E-4</c:v>
                </c:pt>
                <c:pt idx="835">
                  <c:v>4.7186326865540255E-4</c:v>
                </c:pt>
                <c:pt idx="836">
                  <c:v>4.7493853683511201E-4</c:v>
                </c:pt>
                <c:pt idx="837">
                  <c:v>4.7796009451554343E-4</c:v>
                </c:pt>
                <c:pt idx="838">
                  <c:v>4.8092609074855278E-4</c:v>
                </c:pt>
                <c:pt idx="839">
                  <c:v>4.8383470594239123E-4</c:v>
                </c:pt>
                <c:pt idx="840">
                  <c:v>4.8668415300968671E-4</c:v>
                </c:pt>
                <c:pt idx="841">
                  <c:v>4.8947267849965297E-4</c:v>
                </c:pt>
                <c:pt idx="842">
                  <c:v>4.9219856371363209E-4</c:v>
                </c:pt>
                <c:pt idx="843">
                  <c:v>4.9486012580322088E-4</c:v>
                </c:pt>
                <c:pt idx="844">
                  <c:v>4.9745571885015524E-4</c:v>
                </c:pt>
                <c:pt idx="845">
                  <c:v>4.9998373492717084E-4</c:v>
                </c:pt>
                <c:pt idx="846">
                  <c:v>5.0244260513903575E-4</c:v>
                </c:pt>
                <c:pt idx="847">
                  <c:v>5.0483080064303489E-4</c:v>
                </c:pt>
                <c:pt idx="848">
                  <c:v>5.0714683364807634E-4</c:v>
                </c:pt>
                <c:pt idx="849">
                  <c:v>5.0938925839172638E-4</c:v>
                </c:pt>
                <c:pt idx="850">
                  <c:v>5.1155667209442312E-4</c:v>
                </c:pt>
                <c:pt idx="851">
                  <c:v>5.1364771589011737E-4</c:v>
                </c:pt>
                <c:pt idx="852">
                  <c:v>5.1566107573266119E-4</c:v>
                </c:pt>
                <c:pt idx="853">
                  <c:v>5.1759548327723966E-4</c:v>
                </c:pt>
                <c:pt idx="854">
                  <c:v>5.1944971673615063E-4</c:v>
                </c:pt>
                <c:pt idx="855">
                  <c:v>5.2122260170826763E-4</c:v>
                </c:pt>
                <c:pt idx="856">
                  <c:v>5.2291301198156121E-4</c:v>
                </c:pt>
                <c:pt idx="857">
                  <c:v>5.2451987030799276E-4</c:v>
                </c:pt>
                <c:pt idx="858">
                  <c:v>5.2604214915020998E-4</c:v>
                </c:pt>
                <c:pt idx="859">
                  <c:v>5.274788713993966E-4</c:v>
                </c:pt>
                <c:pt idx="860">
                  <c:v>5.2882911106373479E-4</c:v>
                </c:pt>
                <c:pt idx="861">
                  <c:v>5.3009199392688557E-4</c:v>
                </c:pt>
                <c:pt idx="862">
                  <c:v>5.3126669817593207E-4</c:v>
                </c:pt>
                <c:pt idx="863">
                  <c:v>5.3235245499829386E-4</c:v>
                </c:pt>
                <c:pt idx="864">
                  <c:v>5.3334854914706431E-4</c:v>
                </c:pt>
                <c:pt idx="865">
                  <c:v>5.3425431947429973E-4</c:v>
                </c:pt>
                <c:pt idx="866">
                  <c:v>5.3506915943176856E-4</c:v>
                </c:pt>
                <c:pt idx="867">
                  <c:v>5.3579251753877789E-4</c:v>
                </c:pt>
                <c:pt idx="868">
                  <c:v>5.3642389781654383E-4</c:v>
                </c:pt>
                <c:pt idx="869">
                  <c:v>5.3696286018880689E-4</c:v>
                </c:pt>
                <c:pt idx="870">
                  <c:v>5.3740902084823566E-4</c:v>
                </c:pt>
                <c:pt idx="871">
                  <c:v>5.3776205258828443E-4</c:v>
                </c:pt>
                <c:pt idx="872">
                  <c:v>5.3802168510018564E-4</c:v>
                </c:pt>
                <c:pt idx="873">
                  <c:v>5.38187705234715E-4</c:v>
                </c:pt>
                <c:pt idx="874">
                  <c:v>5.3825995722848953E-4</c:v>
                </c:pt>
                <c:pt idx="875">
                  <c:v>5.382383428944764E-4</c:v>
                </c:pt>
                <c:pt idx="876">
                  <c:v>5.3812282177653119E-4</c:v>
                </c:pt>
                <c:pt idx="877">
                  <c:v>5.3791341126768321E-4</c:v>
                </c:pt>
                <c:pt idx="878">
                  <c:v>5.3761018669201558E-4</c:v>
                </c:pt>
                <c:pt idx="879">
                  <c:v>5.3721328134995259E-4</c:v>
                </c:pt>
                <c:pt idx="880">
                  <c:v>5.3672288652681116E-4</c:v>
                </c:pt>
                <c:pt idx="881">
                  <c:v>5.3613925146448914E-4</c:v>
                </c:pt>
                <c:pt idx="882">
                  <c:v>5.3546268329621139E-4</c:v>
                </c:pt>
                <c:pt idx="883">
                  <c:v>5.3469354694425132E-4</c:v>
                </c:pt>
                <c:pt idx="884">
                  <c:v>5.3383226498057886E-4</c:v>
                </c:pt>
                <c:pt idx="885">
                  <c:v>5.3287931745043258E-4</c:v>
                </c:pt>
                <c:pt idx="886">
                  <c:v>5.318352416588117E-4</c:v>
                </c:pt>
                <c:pt idx="887">
                  <c:v>5.3070063191992768E-4</c:v>
                </c:pt>
                <c:pt idx="888">
                  <c:v>5.2947613926965134E-4</c:v>
                </c:pt>
                <c:pt idx="889">
                  <c:v>5.2816247114109314E-4</c:v>
                </c:pt>
                <c:pt idx="890">
                  <c:v>5.267603910033699E-4</c:v>
                </c:pt>
                <c:pt idx="891">
                  <c:v>5.2527071796371863E-4</c:v>
                </c:pt>
                <c:pt idx="892">
                  <c:v>5.2369432633314226E-4</c:v>
                </c:pt>
                <c:pt idx="893">
                  <c:v>5.220321451557318E-4</c:v>
                </c:pt>
                <c:pt idx="894">
                  <c:v>5.2028515770192595E-4</c:v>
                </c:pt>
                <c:pt idx="895">
                  <c:v>5.1845440092590511E-4</c:v>
                </c:pt>
                <c:pt idx="896">
                  <c:v>5.165409648874203E-4</c:v>
                </c:pt>
                <c:pt idx="897">
                  <c:v>5.1454599213834027E-4</c:v>
                </c:pt>
                <c:pt idx="898">
                  <c:v>5.1247067707422861E-4</c:v>
                </c:pt>
                <c:pt idx="899">
                  <c:v>5.1031626525128559E-4</c:v>
                </c:pt>
                <c:pt idx="900">
                  <c:v>5.0808405266903527E-4</c:v>
                </c:pt>
                <c:pt idx="901">
                  <c:v>5.0577538501917949E-4</c:v>
                </c:pt>
                <c:pt idx="902">
                  <c:v>5.033916569009483E-4</c:v>
                </c:pt>
                <c:pt idx="903">
                  <c:v>5.0093431100350764E-4</c:v>
                </c:pt>
                <c:pt idx="904">
                  <c:v>4.9840483725578687E-4</c:v>
                </c:pt>
                <c:pt idx="905">
                  <c:v>4.9580477194427052E-4</c:v>
                </c:pt>
                <c:pt idx="906">
                  <c:v>4.9313569679926836E-4</c:v>
                </c:pt>
                <c:pt idx="907">
                  <c:v>4.9039923805018317E-4</c:v>
                </c:pt>
                <c:pt idx="908">
                  <c:v>4.8759706545032548E-4</c:v>
                </c:pt>
                <c:pt idx="909">
                  <c:v>4.8473089127191071E-4</c:v>
                </c:pt>
                <c:pt idx="910">
                  <c:v>4.8180246927178965E-4</c:v>
                </c:pt>
                <c:pt idx="911">
                  <c:v>4.7881359362853952E-4</c:v>
                </c:pt>
                <c:pt idx="912">
                  <c:v>4.7576609785163757E-4</c:v>
                </c:pt>
                <c:pt idx="913">
                  <c:v>4.7266185366328127E-4</c:v>
                </c:pt>
                <c:pt idx="914">
                  <c:v>4.6950276985363039E-4</c:v>
                </c:pt>
                <c:pt idx="915">
                  <c:v>4.6629079111013591E-4</c:v>
                </c:pt>
                <c:pt idx="916">
                  <c:v>4.6302789682170747E-4</c:v>
                </c:pt>
                <c:pt idx="917">
                  <c:v>4.5971609985846567E-4</c:v>
                </c:pt>
                <c:pt idx="918">
                  <c:v>4.5635744532783538E-4</c:v>
                </c:pt>
                <c:pt idx="919">
                  <c:v>4.5295400930778316E-4</c:v>
                </c:pt>
                <c:pt idx="920">
                  <c:v>4.4950789755799535E-4</c:v>
                </c:pt>
                <c:pt idx="921">
                  <c:v>4.4602124420981925E-4</c:v>
                </c:pt>
                <c:pt idx="922">
                  <c:v>4.4249621043582075E-4</c:v>
                </c:pt>
                <c:pt idx="923">
                  <c:v>4.3893498309976374E-4</c:v>
                </c:pt>
                <c:pt idx="924">
                  <c:v>4.3533977338797072E-4</c:v>
                </c:pt>
                <c:pt idx="925">
                  <c:v>4.3171281542284513E-4</c:v>
                </c:pt>
                <c:pt idx="926">
                  <c:v>4.2805636485952574E-4</c:v>
                </c:pt>
                <c:pt idx="927">
                  <c:v>4.2437269746658466E-4</c:v>
                </c:pt>
                <c:pt idx="928">
                  <c:v>4.206641076916392E-4</c:v>
                </c:pt>
                <c:pt idx="929">
                  <c:v>4.1693290721288008E-4</c:v>
                </c:pt>
                <c:pt idx="930">
                  <c:v>4.1318142347741762E-4</c:v>
                </c:pt>
                <c:pt idx="931">
                  <c:v>4.0941199822745733E-4</c:v>
                </c:pt>
                <c:pt idx="932">
                  <c:v>4.0562698601520289E-4</c:v>
                </c:pt>
                <c:pt idx="933">
                  <c:v>4.0182875270755223E-4</c:v>
                </c:pt>
                <c:pt idx="934">
                  <c:v>3.9801967398150933E-4</c:v>
                </c:pt>
                <c:pt idx="935">
                  <c:v>3.9420213381134175E-4</c:v>
                </c:pt>
                <c:pt idx="936">
                  <c:v>3.9037852294848566E-4</c:v>
                </c:pt>
                <c:pt idx="937">
                  <c:v>3.86551237395212E-4</c:v>
                </c:pt>
                <c:pt idx="938">
                  <c:v>3.827226768730569E-4</c:v>
                </c:pt>
                <c:pt idx="939">
                  <c:v>3.7889524328706353E-4</c:v>
                </c:pt>
                <c:pt idx="940">
                  <c:v>3.7507133918684987E-4</c:v>
                </c:pt>
                <c:pt idx="941">
                  <c:v>3.7125336622553448E-4</c:v>
                </c:pt>
                <c:pt idx="942">
                  <c:v>3.6744372361756925E-4</c:v>
                </c:pt>
                <c:pt idx="943">
                  <c:v>3.636448065964913E-4</c:v>
                </c:pt>
                <c:pt idx="944">
                  <c:v>3.5985900487367115E-4</c:v>
                </c:pt>
                <c:pt idx="945">
                  <c:v>3.5608870109905848E-4</c:v>
                </c:pt>
                <c:pt idx="946">
                  <c:v>3.5233626932499435E-4</c:v>
                </c:pt>
                <c:pt idx="947">
                  <c:v>3.4860407347412617E-4</c:v>
                </c:pt>
                <c:pt idx="948">
                  <c:v>3.4489446581244276E-4</c:v>
                </c:pt>
                <c:pt idx="949">
                  <c:v>3.4120978542850027E-4</c:v>
                </c:pt>
                <c:pt idx="950">
                  <c:v>3.3755235671984748E-4</c:v>
                </c:pt>
                <c:pt idx="951">
                  <c:v>3.3392448788768743E-4</c:v>
                </c:pt>
                <c:pt idx="952">
                  <c:v>3.3032846944080699E-4</c:v>
                </c:pt>
                <c:pt idx="953">
                  <c:v>3.2676657270979071E-4</c:v>
                </c:pt>
                <c:pt idx="954">
                  <c:v>3.2324104837253318E-4</c:v>
                </c:pt>
                <c:pt idx="955">
                  <c:v>3.19754124992062E-4</c:v>
                </c:pt>
                <c:pt idx="956">
                  <c:v>3.163080075676671E-4</c:v>
                </c:pt>
                <c:pt idx="957">
                  <c:v>3.129048761003377E-4</c:v>
                </c:pt>
                <c:pt idx="958">
                  <c:v>3.0954688417347983E-4</c:v>
                </c:pt>
                <c:pt idx="959">
                  <c:v>3.0623615754989955E-4</c:v>
                </c:pt>
                <c:pt idx="960">
                  <c:v>3.0297479278601296E-4</c:v>
                </c:pt>
                <c:pt idx="961">
                  <c:v>2.9976485586422953E-4</c:v>
                </c:pt>
                <c:pt idx="962">
                  <c:v>2.9660838084446248E-4</c:v>
                </c:pt>
                <c:pt idx="963">
                  <c:v>2.9350736853568562E-4</c:v>
                </c:pt>
                <c:pt idx="964">
                  <c:v>2.9046378518845882E-4</c:v>
                </c:pt>
                <c:pt idx="965">
                  <c:v>2.8747956120932E-4</c:v>
                </c:pt>
                <c:pt idx="966">
                  <c:v>2.8455658989793583E-4</c:v>
                </c:pt>
                <c:pt idx="967">
                  <c:v>2.8169672620788154E-4</c:v>
                </c:pt>
                <c:pt idx="968">
                  <c:v>2.7890178553191037E-4</c:v>
                </c:pt>
                <c:pt idx="969">
                  <c:v>2.7617354251254552E-4</c:v>
                </c:pt>
                <c:pt idx="970">
                  <c:v>2.735137298788303E-4</c:v>
                </c:pt>
                <c:pt idx="971">
                  <c:v>2.7092403731003437E-4</c:v>
                </c:pt>
                <c:pt idx="972">
                  <c:v>2.6840611032710444E-4</c:v>
                </c:pt>
                <c:pt idx="973">
                  <c:v>2.6596154921263397E-4</c:v>
                </c:pt>
                <c:pt idx="974">
                  <c:v>2.6359190796009641E-4</c:v>
                </c:pt>
                <c:pt idx="975">
                  <c:v>2.6129869325307721E-4</c:v>
                </c:pt>
                <c:pt idx="976">
                  <c:v>2.5908336347520633E-4</c:v>
                </c:pt>
                <c:pt idx="977">
                  <c:v>2.569473277514893E-4</c:v>
                </c:pt>
                <c:pt idx="978">
                  <c:v>2.5489194502169852E-4</c:v>
                </c:pt>
                <c:pt idx="979">
                  <c:v>2.5291852314646742E-4</c:v>
                </c:pt>
                <c:pt idx="980">
                  <c:v>2.5102831804671807E-4</c:v>
                </c:pt>
                <c:pt idx="981">
                  <c:v>2.492225328770127E-4</c:v>
                </c:pt>
                <c:pt idx="982">
                  <c:v>2.4750231723341394E-4</c:v>
                </c:pt>
                <c:pt idx="983">
                  <c:v>2.4586876639639751E-4</c:v>
                </c:pt>
                <c:pt idx="984">
                  <c:v>2.443229206093522E-4</c:v>
                </c:pt>
                <c:pt idx="985">
                  <c:v>2.4286576439316965E-4</c:v>
                </c:pt>
                <c:pt idx="986">
                  <c:v>2.4149822589739667E-4</c:v>
                </c:pt>
                <c:pt idx="987">
                  <c:v>2.4022117628841146E-4</c:v>
                </c:pt>
                <c:pt idx="988">
                  <c:v>2.3903542917504448E-4</c:v>
                </c:pt>
                <c:pt idx="989">
                  <c:v>2.3794174007204925E-4</c:v>
                </c:pt>
                <c:pt idx="990">
                  <c:v>2.3694080590179467E-4</c:v>
                </c:pt>
                <c:pt idx="991">
                  <c:v>2.3603326453453051E-4</c:v>
                </c:pt>
                <c:pt idx="992">
                  <c:v>2.3521969436754491E-4</c:v>
                </c:pt>
                <c:pt idx="993">
                  <c:v>2.3450061394350997E-4</c:v>
                </c:pt>
                <c:pt idx="994">
                  <c:v>2.3387648160827978E-4</c:v>
                </c:pt>
                <c:pt idx="995">
                  <c:v>2.3334769520838385E-4</c:v>
                </c:pt>
                <c:pt idx="996">
                  <c:v>2.3291459182842462E-4</c:v>
                </c:pt>
                <c:pt idx="997">
                  <c:v>2.3257744756856343E-4</c:v>
                </c:pt>
                <c:pt idx="998">
                  <c:v>2.3233647736225197E-4</c:v>
                </c:pt>
                <c:pt idx="999">
                  <c:v>2.3219183483433488E-4</c:v>
                </c:pt>
                <c:pt idx="1000">
                  <c:v>2.3214361219962436E-4</c:v>
                </c:pt>
              </c:numCache>
            </c:numRef>
          </c:yVal>
          <c:smooth val="1"/>
        </c:ser>
        <c:ser>
          <c:idx val="2"/>
          <c:order val="2"/>
          <c:tx>
            <c:v>1st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Sheet1!$F$2:$F$1002</c:f>
              <c:numCache>
                <c:formatCode>0.00E+00</c:formatCode>
                <c:ptCount val="1001"/>
                <c:pt idx="0">
                  <c:v>7.6331664734535234E-4</c:v>
                </c:pt>
                <c:pt idx="1">
                  <c:v>7.6331664734531504E-4</c:v>
                </c:pt>
                <c:pt idx="2">
                  <c:v>7.6339063345396156E-4</c:v>
                </c:pt>
                <c:pt idx="3">
                  <c:v>7.6361251744934628E-4</c:v>
                </c:pt>
                <c:pt idx="4">
                  <c:v>7.6398207641336486E-4</c:v>
                </c:pt>
                <c:pt idx="5">
                  <c:v>7.6449893906097076E-4</c:v>
                </c:pt>
                <c:pt idx="6">
                  <c:v>7.6516258610761134E-4</c:v>
                </c:pt>
                <c:pt idx="7">
                  <c:v>7.6597235078312983E-4</c:v>
                </c:pt>
                <c:pt idx="8">
                  <c:v>7.6692741949162409E-4</c:v>
                </c:pt>
                <c:pt idx="9">
                  <c:v>7.6802683261660868E-4</c:v>
                </c:pt>
                <c:pt idx="10">
                  <c:v>7.6926948547068562E-4</c:v>
                </c:pt>
                <c:pt idx="11">
                  <c:v>7.7065412938878187E-4</c:v>
                </c:pt>
                <c:pt idx="12">
                  <c:v>7.7217937296387366E-4</c:v>
                </c:pt>
                <c:pt idx="13">
                  <c:v>7.7384368342397558E-4</c:v>
                </c:pt>
                <c:pt idx="14">
                  <c:v>7.7564538814903087E-4</c:v>
                </c:pt>
                <c:pt idx="15">
                  <c:v>7.7758267632620519E-4</c:v>
                </c:pt>
                <c:pt idx="16">
                  <c:v>7.7965360074194463E-4</c:v>
                </c:pt>
                <c:pt idx="17">
                  <c:v>7.8185607970902924E-4</c:v>
                </c:pt>
                <c:pt idx="18">
                  <c:v>7.841878991267147E-4</c:v>
                </c:pt>
                <c:pt idx="19">
                  <c:v>7.8664671467192733E-4</c:v>
                </c:pt>
                <c:pt idx="20">
                  <c:v>7.8923005411934781E-4</c:v>
                </c:pt>
                <c:pt idx="21">
                  <c:v>7.9193531978809012E-4</c:v>
                </c:pt>
                <c:pt idx="22">
                  <c:v>7.9475979111256144E-4</c:v>
                </c:pt>
                <c:pt idx="23">
                  <c:v>7.9770062733496158E-4</c:v>
                </c:pt>
                <c:pt idx="24">
                  <c:v>8.0075487031676656E-4</c:v>
                </c:pt>
                <c:pt idx="25">
                  <c:v>8.0391944746641998E-4</c:v>
                </c:pt>
                <c:pt idx="26">
                  <c:v>8.0719117478034348E-4</c:v>
                </c:pt>
                <c:pt idx="27">
                  <c:v>8.1056675999426758E-4</c:v>
                </c:pt>
                <c:pt idx="28">
                  <c:v>8.1404280584177434E-4</c:v>
                </c:pt>
                <c:pt idx="29">
                  <c:v>8.1761581341683925E-4</c:v>
                </c:pt>
                <c:pt idx="30">
                  <c:v>8.2128218563706052E-4</c:v>
                </c:pt>
                <c:pt idx="31">
                  <c:v>8.2503823080416121E-4</c:v>
                </c:pt>
                <c:pt idx="32">
                  <c:v>8.2888016625825959E-4</c:v>
                </c:pt>
                <c:pt idx="33">
                  <c:v>8.3280412212231067E-4</c:v>
                </c:pt>
                <c:pt idx="34">
                  <c:v>8.3680614513303119E-4</c:v>
                </c:pt>
                <c:pt idx="35">
                  <c:v>8.408822025545448E-4</c:v>
                </c:pt>
                <c:pt idx="36">
                  <c:v>8.4502818617089278E-4</c:v>
                </c:pt>
                <c:pt idx="37">
                  <c:v>8.492399163534932E-4</c:v>
                </c:pt>
                <c:pt idx="38">
                  <c:v>8.5351314619954604E-4</c:v>
                </c:pt>
                <c:pt idx="39">
                  <c:v>8.5784356573732684E-4</c:v>
                </c:pt>
                <c:pt idx="40">
                  <c:v>8.6222680619423562E-4</c:v>
                </c:pt>
                <c:pt idx="41">
                  <c:v>8.6665844432341852E-4</c:v>
                </c:pt>
                <c:pt idx="42">
                  <c:v>8.7113400678472293E-4</c:v>
                </c:pt>
                <c:pt idx="43">
                  <c:v>8.7564897457567562E-4</c:v>
                </c:pt>
                <c:pt idx="44">
                  <c:v>8.8019878750817543E-4</c:v>
                </c:pt>
                <c:pt idx="45">
                  <c:v>8.8477884872648755E-4</c:v>
                </c:pt>
                <c:pt idx="46">
                  <c:v>8.8938452926213369E-4</c:v>
                </c:pt>
                <c:pt idx="47">
                  <c:v>8.9401117262123382E-4</c:v>
                </c:pt>
                <c:pt idx="48">
                  <c:v>8.9865409939979453E-4</c:v>
                </c:pt>
                <c:pt idx="49">
                  <c:v>9.0330861192246107E-4</c:v>
                </c:pt>
                <c:pt idx="50">
                  <c:v>9.0796999890019304E-4</c:v>
                </c:pt>
                <c:pt idx="51">
                  <c:v>9.1263354010232825E-4</c:v>
                </c:pt>
                <c:pt idx="52">
                  <c:v>9.172945110384799E-4</c:v>
                </c:pt>
                <c:pt idx="53">
                  <c:v>9.2194818764570292E-4</c:v>
                </c:pt>
                <c:pt idx="54">
                  <c:v>9.265898509763996E-4</c:v>
                </c:pt>
                <c:pt idx="55">
                  <c:v>9.3121479188234657E-4</c:v>
                </c:pt>
                <c:pt idx="56">
                  <c:v>9.3581831569037482E-4</c:v>
                </c:pt>
                <c:pt idx="57">
                  <c:v>9.4039574686509463E-4</c:v>
                </c:pt>
                <c:pt idx="58">
                  <c:v>9.4494243365417935E-4</c:v>
                </c:pt>
                <c:pt idx="59">
                  <c:v>9.4945375271170878E-4</c:v>
                </c:pt>
                <c:pt idx="60">
                  <c:v>9.5392511369507722E-4</c:v>
                </c:pt>
                <c:pt idx="61">
                  <c:v>9.5835196383107092E-4</c:v>
                </c:pt>
                <c:pt idx="62">
                  <c:v>9.6272979244661978E-4</c:v>
                </c:pt>
                <c:pt idx="63">
                  <c:v>9.6705413545994747E-4</c:v>
                </c:pt>
                <c:pt idx="64">
                  <c:v>9.71320579827735E-4</c:v>
                </c:pt>
                <c:pt idx="65">
                  <c:v>9.7552476794401965E-4</c:v>
                </c:pt>
                <c:pt idx="66">
                  <c:v>9.7966240198662548E-4</c:v>
                </c:pt>
                <c:pt idx="67">
                  <c:v>9.8372924820694092E-4</c:v>
                </c:pt>
                <c:pt idx="68">
                  <c:v>9.8772114115890835E-4</c:v>
                </c:pt>
                <c:pt idx="69">
                  <c:v>9.9163398786322244E-4</c:v>
                </c:pt>
                <c:pt idx="70">
                  <c:v>9.9546377190269739E-4</c:v>
                </c:pt>
                <c:pt idx="71">
                  <c:v>9.9920655744495119E-4</c:v>
                </c:pt>
                <c:pt idx="72">
                  <c:v>1.0028584931885149E-3</c:v>
                </c:pt>
                <c:pt idx="73">
                  <c:v>1.0064158162286787E-3</c:v>
                </c:pt>
                <c:pt idx="74">
                  <c:v>1.0098748558393118E-3</c:v>
                </c:pt>
                <c:pt idx="75">
                  <c:v>1.0132320371671593E-3</c:v>
                </c:pt>
                <c:pt idx="76">
                  <c:v>1.0164838848350675E-3</c:v>
                </c:pt>
                <c:pt idx="77">
                  <c:v>1.0196270264507263E-3</c:v>
                </c:pt>
                <c:pt idx="78">
                  <c:v>1.0226581960176668E-3</c:v>
                </c:pt>
                <c:pt idx="79">
                  <c:v>1.0255742372452521E-3</c:v>
                </c:pt>
                <c:pt idx="80">
                  <c:v>1.0283721067545785E-3</c:v>
                </c:pt>
                <c:pt idx="81">
                  <c:v>1.0310488771773185E-3</c:v>
                </c:pt>
                <c:pt idx="82">
                  <c:v>1.0336017401445213E-3</c:v>
                </c:pt>
                <c:pt idx="83">
                  <c:v>1.0360280091627014E-3</c:v>
                </c:pt>
                <c:pt idx="84">
                  <c:v>1.0383251223744583E-3</c:v>
                </c:pt>
                <c:pt idx="85">
                  <c:v>1.040490645201099E-3</c:v>
                </c:pt>
                <c:pt idx="86">
                  <c:v>1.0425222728648752E-3</c:v>
                </c:pt>
                <c:pt idx="87">
                  <c:v>1.0444178327884176E-3</c:v>
                </c:pt>
                <c:pt idx="88">
                  <c:v>1.0461752868692904E-3</c:v>
                </c:pt>
                <c:pt idx="89">
                  <c:v>1.0477927336274976E-3</c:v>
                </c:pt>
                <c:pt idx="90">
                  <c:v>1.0492684102240823E-3</c:v>
                </c:pt>
                <c:pt idx="91">
                  <c:v>1.0506006943489131E-3</c:v>
                </c:pt>
                <c:pt idx="92">
                  <c:v>1.0517881059760768E-3</c:v>
                </c:pt>
                <c:pt idx="93">
                  <c:v>1.0528293089852184E-3</c:v>
                </c:pt>
                <c:pt idx="94">
                  <c:v>1.0537231126474906E-3</c:v>
                </c:pt>
                <c:pt idx="95">
                  <c:v>1.0544684729747486E-3</c:v>
                </c:pt>
                <c:pt idx="96">
                  <c:v>1.0550644939309158E-3</c:v>
                </c:pt>
                <c:pt idx="97">
                  <c:v>1.0555104285044068E-3</c:v>
                </c:pt>
                <c:pt idx="98">
                  <c:v>1.0558056796407971E-3</c:v>
                </c:pt>
                <c:pt idx="99">
                  <c:v>1.0559498010349628E-3</c:v>
                </c:pt>
                <c:pt idx="100">
                  <c:v>1.0559424977820476E-3</c:v>
                </c:pt>
                <c:pt idx="101">
                  <c:v>1.055783626886858E-3</c:v>
                </c:pt>
                <c:pt idx="102">
                  <c:v>1.055473197631249E-3</c:v>
                </c:pt>
                <c:pt idx="103">
                  <c:v>1.0550113717993762E-3</c:v>
                </c:pt>
                <c:pt idx="104">
                  <c:v>1.0543984637607195E-3</c:v>
                </c:pt>
                <c:pt idx="105">
                  <c:v>1.053634940410953E-3</c:v>
                </c:pt>
                <c:pt idx="106">
                  <c:v>1.0527214209708577E-3</c:v>
                </c:pt>
                <c:pt idx="107">
                  <c:v>1.051658676643643E-3</c:v>
                </c:pt>
                <c:pt idx="108">
                  <c:v>1.0504476301311546E-3</c:v>
                </c:pt>
                <c:pt idx="109">
                  <c:v>1.0490893550095398E-3</c:v>
                </c:pt>
                <c:pt idx="110">
                  <c:v>1.0475850749651801E-3</c:v>
                </c:pt>
                <c:pt idx="111">
                  <c:v>1.0459361628917393E-3</c:v>
                </c:pt>
                <c:pt idx="112">
                  <c:v>1.0441441398493117E-3</c:v>
                </c:pt>
                <c:pt idx="113">
                  <c:v>1.0422106738868719E-3</c:v>
                </c:pt>
                <c:pt idx="114">
                  <c:v>1.0401375787292165E-3</c:v>
                </c:pt>
                <c:pt idx="115">
                  <c:v>1.0379268123298748E-3</c:v>
                </c:pt>
                <c:pt idx="116">
                  <c:v>1.0355804752914454E-3</c:v>
                </c:pt>
                <c:pt idx="117">
                  <c:v>1.0331008091550181E-3</c:v>
                </c:pt>
                <c:pt idx="118">
                  <c:v>1.0304901945604713E-3</c:v>
                </c:pt>
                <c:pt idx="119">
                  <c:v>1.0277511492794939E-3</c:v>
                </c:pt>
                <c:pt idx="120">
                  <c:v>1.0248863261233425E-3</c:v>
                </c:pt>
                <c:pt idx="121">
                  <c:v>1.0218985107274608E-3</c:v>
                </c:pt>
                <c:pt idx="122">
                  <c:v>1.0187906192151703E-3</c:v>
                </c:pt>
                <c:pt idx="123">
                  <c:v>1.0155656957427889E-3</c:v>
                </c:pt>
                <c:pt idx="124">
                  <c:v>1.0122269099285864E-3</c:v>
                </c:pt>
                <c:pt idx="125">
                  <c:v>1.0087775541681816E-3</c:v>
                </c:pt>
                <c:pt idx="126">
                  <c:v>1.005221040838958E-3</c:v>
                </c:pt>
                <c:pt idx="127">
                  <c:v>1.0015608993963322E-3</c:v>
                </c:pt>
                <c:pt idx="128">
                  <c:v>9.9780077336462025E-4</c:v>
                </c:pt>
                <c:pt idx="129">
                  <c:v>9.9394441722554325E-4</c:v>
                </c:pt>
                <c:pt idx="130">
                  <c:v>9.8999569320730538E-4</c:v>
                </c:pt>
                <c:pt idx="131">
                  <c:v>9.8595856797742084E-4</c:v>
                </c:pt>
                <c:pt idx="132">
                  <c:v>9.8183710924246506E-4</c:v>
                </c:pt>
                <c:pt idx="133">
                  <c:v>9.7763548225799734E-4</c:v>
                </c:pt>
                <c:pt idx="134">
                  <c:v>9.7335794625207116E-4</c:v>
                </c:pt>
                <c:pt idx="135">
                  <c:v>9.6900885076566933E-4</c:v>
                </c:pt>
                <c:pt idx="136">
                  <c:v>9.645926319136539E-4</c:v>
                </c:pt>
                <c:pt idx="137">
                  <c:v>9.6011380856968935E-4</c:v>
                </c:pt>
                <c:pt idx="138">
                  <c:v>9.5557697847884675E-4</c:v>
                </c:pt>
                <c:pt idx="139">
                  <c:v>9.5098681430150851E-4</c:v>
                </c:pt>
                <c:pt idx="140">
                  <c:v>9.4634805959232507E-4</c:v>
                </c:pt>
                <c:pt idx="141">
                  <c:v>9.4166552471801335E-4</c:v>
                </c:pt>
                <c:pt idx="142">
                  <c:v>9.3694408271781035E-4</c:v>
                </c:pt>
                <c:pt idx="143">
                  <c:v>9.3218866511046293E-4</c:v>
                </c:pt>
                <c:pt idx="144">
                  <c:v>9.2740425765166557E-4</c:v>
                </c:pt>
                <c:pt idx="145">
                  <c:v>9.2259589604587683E-4</c:v>
                </c:pt>
                <c:pt idx="146">
                  <c:v>9.177686616165079E-4</c:v>
                </c:pt>
                <c:pt idx="147">
                  <c:v>9.1292767693847783E-4</c:v>
                </c:pt>
                <c:pt idx="148">
                  <c:v>9.0807810143715283E-4</c:v>
                </c:pt>
                <c:pt idx="149">
                  <c:v>9.0322512695772473E-4</c:v>
                </c:pt>
                <c:pt idx="150">
                  <c:v>8.9837397330908952E-4</c:v>
                </c:pt>
                <c:pt idx="151">
                  <c:v>8.9352988378628212E-4</c:v>
                </c:pt>
                <c:pt idx="152">
                  <c:v>8.8869812067555716E-4</c:v>
                </c:pt>
                <c:pt idx="153">
                  <c:v>8.8388396074618803E-4</c:v>
                </c:pt>
                <c:pt idx="154">
                  <c:v>8.7909269073305901E-4</c:v>
                </c:pt>
                <c:pt idx="155">
                  <c:v>8.743296028141549E-4</c:v>
                </c:pt>
                <c:pt idx="156">
                  <c:v>8.6959999008695164E-4</c:v>
                </c:pt>
                <c:pt idx="157">
                  <c:v>8.649091420478305E-4</c:v>
                </c:pt>
                <c:pt idx="158">
                  <c:v>8.6026234007849725E-4</c:v>
                </c:pt>
                <c:pt idx="159">
                  <c:v>8.5566485294345177E-4</c:v>
                </c:pt>
                <c:pt idx="160">
                  <c:v>8.5112193230248373E-4</c:v>
                </c:pt>
                <c:pt idx="161">
                  <c:v>8.4663880824216681E-4</c:v>
                </c:pt>
                <c:pt idx="162">
                  <c:v>8.4222068483027449E-4</c:v>
                </c:pt>
                <c:pt idx="163">
                  <c:v>8.3787273569701864E-4</c:v>
                </c:pt>
                <c:pt idx="164">
                  <c:v>8.3360009964696775E-4</c:v>
                </c:pt>
                <c:pt idx="165">
                  <c:v>8.2940787630545419E-4</c:v>
                </c:pt>
                <c:pt idx="166">
                  <c:v>8.2530112180324562E-4</c:v>
                </c:pt>
                <c:pt idx="167">
                  <c:v>8.2128484450319506E-4</c:v>
                </c:pt>
                <c:pt idx="168">
                  <c:v>8.1736400077253796E-4</c:v>
                </c:pt>
                <c:pt idx="169">
                  <c:v>8.1354349080444538E-4</c:v>
                </c:pt>
                <c:pt idx="170">
                  <c:v>8.0982815449238705E-4</c:v>
                </c:pt>
                <c:pt idx="171">
                  <c:v>8.0622276736079057E-4</c:v>
                </c:pt>
                <c:pt idx="172">
                  <c:v>8.027320365554194E-4</c:v>
                </c:pt>
                <c:pt idx="173">
                  <c:v>7.9936059689683051E-4</c:v>
                </c:pt>
                <c:pt idx="174">
                  <c:v>7.9611300700018731E-4</c:v>
                </c:pt>
                <c:pt idx="175">
                  <c:v>7.929937454646442E-4</c:v>
                </c:pt>
                <c:pt idx="176">
                  <c:v>7.9000720713543133E-4</c:v>
                </c:pt>
                <c:pt idx="177">
                  <c:v>7.8715769944169664E-4</c:v>
                </c:pt>
                <c:pt idx="178">
                  <c:v>7.8444943881307377E-4</c:v>
                </c:pt>
                <c:pt idx="179">
                  <c:v>7.8188654717786408E-4</c:v>
                </c:pt>
                <c:pt idx="180">
                  <c:v>7.7947304854563391E-4</c:v>
                </c:pt>
                <c:pt idx="181">
                  <c:v>7.7721286567693693E-4</c:v>
                </c:pt>
                <c:pt idx="182">
                  <c:v>7.7510981684278271E-4</c:v>
                </c:pt>
                <c:pt idx="183">
                  <c:v>7.7316761267637985E-4</c:v>
                </c:pt>
                <c:pt idx="184">
                  <c:v>7.713898531195825E-4</c:v>
                </c:pt>
                <c:pt idx="185">
                  <c:v>7.6978002446637854E-4</c:v>
                </c:pt>
                <c:pt idx="186">
                  <c:v>7.6834149650565448E-4</c:v>
                </c:pt>
                <c:pt idx="187">
                  <c:v>7.6707751976537301E-4</c:v>
                </c:pt>
                <c:pt idx="188">
                  <c:v>7.6599122286019779E-4</c:v>
                </c:pt>
                <c:pt idx="189">
                  <c:v>7.650856099444981E-4</c:v>
                </c:pt>
                <c:pt idx="190">
                  <c:v>7.6436355827255731E-4</c:v>
                </c:pt>
                <c:pt idx="191">
                  <c:v>7.6382781586770956E-4</c:v>
                </c:pt>
                <c:pt idx="192">
                  <c:v>7.634809993020173E-4</c:v>
                </c:pt>
                <c:pt idx="193">
                  <c:v>7.6332559158799617E-4</c:v>
                </c:pt>
                <c:pt idx="194">
                  <c:v>7.63363940183788E-4</c:v>
                </c:pt>
                <c:pt idx="195">
                  <c:v>7.6359825511306857E-4</c:v>
                </c:pt>
                <c:pt idx="196">
                  <c:v>7.6403060720087168E-4</c:v>
                </c:pt>
                <c:pt idx="197">
                  <c:v>7.6466292642639734E-4</c:v>
                </c:pt>
                <c:pt idx="198">
                  <c:v>7.6549700039376387E-4</c:v>
                </c:pt>
                <c:pt idx="199">
                  <c:v>7.6653447292155015E-4</c:v>
                </c:pt>
                <c:pt idx="200">
                  <c:v>7.6777684275186652E-4</c:v>
                </c:pt>
                <c:pt idx="201">
                  <c:v>7.6922546237957778E-4</c:v>
                </c:pt>
                <c:pt idx="202">
                  <c:v>7.7088153700219375E-4</c:v>
                </c:pt>
                <c:pt idx="203">
                  <c:v>7.727461235908313E-4</c:v>
                </c:pt>
                <c:pt idx="204">
                  <c:v>7.7482013008253899E-4</c:v>
                </c:pt>
                <c:pt idx="205">
                  <c:v>7.7710431469416887E-4</c:v>
                </c:pt>
                <c:pt idx="206">
                  <c:v>7.7959928535786794E-4</c:v>
                </c:pt>
                <c:pt idx="207">
                  <c:v>7.8230549927815166E-4</c:v>
                </c:pt>
                <c:pt idx="208">
                  <c:v>7.8522326261041685E-4</c:v>
                </c:pt>
                <c:pt idx="209">
                  <c:v>7.8835273026064132E-4</c:v>
                </c:pt>
                <c:pt idx="210">
                  <c:v>7.9169390580590944E-4</c:v>
                </c:pt>
                <c:pt idx="211">
                  <c:v>7.9524664153530393E-4</c:v>
                </c:pt>
                <c:pt idx="212">
                  <c:v>7.9901063861058711E-4</c:v>
                </c:pt>
                <c:pt idx="213">
                  <c:v>8.0298544734600853E-4</c:v>
                </c:pt>
                <c:pt idx="214">
                  <c:v>8.0717046760645644E-4</c:v>
                </c:pt>
                <c:pt idx="215">
                  <c:v>8.1156494932308279E-4</c:v>
                </c:pt>
                <c:pt idx="216">
                  <c:v>8.1616799312542556E-4</c:v>
                </c:pt>
                <c:pt idx="217">
                  <c:v>8.2097855108895744E-4</c:v>
                </c:pt>
                <c:pt idx="218">
                  <c:v>8.2599542759689143E-4</c:v>
                </c:pt>
                <c:pt idx="219">
                  <c:v>8.3121728031498485E-4</c:v>
                </c:pt>
                <c:pt idx="220">
                  <c:v>8.3664262127798302E-4</c:v>
                </c:pt>
                <c:pt idx="221">
                  <c:v>8.4226981808626061E-4</c:v>
                </c:pt>
                <c:pt idx="222">
                  <c:v>8.4809709521112687E-4</c:v>
                </c:pt>
                <c:pt idx="223">
                  <c:v>8.5412253540717424E-4</c:v>
                </c:pt>
                <c:pt idx="224">
                  <c:v>8.603440812299675E-4</c:v>
                </c:pt>
                <c:pt idx="225">
                  <c:v>8.6675953665728365E-4</c:v>
                </c:pt>
                <c:pt idx="226">
                  <c:v>8.733665688120491E-4</c:v>
                </c:pt>
                <c:pt idx="227">
                  <c:v>8.8016270978499703E-4</c:v>
                </c:pt>
                <c:pt idx="228">
                  <c:v>8.8714535855508557E-4</c:v>
                </c:pt>
                <c:pt idx="229">
                  <c:v>8.9431178300551292E-4</c:v>
                </c:pt>
                <c:pt idx="230">
                  <c:v>9.0165912203322355E-4</c:v>
                </c:pt>
                <c:pt idx="231">
                  <c:v>9.0918438774965698E-4</c:v>
                </c:pt>
                <c:pt idx="232">
                  <c:v>9.1688446777043521E-4</c:v>
                </c:pt>
                <c:pt idx="233">
                  <c:v>9.2475612759163842E-4</c:v>
                </c:pt>
                <c:pt idx="234">
                  <c:v>9.3279601305026893E-4</c:v>
                </c:pt>
                <c:pt idx="235">
                  <c:v>9.4100065286638118E-4</c:v>
                </c:pt>
                <c:pt idx="236">
                  <c:v>9.4936646126442367E-4</c:v>
                </c:pt>
                <c:pt idx="237">
                  <c:v>9.5788974067112867E-4</c:v>
                </c:pt>
                <c:pt idx="238">
                  <c:v>9.6656668448738331E-4</c:v>
                </c:pt>
                <c:pt idx="239">
                  <c:v>9.7539337993138233E-4</c:v>
                </c:pt>
                <c:pt idx="240">
                  <c:v>9.8436581095034731E-4</c:v>
                </c:pt>
                <c:pt idx="241">
                  <c:v>9.9347986119803348E-4</c:v>
                </c:pt>
                <c:pt idx="242">
                  <c:v>1.0027313170752838E-3</c:v>
                </c:pt>
                <c:pt idx="243">
                  <c:v>1.0121158708307236E-3</c:v>
                </c:pt>
                <c:pt idx="244">
                  <c:v>1.0216291237188022E-3</c:v>
                </c:pt>
                <c:pt idx="245">
                  <c:v>1.0312665892122414E-3</c:v>
                </c:pt>
                <c:pt idx="246">
                  <c:v>1.0410236962660113E-3</c:v>
                </c:pt>
                <c:pt idx="247">
                  <c:v>1.0508957926298583E-3</c:v>
                </c:pt>
                <c:pt idx="248">
                  <c:v>1.0608781482064542E-3</c:v>
                </c:pt>
                <c:pt idx="249">
                  <c:v>1.0709659584521845E-3</c:v>
                </c:pt>
                <c:pt idx="250">
                  <c:v>1.0811543478175716E-3</c:v>
                </c:pt>
                <c:pt idx="251">
                  <c:v>1.0914383732243303E-3</c:v>
                </c:pt>
                <c:pt idx="252">
                  <c:v>1.1018130275760839E-3</c:v>
                </c:pt>
                <c:pt idx="253">
                  <c:v>1.1122732432996699E-3</c:v>
                </c:pt>
                <c:pt idx="254">
                  <c:v>1.1228138959140492E-3</c:v>
                </c:pt>
                <c:pt idx="255">
                  <c:v>1.133429807623796E-3</c:v>
                </c:pt>
                <c:pt idx="256">
                  <c:v>1.1441157509341645E-3</c:v>
                </c:pt>
                <c:pt idx="257">
                  <c:v>1.1548664522846833E-3</c:v>
                </c:pt>
                <c:pt idx="258">
                  <c:v>1.165676595698334E-3</c:v>
                </c:pt>
                <c:pt idx="259">
                  <c:v>1.17654082644326E-3</c:v>
                </c:pt>
                <c:pt idx="260">
                  <c:v>1.1874537547040943E-3</c:v>
                </c:pt>
                <c:pt idx="261">
                  <c:v>1.1984099592599006E-3</c:v>
                </c:pt>
                <c:pt idx="262">
                  <c:v>1.2094039911657822E-3</c:v>
                </c:pt>
                <c:pt idx="263">
                  <c:v>1.220430377435318E-3</c:v>
                </c:pt>
                <c:pt idx="264">
                  <c:v>1.2314836247208009E-3</c:v>
                </c:pt>
                <c:pt idx="265">
                  <c:v>1.2425582229885117E-3</c:v>
                </c:pt>
                <c:pt idx="266">
                  <c:v>1.2536486491861983E-3</c:v>
                </c:pt>
                <c:pt idx="267">
                  <c:v>1.2647493708998303E-3</c:v>
                </c:pt>
                <c:pt idx="268">
                  <c:v>1.2758548499969995E-3</c:v>
                </c:pt>
                <c:pt idx="269">
                  <c:v>1.2869595462541516E-3</c:v>
                </c:pt>
                <c:pt idx="270">
                  <c:v>1.2980579209649402E-3</c:v>
                </c:pt>
                <c:pt idx="271">
                  <c:v>1.309144440527077E-3</c:v>
                </c:pt>
                <c:pt idx="272">
                  <c:v>1.3202135800050472E-3</c:v>
                </c:pt>
                <c:pt idx="273">
                  <c:v>1.3312598266661158E-3</c:v>
                </c:pt>
                <c:pt idx="274">
                  <c:v>1.3422776834870732E-3</c:v>
                </c:pt>
                <c:pt idx="275">
                  <c:v>1.3532616726292974E-3</c:v>
                </c:pt>
                <c:pt idx="276">
                  <c:v>1.3642063388796125E-3</c:v>
                </c:pt>
                <c:pt idx="277">
                  <c:v>1.3751062530546871E-3</c:v>
                </c:pt>
                <c:pt idx="278">
                  <c:v>1.3859560153664961E-3</c:v>
                </c:pt>
                <c:pt idx="279">
                  <c:v>1.3967502587467237E-3</c:v>
                </c:pt>
                <c:pt idx="280">
                  <c:v>1.4074836521277931E-3</c:v>
                </c:pt>
                <c:pt idx="281">
                  <c:v>1.4181509036783886E-3</c:v>
                </c:pt>
                <c:pt idx="282">
                  <c:v>1.4287467639913895E-3</c:v>
                </c:pt>
                <c:pt idx="283">
                  <c:v>1.4392660292221976E-3</c:v>
                </c:pt>
                <c:pt idx="284">
                  <c:v>1.4497035441753809E-3</c:v>
                </c:pt>
                <c:pt idx="285">
                  <c:v>1.4600542053378881E-3</c:v>
                </c:pt>
                <c:pt idx="286">
                  <c:v>1.470312963856797E-3</c:v>
                </c:pt>
                <c:pt idx="287">
                  <c:v>1.4804748284599728E-3</c:v>
                </c:pt>
                <c:pt idx="288">
                  <c:v>1.4905348683178145E-3</c:v>
                </c:pt>
                <c:pt idx="289">
                  <c:v>1.5004882158444794E-3</c:v>
                </c:pt>
                <c:pt idx="290">
                  <c:v>1.5103300694370323E-3</c:v>
                </c:pt>
                <c:pt idx="291">
                  <c:v>1.5200556961508878E-3</c:v>
                </c:pt>
                <c:pt idx="292">
                  <c:v>1.5296604343102676E-3</c:v>
                </c:pt>
                <c:pt idx="293">
                  <c:v>1.5391396960521473E-3</c:v>
                </c:pt>
                <c:pt idx="294">
                  <c:v>1.5484889698024699E-3</c:v>
                </c:pt>
                <c:pt idx="295">
                  <c:v>1.5577038226833434E-3</c:v>
                </c:pt>
                <c:pt idx="296">
                  <c:v>1.5667799028501127E-3</c:v>
                </c:pt>
                <c:pt idx="297">
                  <c:v>1.5757129417571232E-3</c:v>
                </c:pt>
                <c:pt idx="298">
                  <c:v>1.5844987563512559E-3</c:v>
                </c:pt>
                <c:pt idx="299">
                  <c:v>1.5931332511921843E-3</c:v>
                </c:pt>
                <c:pt idx="300">
                  <c:v>1.6016124204985302E-3</c:v>
                </c:pt>
                <c:pt idx="301">
                  <c:v>1.6099323501191027E-3</c:v>
                </c:pt>
                <c:pt idx="302">
                  <c:v>1.6180892194284594E-3</c:v>
                </c:pt>
                <c:pt idx="303">
                  <c:v>1.6260793031461402E-3</c:v>
                </c:pt>
                <c:pt idx="304">
                  <c:v>1.6338989730789607E-3</c:v>
                </c:pt>
                <c:pt idx="305">
                  <c:v>1.6415446997858551E-3</c:v>
                </c:pt>
                <c:pt idx="306">
                  <c:v>1.6490130541648032E-3</c:v>
                </c:pt>
                <c:pt idx="307">
                  <c:v>1.6563007089614597E-3</c:v>
                </c:pt>
                <c:pt idx="308">
                  <c:v>1.6634044401991404E-3</c:v>
                </c:pt>
                <c:pt idx="309">
                  <c:v>1.6703211285299983E-3</c:v>
                </c:pt>
                <c:pt idx="310">
                  <c:v>1.6770477605070645E-3</c:v>
                </c:pt>
                <c:pt idx="311">
                  <c:v>1.6835814297772168E-3</c:v>
                </c:pt>
                <c:pt idx="312">
                  <c:v>1.6899193381948703E-3</c:v>
                </c:pt>
                <c:pt idx="313">
                  <c:v>1.6960587968565081E-3</c:v>
                </c:pt>
                <c:pt idx="314">
                  <c:v>1.7019972270561111E-3</c:v>
                </c:pt>
                <c:pt idx="315">
                  <c:v>1.7077321611616309E-3</c:v>
                </c:pt>
                <c:pt idx="316">
                  <c:v>1.7132612434126668E-3</c:v>
                </c:pt>
                <c:pt idx="317">
                  <c:v>1.7185822306397466E-3</c:v>
                </c:pt>
                <c:pt idx="318">
                  <c:v>1.7236929929054206E-3</c:v>
                </c:pt>
                <c:pt idx="319">
                  <c:v>1.7285915140676238E-3</c:v>
                </c:pt>
                <c:pt idx="320">
                  <c:v>1.7332758922657262E-3</c:v>
                </c:pt>
                <c:pt idx="321">
                  <c:v>1.7377443403298737E-3</c:v>
                </c:pt>
                <c:pt idx="322">
                  <c:v>1.7419951861140119E-3</c:v>
                </c:pt>
                <c:pt idx="323">
                  <c:v>1.7460268727534189E-3</c:v>
                </c:pt>
                <c:pt idx="324">
                  <c:v>1.7498379588472791E-3</c:v>
                </c:pt>
                <c:pt idx="325">
                  <c:v>1.7534271185670699E-3</c:v>
                </c:pt>
                <c:pt idx="326">
                  <c:v>1.756793141691563E-3</c:v>
                </c:pt>
                <c:pt idx="327">
                  <c:v>1.7599349335692799E-3</c:v>
                </c:pt>
                <c:pt idx="328">
                  <c:v>1.7628515150091787E-3</c:v>
                </c:pt>
                <c:pt idx="329">
                  <c:v>1.7655420221006557E-3</c:v>
                </c:pt>
                <c:pt idx="330">
                  <c:v>1.7680057059637085E-3</c:v>
                </c:pt>
                <c:pt idx="331">
                  <c:v>1.7702419324303192E-3</c:v>
                </c:pt>
                <c:pt idx="332">
                  <c:v>1.7722501816581316E-3</c:v>
                </c:pt>
                <c:pt idx="333">
                  <c:v>1.7740300476774815E-3</c:v>
                </c:pt>
                <c:pt idx="334">
                  <c:v>1.7755812378729458E-3</c:v>
                </c:pt>
                <c:pt idx="335">
                  <c:v>1.776903572400592E-3</c:v>
                </c:pt>
                <c:pt idx="336">
                  <c:v>1.7779969835420794E-3</c:v>
                </c:pt>
                <c:pt idx="337">
                  <c:v>1.7788615149969731E-3</c:v>
                </c:pt>
                <c:pt idx="338">
                  <c:v>1.7794973211143917E-3</c:v>
                </c:pt>
                <c:pt idx="339">
                  <c:v>1.7799046660654477E-3</c:v>
                </c:pt>
                <c:pt idx="340">
                  <c:v>1.7800839229577133E-3</c:v>
                </c:pt>
                <c:pt idx="341">
                  <c:v>1.780035572893154E-3</c:v>
                </c:pt>
                <c:pt idx="342">
                  <c:v>1.7797602039708307E-3</c:v>
                </c:pt>
                <c:pt idx="343">
                  <c:v>1.7792585102359001E-3</c:v>
                </c:pt>
                <c:pt idx="344">
                  <c:v>1.7785312905762556E-3</c:v>
                </c:pt>
                <c:pt idx="345">
                  <c:v>1.7775794475683193E-3</c:v>
                </c:pt>
                <c:pt idx="346">
                  <c:v>1.7764039862734351E-3</c:v>
                </c:pt>
                <c:pt idx="347">
                  <c:v>1.7750060129863941E-3</c:v>
                </c:pt>
                <c:pt idx="348">
                  <c:v>1.7733867339376165E-3</c:v>
                </c:pt>
                <c:pt idx="349">
                  <c:v>1.771547453950393E-3</c:v>
                </c:pt>
                <c:pt idx="350">
                  <c:v>1.7694895750549697E-3</c:v>
                </c:pt>
                <c:pt idx="351">
                  <c:v>1.7672145950607182E-3</c:v>
                </c:pt>
                <c:pt idx="352">
                  <c:v>1.7647241060882802E-3</c:v>
                </c:pt>
                <c:pt idx="353">
                  <c:v>1.7620197930629444E-3</c:v>
                </c:pt>
                <c:pt idx="354">
                  <c:v>1.7591034321710998E-3</c:v>
                </c:pt>
                <c:pt idx="355">
                  <c:v>1.7559768892811663E-3</c:v>
                </c:pt>
                <c:pt idx="356">
                  <c:v>1.752642118330643E-3</c:v>
                </c:pt>
                <c:pt idx="357">
                  <c:v>1.7491011596809055E-3</c:v>
                </c:pt>
                <c:pt idx="358">
                  <c:v>1.7453561384412793E-3</c:v>
                </c:pt>
                <c:pt idx="359">
                  <c:v>1.7414092627639978E-3</c:v>
                </c:pt>
                <c:pt idx="360">
                  <c:v>1.7372628221116022E-3</c:v>
                </c:pt>
                <c:pt idx="361">
                  <c:v>1.7329191854984528E-3</c:v>
                </c:pt>
                <c:pt idx="362">
                  <c:v>1.7283807997077896E-3</c:v>
                </c:pt>
                <c:pt idx="363">
                  <c:v>1.7236501874860126E-3</c:v>
                </c:pt>
                <c:pt idx="364">
                  <c:v>1.7187299457157162E-3</c:v>
                </c:pt>
                <c:pt idx="365">
                  <c:v>1.7136227435689995E-3</c:v>
                </c:pt>
                <c:pt idx="366">
                  <c:v>1.708331320642616E-3</c:v>
                </c:pt>
                <c:pt idx="367">
                  <c:v>1.7028584850765143E-3</c:v>
                </c:pt>
                <c:pt idx="368">
                  <c:v>1.6972071116572013E-3</c:v>
                </c:pt>
                <c:pt idx="369">
                  <c:v>1.6913801399075445E-3</c:v>
                </c:pt>
                <c:pt idx="370">
                  <c:v>1.6853805721643738E-3</c:v>
                </c:pt>
                <c:pt idx="371">
                  <c:v>1.6792114716454687E-3</c:v>
                </c:pt>
                <c:pt idx="372">
                  <c:v>1.6728759605072817E-3</c:v>
                </c:pt>
                <c:pt idx="373">
                  <c:v>1.6663772178949088E-3</c:v>
                </c:pt>
                <c:pt idx="374">
                  <c:v>1.659718477985625E-3</c:v>
                </c:pt>
                <c:pt idx="375">
                  <c:v>1.6529030280275224E-3</c:v>
                </c:pt>
                <c:pt idx="376">
                  <c:v>1.6459342063744461E-3</c:v>
                </c:pt>
                <c:pt idx="377">
                  <c:v>1.6388154005186929E-3</c:v>
                </c:pt>
                <c:pt idx="378">
                  <c:v>1.6315500451227912E-3</c:v>
                </c:pt>
                <c:pt idx="379">
                  <c:v>1.624141620051576E-3</c:v>
                </c:pt>
                <c:pt idx="380">
                  <c:v>1.6165936484059458E-3</c:v>
                </c:pt>
                <c:pt idx="381">
                  <c:v>1.6089096945594485E-3</c:v>
                </c:pt>
                <c:pt idx="382">
                  <c:v>1.6010933621990169E-3</c:v>
                </c:pt>
                <c:pt idx="383">
                  <c:v>1.5931482923709451E-3</c:v>
                </c:pt>
                <c:pt idx="384">
                  <c:v>1.58507816153335E-3</c:v>
                </c:pt>
                <c:pt idx="385">
                  <c:v>1.5768866796162387E-3</c:v>
                </c:pt>
                <c:pt idx="386">
                  <c:v>1.5685775880902777E-3</c:v>
                </c:pt>
                <c:pt idx="387">
                  <c:v>1.5601546580453326E-3</c:v>
                </c:pt>
                <c:pt idx="388">
                  <c:v>1.5516216882798923E-3</c:v>
                </c:pt>
                <c:pt idx="389">
                  <c:v>1.5429825034022943E-3</c:v>
                </c:pt>
                <c:pt idx="390">
                  <c:v>1.5342409519448819E-3</c:v>
                </c:pt>
                <c:pt idx="391">
                  <c:v>1.5254009044918609E-3</c:v>
                </c:pt>
                <c:pt idx="392">
                  <c:v>1.5164662518220128E-3</c:v>
                </c:pt>
                <c:pt idx="393">
                  <c:v>1.5074409030669416E-3</c:v>
                </c:pt>
                <c:pt idx="394">
                  <c:v>1.498328783885885E-3</c:v>
                </c:pt>
                <c:pt idx="395">
                  <c:v>1.4891338346578022E-3</c:v>
                </c:pt>
                <c:pt idx="396">
                  <c:v>1.479860008691617E-3</c:v>
                </c:pt>
                <c:pt idx="397">
                  <c:v>1.4705112704553574E-3</c:v>
                </c:pt>
                <c:pt idx="398">
                  <c:v>1.4610915938248971E-3</c:v>
                </c:pt>
                <c:pt idx="399">
                  <c:v>1.4516049603530458E-3</c:v>
                </c:pt>
                <c:pt idx="400">
                  <c:v>1.4420553575596289E-3</c:v>
                </c:pt>
                <c:pt idx="401">
                  <c:v>1.4324467772432107E-3</c:v>
                </c:pt>
                <c:pt idx="402">
                  <c:v>1.4227832138150316E-3</c:v>
                </c:pt>
                <c:pt idx="403">
                  <c:v>1.4130686626557835E-3</c:v>
                </c:pt>
                <c:pt idx="404">
                  <c:v>1.4033071184957118E-3</c:v>
                </c:pt>
                <c:pt idx="405">
                  <c:v>1.3935025738185658E-3</c:v>
                </c:pt>
                <c:pt idx="406">
                  <c:v>1.3836590172898948E-3</c:v>
                </c:pt>
                <c:pt idx="407">
                  <c:v>1.3737804322101091E-3</c:v>
                </c:pt>
                <c:pt idx="408">
                  <c:v>1.3638707949926864E-3</c:v>
                </c:pt>
                <c:pt idx="409">
                  <c:v>1.3539340736680042E-3</c:v>
                </c:pt>
                <c:pt idx="410">
                  <c:v>1.3439742264129964E-3</c:v>
                </c:pt>
                <c:pt idx="411">
                  <c:v>1.3339952001070966E-3</c:v>
                </c:pt>
                <c:pt idx="412">
                  <c:v>1.3240009289146536E-3</c:v>
                </c:pt>
                <c:pt idx="413">
                  <c:v>1.3139953328941321E-3</c:v>
                </c:pt>
                <c:pt idx="414">
                  <c:v>1.3039823166342765E-3</c:v>
                </c:pt>
                <c:pt idx="415">
                  <c:v>1.2939657679174915E-3</c:v>
                </c:pt>
                <c:pt idx="416">
                  <c:v>1.2839495564105519E-3</c:v>
                </c:pt>
                <c:pt idx="417">
                  <c:v>1.2739375323828196E-3</c:v>
                </c:pt>
                <c:pt idx="418">
                  <c:v>1.2639335254520478E-3</c:v>
                </c:pt>
                <c:pt idx="419">
                  <c:v>1.2539413433579039E-3</c:v>
                </c:pt>
                <c:pt idx="420">
                  <c:v>1.2439647707631887E-3</c:v>
                </c:pt>
                <c:pt idx="421">
                  <c:v>1.2340075680828593E-3</c:v>
                </c:pt>
                <c:pt idx="422">
                  <c:v>1.2240734703408331E-3</c:v>
                </c:pt>
                <c:pt idx="423">
                  <c:v>1.2141661860545043E-3</c:v>
                </c:pt>
                <c:pt idx="424">
                  <c:v>1.2042893961470302E-3</c:v>
                </c:pt>
                <c:pt idx="425">
                  <c:v>1.1944467528871888E-3</c:v>
                </c:pt>
                <c:pt idx="426">
                  <c:v>1.1846418788568102E-3</c:v>
                </c:pt>
                <c:pt idx="427">
                  <c:v>1.1748783659456543E-3</c:v>
                </c:pt>
                <c:pt idx="428">
                  <c:v>1.1651597743735022E-3</c:v>
                </c:pt>
                <c:pt idx="429">
                  <c:v>1.1554896317394524E-3</c:v>
                </c:pt>
                <c:pt idx="430">
                  <c:v>1.1458714320980927E-3</c:v>
                </c:pt>
                <c:pt idx="431">
                  <c:v>1.1363086350624357E-3</c:v>
                </c:pt>
                <c:pt idx="432">
                  <c:v>1.12680466493336E-3</c:v>
                </c:pt>
                <c:pt idx="433">
                  <c:v>1.1173629098553289E-3</c:v>
                </c:pt>
                <c:pt idx="434">
                  <c:v>1.1079867209981076E-3</c:v>
                </c:pt>
                <c:pt idx="435">
                  <c:v>1.0986794117642282E-3</c:v>
                </c:pt>
                <c:pt idx="436">
                  <c:v>1.0894442570218679E-3</c:v>
                </c:pt>
                <c:pt idx="437">
                  <c:v>1.080284492362885E-3</c:v>
                </c:pt>
                <c:pt idx="438">
                  <c:v>1.0712033133856414E-3</c:v>
                </c:pt>
                <c:pt idx="439">
                  <c:v>1.0622038750022675E-3</c:v>
                </c:pt>
                <c:pt idx="440">
                  <c:v>1.053289290770066E-3</c:v>
                </c:pt>
                <c:pt idx="441">
                  <c:v>1.0444626322466228E-3</c:v>
                </c:pt>
                <c:pt idx="442">
                  <c:v>1.0357269283682879E-3</c:v>
                </c:pt>
                <c:pt idx="443">
                  <c:v>1.0270851648516185E-3</c:v>
                </c:pt>
                <c:pt idx="444">
                  <c:v>1.0185402836173773E-3</c:v>
                </c:pt>
                <c:pt idx="445">
                  <c:v>1.0100951822366781E-3</c:v>
                </c:pt>
                <c:pt idx="446">
                  <c:v>1.0017527133988544E-3</c:v>
                </c:pt>
                <c:pt idx="447">
                  <c:v>9.9351568440061359E-4</c:v>
                </c:pt>
                <c:pt idx="448">
                  <c:v>9.8538685665605012E-4</c:v>
                </c:pt>
                <c:pt idx="449">
                  <c:v>9.7736894522705239E-4</c:v>
                </c:pt>
                <c:pt idx="450">
                  <c:v>9.6946461837366072E-4</c:v>
                </c:pt>
                <c:pt idx="451">
                  <c:v>9.6167649712390396E-4</c:v>
                </c:pt>
                <c:pt idx="452">
                  <c:v>9.5400715486267183E-4</c:v>
                </c:pt>
                <c:pt idx="453">
                  <c:v>9.4645911693913586E-4</c:v>
                </c:pt>
                <c:pt idx="454">
                  <c:v>9.390348602922329E-4</c:v>
                </c:pt>
                <c:pt idx="455">
                  <c:v>9.3173681309376892E-4</c:v>
                </c:pt>
                <c:pt idx="456">
                  <c:v>9.2456735440863986E-4</c:v>
                </c:pt>
                <c:pt idx="457">
                  <c:v>9.175288138716795E-4</c:v>
                </c:pt>
                <c:pt idx="458">
                  <c:v>9.106234713806827E-4</c:v>
                </c:pt>
                <c:pt idx="459">
                  <c:v>9.0385355680510867E-4</c:v>
                </c:pt>
                <c:pt idx="460">
                  <c:v>8.9722124970995369E-4</c:v>
                </c:pt>
                <c:pt idx="461">
                  <c:v>8.9072867909435868E-4</c:v>
                </c:pt>
                <c:pt idx="462">
                  <c:v>8.8437792314445041E-4</c:v>
                </c:pt>
                <c:pt idx="463">
                  <c:v>8.781710089999275E-4</c:v>
                </c:pt>
                <c:pt idx="464">
                  <c:v>8.7210991253392866E-4</c:v>
                </c:pt>
                <c:pt idx="465">
                  <c:v>8.661965581457338E-4</c:v>
                </c:pt>
                <c:pt idx="466">
                  <c:v>8.6043281856577566E-4</c:v>
                </c:pt>
                <c:pt idx="467">
                  <c:v>8.5482051467255485E-4</c:v>
                </c:pt>
                <c:pt idx="468">
                  <c:v>8.4936141532097789E-4</c:v>
                </c:pt>
                <c:pt idx="469">
                  <c:v>8.4405723718166054E-4</c:v>
                </c:pt>
                <c:pt idx="470">
                  <c:v>8.3890964459076172E-4</c:v>
                </c:pt>
                <c:pt idx="471">
                  <c:v>8.3392024940990986E-4</c:v>
                </c:pt>
                <c:pt idx="472">
                  <c:v>8.2909061089578274E-4</c:v>
                </c:pt>
                <c:pt idx="473">
                  <c:v>8.2442223557892789E-4</c:v>
                </c:pt>
                <c:pt idx="474">
                  <c:v>8.1991657715140053E-4</c:v>
                </c:pt>
                <c:pt idx="475">
                  <c:v>8.1557503636281849E-4</c:v>
                </c:pt>
                <c:pt idx="476">
                  <c:v>8.1139896092443547E-4</c:v>
                </c:pt>
                <c:pt idx="477">
                  <c:v>8.0738964542084605E-4</c:v>
                </c:pt>
                <c:pt idx="478">
                  <c:v>8.035483312289469E-4</c:v>
                </c:pt>
                <c:pt idx="479">
                  <c:v>7.9987620644378788E-4</c:v>
                </c:pt>
                <c:pt idx="480">
                  <c:v>7.9637440581095903E-4</c:v>
                </c:pt>
                <c:pt idx="481">
                  <c:v>7.9304401066516831E-4</c:v>
                </c:pt>
                <c:pt idx="482">
                  <c:v>7.8988604887468095E-4</c:v>
                </c:pt>
                <c:pt idx="483">
                  <c:v>7.8690149479130017E-4</c:v>
                </c:pt>
                <c:pt idx="484">
                  <c:v>7.8409126920558328E-4</c:v>
                </c:pt>
                <c:pt idx="485">
                  <c:v>7.8145623930699645E-4</c:v>
                </c:pt>
                <c:pt idx="486">
                  <c:v>7.7899721864873293E-4</c:v>
                </c:pt>
                <c:pt idx="487">
                  <c:v>7.7671496711692275E-4</c:v>
                </c:pt>
                <c:pt idx="488">
                  <c:v>7.7461019090398285E-4</c:v>
                </c:pt>
                <c:pt idx="489">
                  <c:v>7.7268354248586843E-4</c:v>
                </c:pt>
                <c:pt idx="490">
                  <c:v>7.709356206029997E-4</c:v>
                </c:pt>
                <c:pt idx="491">
                  <c:v>7.693669702446541E-4</c:v>
                </c:pt>
                <c:pt idx="492">
                  <c:v>7.6797808263662909E-4</c:v>
                </c:pt>
                <c:pt idx="493">
                  <c:v>7.667693952319929E-4</c:v>
                </c:pt>
                <c:pt idx="494">
                  <c:v>7.6574129170476019E-4</c:v>
                </c:pt>
                <c:pt idx="495">
                  <c:v>7.6489410194634038E-4</c:v>
                </c:pt>
                <c:pt idx="496">
                  <c:v>7.6422810206462535E-4</c:v>
                </c:pt>
                <c:pt idx="497">
                  <c:v>7.6374351438559607E-4</c:v>
                </c:pt>
                <c:pt idx="498">
                  <c:v>7.6344050745734654E-4</c:v>
                </c:pt>
                <c:pt idx="499">
                  <c:v>7.6331919605643556E-4</c:v>
                </c:pt>
                <c:pt idx="500">
                  <c:v>7.6337964119649662E-4</c:v>
                </c:pt>
                <c:pt idx="501">
                  <c:v>7.636218501390487E-4</c:v>
                </c:pt>
                <c:pt idx="502">
                  <c:v>7.640457764064698E-4</c:v>
                </c:pt>
                <c:pt idx="503">
                  <c:v>7.6465131979710848E-4</c:v>
                </c:pt>
                <c:pt idx="504">
                  <c:v>7.6543832640252698E-4</c:v>
                </c:pt>
                <c:pt idx="505">
                  <c:v>7.6640658862688461E-4</c:v>
                </c:pt>
                <c:pt idx="506">
                  <c:v>7.6755584520848551E-4</c:v>
                </c:pt>
                <c:pt idx="507">
                  <c:v>7.688857812435324E-4</c:v>
                </c:pt>
                <c:pt idx="508">
                  <c:v>7.7039602821214336E-4</c:v>
                </c:pt>
                <c:pt idx="509">
                  <c:v>7.7208616400670324E-4</c:v>
                </c:pt>
                <c:pt idx="510">
                  <c:v>7.7395571296264075E-4</c:v>
                </c:pt>
                <c:pt idx="511">
                  <c:v>7.7600414589173311E-4</c:v>
                </c:pt>
                <c:pt idx="512">
                  <c:v>7.7823088011806077E-4</c:v>
                </c:pt>
                <c:pt idx="513">
                  <c:v>7.8063527951674526E-4</c:v>
                </c:pt>
                <c:pt idx="514">
                  <c:v>7.8321665455562508E-4</c:v>
                </c:pt>
                <c:pt idx="515">
                  <c:v>7.8597426234003104E-4</c:v>
                </c:pt>
                <c:pt idx="516">
                  <c:v>7.8890730666084715E-4</c:v>
                </c:pt>
                <c:pt idx="517">
                  <c:v>7.920149380460491E-4</c:v>
                </c:pt>
                <c:pt idx="518">
                  <c:v>7.9529625381593455E-4</c:v>
                </c:pt>
                <c:pt idx="519">
                  <c:v>7.9875029814226791E-4</c:v>
                </c:pt>
                <c:pt idx="520">
                  <c:v>8.0237606211157927E-4</c:v>
                </c:pt>
                <c:pt idx="521">
                  <c:v>8.0617248379287194E-4</c:v>
                </c:pt>
                <c:pt idx="522">
                  <c:v>8.1013844831000464E-4</c:v>
                </c:pt>
                <c:pt idx="523">
                  <c:v>8.1427278791902776E-4</c:v>
                </c:pt>
                <c:pt idx="524">
                  <c:v>8.1857428209076695E-4</c:v>
                </c:pt>
                <c:pt idx="525">
                  <c:v>8.230416575989608E-4</c:v>
                </c:pt>
                <c:pt idx="526">
                  <c:v>8.27673588614269E-4</c:v>
                </c:pt>
                <c:pt idx="527">
                  <c:v>8.3246869680448385E-4</c:v>
                </c:pt>
                <c:pt idx="528">
                  <c:v>8.3742555144128189E-4</c:v>
                </c:pt>
                <c:pt idx="529">
                  <c:v>8.4254266951387289E-4</c:v>
                </c:pt>
                <c:pt idx="530">
                  <c:v>8.4781851584990974E-4</c:v>
                </c:pt>
                <c:pt idx="531">
                  <c:v>8.5325150324402834E-4</c:v>
                </c:pt>
                <c:pt idx="532">
                  <c:v>8.5883999259440741E-4</c:v>
                </c:pt>
                <c:pt idx="533">
                  <c:v>8.6458229304773974E-4</c:v>
                </c:pt>
                <c:pt idx="534">
                  <c:v>8.7047666215301191E-4</c:v>
                </c:pt>
                <c:pt idx="535">
                  <c:v>8.7652130602451845E-4</c:v>
                </c:pt>
                <c:pt idx="536">
                  <c:v>8.8271437951450483E-4</c:v>
                </c:pt>
                <c:pt idx="537">
                  <c:v>8.8905398639589715E-4</c:v>
                </c:pt>
                <c:pt idx="538">
                  <c:v>8.9553817955552212E-4</c:v>
                </c:pt>
                <c:pt idx="539">
                  <c:v>9.0216496119828547E-4</c:v>
                </c:pt>
                <c:pt idx="540">
                  <c:v>9.0893228306272386E-4</c:v>
                </c:pt>
                <c:pt idx="541">
                  <c:v>9.158380466484133E-4</c:v>
                </c:pt>
                <c:pt idx="542">
                  <c:v>9.2288010345567735E-4</c:v>
                </c:pt>
                <c:pt idx="543">
                  <c:v>9.3005625523804735E-4</c:v>
                </c:pt>
                <c:pt idx="544">
                  <c:v>9.3736425426794415E-4</c:v>
                </c:pt>
                <c:pt idx="545">
                  <c:v>9.4480180361608242E-4</c:v>
                </c:pt>
                <c:pt idx="546">
                  <c:v>9.5236655744499095E-4</c:v>
                </c:pt>
                <c:pt idx="547">
                  <c:v>9.6005612131721011E-4</c:v>
                </c:pt>
                <c:pt idx="548">
                  <c:v>9.6786805251857736E-4</c:v>
                </c:pt>
                <c:pt idx="549">
                  <c:v>9.7579986039710519E-4</c:v>
                </c:pt>
                <c:pt idx="550">
                  <c:v>9.8384900671790267E-4</c:v>
                </c:pt>
                <c:pt idx="551">
                  <c:v>9.9201290603464099E-4</c:v>
                </c:pt>
                <c:pt idx="552">
                  <c:v>1.0002889260780252E-3</c:v>
                </c:pt>
                <c:pt idx="553">
                  <c:v>1.0086743881617185E-3</c:v>
                </c:pt>
                <c:pt idx="554">
                  <c:v>1.0171665676062191E-3</c:v>
                </c:pt>
                <c:pt idx="555">
                  <c:v>1.0257626941811459E-3</c:v>
                </c:pt>
                <c:pt idx="556">
                  <c:v>1.0344599525663803E-3</c:v>
                </c:pt>
                <c:pt idx="557">
                  <c:v>1.0432554828325178E-3</c:v>
                </c:pt>
                <c:pt idx="558">
                  <c:v>1.0521463809411004E-3</c:v>
                </c:pt>
                <c:pt idx="559">
                  <c:v>1.0611296992650598E-3</c:v>
                </c:pt>
                <c:pt idx="560">
                  <c:v>1.0702024471297882E-3</c:v>
                </c:pt>
                <c:pt idx="561">
                  <c:v>1.0793615913753107E-3</c:v>
                </c:pt>
                <c:pt idx="562">
                  <c:v>1.0886040569399373E-3</c:v>
                </c:pt>
                <c:pt idx="563">
                  <c:v>1.0979267274658089E-3</c:v>
                </c:pt>
                <c:pt idx="564">
                  <c:v>1.1073264459267875E-3</c:v>
                </c:pt>
                <c:pt idx="565">
                  <c:v>1.1168000152790084E-3</c:v>
                </c:pt>
                <c:pt idx="566">
                  <c:v>1.1263441991345218E-3</c:v>
                </c:pt>
                <c:pt idx="567">
                  <c:v>1.1359557224583897E-3</c:v>
                </c:pt>
                <c:pt idx="568">
                  <c:v>1.1456312722895564E-3</c:v>
                </c:pt>
                <c:pt idx="569">
                  <c:v>1.1553674984858863E-3</c:v>
                </c:pt>
                <c:pt idx="570">
                  <c:v>1.1651610144936563E-3</c:v>
                </c:pt>
                <c:pt idx="571">
                  <c:v>1.1750083981418046E-3</c:v>
                </c:pt>
                <c:pt idx="572">
                  <c:v>1.18490619246131E-3</c:v>
                </c:pt>
                <c:pt idx="573">
                  <c:v>1.1948509065298578E-3</c:v>
                </c:pt>
                <c:pt idx="574">
                  <c:v>1.204839016342166E-3</c:v>
                </c:pt>
                <c:pt idx="575">
                  <c:v>1.2148669657061656E-3</c:v>
                </c:pt>
                <c:pt idx="576">
                  <c:v>1.2249311671652554E-3</c:v>
                </c:pt>
                <c:pt idx="577">
                  <c:v>1.2350280029468693E-3</c:v>
                </c:pt>
                <c:pt idx="578">
                  <c:v>1.2451538259375104E-3</c:v>
                </c:pt>
                <c:pt idx="579">
                  <c:v>1.2553049606844539E-3</c:v>
                </c:pt>
                <c:pt idx="580">
                  <c:v>1.2654777044242174E-3</c:v>
                </c:pt>
                <c:pt idx="581">
                  <c:v>1.2756683281379593E-3</c:v>
                </c:pt>
                <c:pt idx="582">
                  <c:v>1.2858730776339413E-3</c:v>
                </c:pt>
                <c:pt idx="583">
                  <c:v>1.2960881746570004E-3</c:v>
                </c:pt>
                <c:pt idx="584">
                  <c:v>1.3063098180252602E-3</c:v>
                </c:pt>
                <c:pt idx="585">
                  <c:v>1.3165341847939723E-3</c:v>
                </c:pt>
                <c:pt idx="586">
                  <c:v>1.326757431446563E-3</c:v>
                </c:pt>
                <c:pt idx="587">
                  <c:v>1.3369756951128503E-3</c:v>
                </c:pt>
                <c:pt idx="588">
                  <c:v>1.3471850948143884E-3</c:v>
                </c:pt>
                <c:pt idx="589">
                  <c:v>1.3573817327368295E-3</c:v>
                </c:pt>
                <c:pt idx="590">
                  <c:v>1.3675616955292707E-3</c:v>
                </c:pt>
                <c:pt idx="591">
                  <c:v>1.3777210556304102E-3</c:v>
                </c:pt>
                <c:pt idx="592">
                  <c:v>1.3878558726213531E-3</c:v>
                </c:pt>
                <c:pt idx="593">
                  <c:v>1.3979621946049276E-3</c:v>
                </c:pt>
                <c:pt idx="594">
                  <c:v>1.4080360596112518E-3</c:v>
                </c:pt>
                <c:pt idx="595">
                  <c:v>1.4180734970293267E-3</c:v>
                </c:pt>
                <c:pt idx="596">
                  <c:v>1.4280705290643809E-3</c:v>
                </c:pt>
                <c:pt idx="597">
                  <c:v>1.4380231722206753E-3</c:v>
                </c:pt>
                <c:pt idx="598">
                  <c:v>1.4479274388094435E-3</c:v>
                </c:pt>
                <c:pt idx="599">
                  <c:v>1.4577793384815347E-3</c:v>
                </c:pt>
                <c:pt idx="600">
                  <c:v>1.4675748797844841E-3</c:v>
                </c:pt>
                <c:pt idx="601">
                  <c:v>1.4773100717434609E-3</c:v>
                </c:pt>
                <c:pt idx="602">
                  <c:v>1.4869809254657263E-3</c:v>
                </c:pt>
                <c:pt idx="603">
                  <c:v>1.4965834557680868E-3</c:v>
                </c:pt>
                <c:pt idx="604">
                  <c:v>1.5061136828267868E-3</c:v>
                </c:pt>
                <c:pt idx="605">
                  <c:v>1.5155676338493135E-3</c:v>
                </c:pt>
                <c:pt idx="606">
                  <c:v>1.5249413447675846E-3</c:v>
                </c:pt>
                <c:pt idx="607">
                  <c:v>1.5342308619517723E-3</c:v>
                </c:pt>
                <c:pt idx="608">
                  <c:v>1.5434322439442484E-3</c:v>
                </c:pt>
                <c:pt idx="609">
                  <c:v>1.5525415632128678E-3</c:v>
                </c:pt>
                <c:pt idx="610">
                  <c:v>1.561554907922931E-3</c:v>
                </c:pt>
                <c:pt idx="611">
                  <c:v>1.5704683837270785E-3</c:v>
                </c:pt>
                <c:pt idx="612">
                  <c:v>1.5792781155722919E-3</c:v>
                </c:pt>
                <c:pt idx="613">
                  <c:v>1.5879802495232386E-3</c:v>
                </c:pt>
                <c:pt idx="614">
                  <c:v>1.5965709546011181E-3</c:v>
                </c:pt>
                <c:pt idx="615">
                  <c:v>1.6050464246370566E-3</c:v>
                </c:pt>
                <c:pt idx="616">
                  <c:v>1.6134028801392821E-3</c:v>
                </c:pt>
                <c:pt idx="617">
                  <c:v>1.6216365701730039E-3</c:v>
                </c:pt>
                <c:pt idx="618">
                  <c:v>1.629743774252102E-3</c:v>
                </c:pt>
                <c:pt idx="619">
                  <c:v>1.6377208042416306E-3</c:v>
                </c:pt>
                <c:pt idx="620">
                  <c:v>1.6455640062700684E-3</c:v>
                </c:pt>
                <c:pt idx="621">
                  <c:v>1.6532697626502751E-3</c:v>
                </c:pt>
                <c:pt idx="622">
                  <c:v>1.6608344938080855E-3</c:v>
                </c:pt>
                <c:pt idx="623">
                  <c:v>1.6682546602173813E-3</c:v>
                </c:pt>
                <c:pt idx="624">
                  <c:v>1.6755267643405421E-3</c:v>
                </c:pt>
                <c:pt idx="625">
                  <c:v>1.6826473525730396E-3</c:v>
                </c:pt>
                <c:pt idx="626">
                  <c:v>1.6896130171910541E-3</c:v>
                </c:pt>
                <c:pt idx="627">
                  <c:v>1.6964203983008254E-3</c:v>
                </c:pt>
                <c:pt idx="628">
                  <c:v>1.7030661857885066E-3</c:v>
                </c:pt>
                <c:pt idx="629">
                  <c:v>1.7095471212692057E-3</c:v>
                </c:pt>
                <c:pt idx="630">
                  <c:v>1.7158600000340078E-3</c:v>
                </c:pt>
                <c:pt idx="631">
                  <c:v>1.7220016729935601E-3</c:v>
                </c:pt>
                <c:pt idx="632">
                  <c:v>1.7279690486168542E-3</c:v>
                </c:pt>
                <c:pt idx="633">
                  <c:v>1.7337590948639696E-3</c:v>
                </c:pt>
                <c:pt idx="634">
                  <c:v>1.7393688411112204E-3</c:v>
                </c:pt>
                <c:pt idx="635">
                  <c:v>1.7447953800674024E-3</c:v>
                </c:pt>
                <c:pt idx="636">
                  <c:v>1.750035869679676E-3</c:v>
                </c:pt>
                <c:pt idx="637">
                  <c:v>1.7550875350276448E-3</c:v>
                </c:pt>
                <c:pt idx="638">
                  <c:v>1.7599476702041144E-3</c:v>
                </c:pt>
                <c:pt idx="639">
                  <c:v>1.7646136401811455E-3</c:v>
                </c:pt>
                <c:pt idx="640">
                  <c:v>1.7690828826598128E-3</c:v>
                </c:pt>
                <c:pt idx="641">
                  <c:v>1.7733529099022319E-3</c:v>
                </c:pt>
                <c:pt idx="642">
                  <c:v>1.7774213105442266E-3</c:v>
                </c:pt>
                <c:pt idx="643">
                  <c:v>1.7812857513872702E-3</c:v>
                </c:pt>
                <c:pt idx="644">
                  <c:v>1.7849439791679635E-3</c:v>
                </c:pt>
                <c:pt idx="645">
                  <c:v>1.7883938223036836E-3</c:v>
                </c:pt>
                <c:pt idx="646">
                  <c:v>1.7916331926126714E-3</c:v>
                </c:pt>
                <c:pt idx="647">
                  <c:v>1.7946600870071151E-3</c:v>
                </c:pt>
                <c:pt idx="648">
                  <c:v>1.7974725891576207E-3</c:v>
                </c:pt>
                <c:pt idx="649">
                  <c:v>1.8000688711275002E-3</c:v>
                </c:pt>
                <c:pt idx="650">
                  <c:v>1.8024471949752438E-3</c:v>
                </c:pt>
                <c:pt idx="651">
                  <c:v>1.8046059143237282E-3</c:v>
                </c:pt>
                <c:pt idx="652">
                  <c:v>1.8065434758944344E-3</c:v>
                </c:pt>
                <c:pt idx="653">
                  <c:v>1.8082584210052472E-3</c:v>
                </c:pt>
                <c:pt idx="654">
                  <c:v>1.8097493870301682E-3</c:v>
                </c:pt>
                <c:pt idx="655">
                  <c:v>1.811015108819381E-3</c:v>
                </c:pt>
                <c:pt idx="656">
                  <c:v>1.8120544200782135E-3</c:v>
                </c:pt>
                <c:pt idx="657">
                  <c:v>1.8128662547033467E-3</c:v>
                </c:pt>
                <c:pt idx="658">
                  <c:v>1.8134496480747501E-3</c:v>
                </c:pt>
                <c:pt idx="659">
                  <c:v>1.8138037383018937E-3</c:v>
                </c:pt>
                <c:pt idx="660">
                  <c:v>1.8139277674226067E-3</c:v>
                </c:pt>
                <c:pt idx="661">
                  <c:v>1.8138210825532335E-3</c:v>
                </c:pt>
                <c:pt idx="662">
                  <c:v>1.8134831369884734E-3</c:v>
                </c:pt>
                <c:pt idx="663">
                  <c:v>1.8129134912495161E-3</c:v>
                </c:pt>
                <c:pt idx="664">
                  <c:v>1.812111814079019E-3</c:v>
                </c:pt>
                <c:pt idx="665">
                  <c:v>1.8110778833815362E-3</c:v>
                </c:pt>
                <c:pt idx="666">
                  <c:v>1.8098115871079323E-3</c:v>
                </c:pt>
                <c:pt idx="667">
                  <c:v>1.8083129240825013E-3</c:v>
                </c:pt>
                <c:pt idx="668">
                  <c:v>1.8065820047713723E-3</c:v>
                </c:pt>
                <c:pt idx="669">
                  <c:v>1.8046190519909484E-3</c:v>
                </c:pt>
                <c:pt idx="670">
                  <c:v>1.8024244015550383E-3</c:v>
                </c:pt>
                <c:pt idx="671">
                  <c:v>1.7999985028595141E-3</c:v>
                </c:pt>
                <c:pt idx="672">
                  <c:v>1.7973419194031457E-3</c:v>
                </c:pt>
                <c:pt idx="673">
                  <c:v>1.7944553292435599E-3</c:v>
                </c:pt>
                <c:pt idx="674">
                  <c:v>1.7913395253871056E-3</c:v>
                </c:pt>
                <c:pt idx="675">
                  <c:v>1.7879954161115368E-3</c:v>
                </c:pt>
                <c:pt idx="676">
                  <c:v>1.784424025220408E-3</c:v>
                </c:pt>
                <c:pt idx="677">
                  <c:v>1.7806264922282373E-3</c:v>
                </c:pt>
                <c:pt idx="678">
                  <c:v>1.7766040724753658E-3</c:v>
                </c:pt>
                <c:pt idx="679">
                  <c:v>1.7723581371716056E-3</c:v>
                </c:pt>
                <c:pt idx="680">
                  <c:v>1.7678901733678043E-3</c:v>
                </c:pt>
                <c:pt idx="681">
                  <c:v>1.7632017838544456E-3</c:v>
                </c:pt>
                <c:pt idx="682">
                  <c:v>1.7582946869864925E-3</c:v>
                </c:pt>
                <c:pt idx="683">
                  <c:v>1.753170716433767E-3</c:v>
                </c:pt>
                <c:pt idx="684">
                  <c:v>1.7478318208560733E-3</c:v>
                </c:pt>
                <c:pt idx="685">
                  <c:v>1.7422800635025592E-3</c:v>
                </c:pt>
                <c:pt idx="686">
                  <c:v>1.7365176217345674E-3</c:v>
                </c:pt>
                <c:pt idx="687">
                  <c:v>1.7305467864716097E-3</c:v>
                </c:pt>
                <c:pt idx="688">
                  <c:v>1.7243699615598481E-3</c:v>
                </c:pt>
                <c:pt idx="689">
                  <c:v>1.7179896630627116E-3</c:v>
                </c:pt>
                <c:pt idx="690">
                  <c:v>1.7114085184733697E-3</c:v>
                </c:pt>
                <c:pt idx="691">
                  <c:v>1.7046292658485763E-3</c:v>
                </c:pt>
                <c:pt idx="692">
                  <c:v>1.6976547528638865E-3</c:v>
                </c:pt>
                <c:pt idx="693">
                  <c:v>1.6904879357898324E-3</c:v>
                </c:pt>
                <c:pt idx="694">
                  <c:v>1.6831318783891575E-3</c:v>
                </c:pt>
                <c:pt idx="695">
                  <c:v>1.6755897507348605E-3</c:v>
                </c:pt>
                <c:pt idx="696">
                  <c:v>1.6678648279492717E-3</c:v>
                </c:pt>
                <c:pt idx="697">
                  <c:v>1.6599604888640747E-3</c:v>
                </c:pt>
                <c:pt idx="698">
                  <c:v>1.6518802146014988E-3</c:v>
                </c:pt>
                <c:pt idx="699">
                  <c:v>1.6436275870769352E-3</c:v>
                </c:pt>
                <c:pt idx="700">
                  <c:v>1.6352062874231718E-3</c:v>
                </c:pt>
                <c:pt idx="701">
                  <c:v>1.6266200943366822E-3</c:v>
                </c:pt>
                <c:pt idx="702">
                  <c:v>1.6178728823463518E-3</c:v>
                </c:pt>
                <c:pt idx="703">
                  <c:v>1.6089686200051459E-3</c:v>
                </c:pt>
                <c:pt idx="704">
                  <c:v>1.5999113680052889E-3</c:v>
                </c:pt>
                <c:pt idx="705">
                  <c:v>1.5907052772175727E-3</c:v>
                </c:pt>
                <c:pt idx="706">
                  <c:v>1.5813545866555237E-3</c:v>
                </c:pt>
                <c:pt idx="707">
                  <c:v>1.5718636213651977E-3</c:v>
                </c:pt>
                <c:pt idx="708">
                  <c:v>1.5622367902414138E-3</c:v>
                </c:pt>
                <c:pt idx="709">
                  <c:v>1.5524785837714222E-3</c:v>
                </c:pt>
                <c:pt idx="710">
                  <c:v>1.5425935717069106E-3</c:v>
                </c:pt>
                <c:pt idx="711">
                  <c:v>1.5325864006654965E-3</c:v>
                </c:pt>
                <c:pt idx="712">
                  <c:v>1.5224617916627218E-3</c:v>
                </c:pt>
                <c:pt idx="713">
                  <c:v>1.5122245375759154E-3</c:v>
                </c:pt>
                <c:pt idx="714">
                  <c:v>1.5018795005410151E-3</c:v>
                </c:pt>
                <c:pt idx="715">
                  <c:v>1.4914316092838561E-3</c:v>
                </c:pt>
                <c:pt idx="716">
                  <c:v>1.4808858563871952E-3</c:v>
                </c:pt>
                <c:pt idx="717">
                  <c:v>1.4702472954951007E-3</c:v>
                </c:pt>
                <c:pt idx="718">
                  <c:v>1.459521038456098E-3</c:v>
                </c:pt>
                <c:pt idx="719">
                  <c:v>1.448712252406832E-3</c:v>
                </c:pt>
                <c:pt idx="720">
                  <c:v>1.4378261567978619E-3</c:v>
                </c:pt>
                <c:pt idx="721">
                  <c:v>1.4268680203633215E-3</c:v>
                </c:pt>
                <c:pt idx="722">
                  <c:v>1.4158431580363318E-3</c:v>
                </c:pt>
                <c:pt idx="723">
                  <c:v>1.4047569278119731E-3</c:v>
                </c:pt>
                <c:pt idx="724">
                  <c:v>1.393614727559818E-3</c:v>
                </c:pt>
                <c:pt idx="725">
                  <c:v>1.3824219917880154E-3</c:v>
                </c:pt>
                <c:pt idx="726">
                  <c:v>1.3711841883609719E-3</c:v>
                </c:pt>
                <c:pt idx="727">
                  <c:v>1.3599068151727957E-3</c:v>
                </c:pt>
                <c:pt idx="728">
                  <c:v>1.3485953967786797E-3</c:v>
                </c:pt>
                <c:pt idx="729">
                  <c:v>1.3372554809864198E-3</c:v>
                </c:pt>
                <c:pt idx="730">
                  <c:v>1.3258926354104857E-3</c:v>
                </c:pt>
                <c:pt idx="731">
                  <c:v>1.3145124439908425E-3</c:v>
                </c:pt>
                <c:pt idx="732">
                  <c:v>1.3031205034790758E-3</c:v>
                </c:pt>
                <c:pt idx="733">
                  <c:v>1.2917224198941745E-3</c:v>
                </c:pt>
                <c:pt idx="734">
                  <c:v>1.2803238049505393E-3</c:v>
                </c:pt>
                <c:pt idx="735">
                  <c:v>1.2689302724607297E-3</c:v>
                </c:pt>
                <c:pt idx="736">
                  <c:v>1.2575474347155972E-3</c:v>
                </c:pt>
                <c:pt idx="737">
                  <c:v>1.2461808988443752E-3</c:v>
                </c:pt>
                <c:pt idx="738">
                  <c:v>1.2348362631574789E-3</c:v>
                </c:pt>
                <c:pt idx="739">
                  <c:v>1.2235191134747248E-3</c:v>
                </c:pt>
                <c:pt idx="740">
                  <c:v>1.2122350194416884E-3</c:v>
                </c:pt>
                <c:pt idx="741">
                  <c:v>1.2009895308370314E-3</c:v>
                </c:pt>
                <c:pt idx="742">
                  <c:v>1.1897881738736232E-3</c:v>
                </c:pt>
                <c:pt idx="743">
                  <c:v>1.1786364474963076E-3</c:v>
                </c:pt>
                <c:pt idx="744">
                  <c:v>1.1675398196792164E-3</c:v>
                </c:pt>
                <c:pt idx="745">
                  <c:v>1.1565037237255031E-3</c:v>
                </c:pt>
                <c:pt idx="746">
                  <c:v>1.145533554572478E-3</c:v>
                </c:pt>
                <c:pt idx="747">
                  <c:v>1.1346346651050722E-3</c:v>
                </c:pt>
                <c:pt idx="748">
                  <c:v>1.1238123624806155E-3</c:v>
                </c:pt>
                <c:pt idx="749">
                  <c:v>1.113071904467902E-3</c:v>
                </c:pt>
                <c:pt idx="750">
                  <c:v>1.1024184958035865E-3</c:v>
                </c:pt>
                <c:pt idx="751">
                  <c:v>1.09185728456884E-3</c:v>
                </c:pt>
                <c:pt idx="752">
                  <c:v>1.0813933585893955E-3</c:v>
                </c:pt>
                <c:pt idx="753">
                  <c:v>1.0710317418619222E-3</c:v>
                </c:pt>
                <c:pt idx="754">
                  <c:v>1.0607773910097733E-3</c:v>
                </c:pt>
                <c:pt idx="755">
                  <c:v>1.0506351917711539E-3</c:v>
                </c:pt>
                <c:pt idx="756">
                  <c:v>1.0406099555227231E-3</c:v>
                </c:pt>
                <c:pt idx="757">
                  <c:v>1.0307064158416369E-3</c:v>
                </c:pt>
                <c:pt idx="758">
                  <c:v>1.0209292251090166E-3</c:v>
                </c:pt>
                <c:pt idx="759">
                  <c:v>1.0112829511578964E-3</c:v>
                </c:pt>
                <c:pt idx="760">
                  <c:v>1.0017720739685682E-3</c:v>
                </c:pt>
                <c:pt idx="761">
                  <c:v>9.9240098241430035E-4</c:v>
                </c:pt>
                <c:pt idx="762">
                  <c:v>9.8317397106039697E-4</c:v>
                </c:pt>
                <c:pt idx="763">
                  <c:v>9.7409523701947177E-4</c:v>
                </c:pt>
                <c:pt idx="764">
                  <c:v>9.651688768658425E-4</c:v>
                </c:pt>
                <c:pt idx="765">
                  <c:v>9.5639888361192236E-4</c:v>
                </c:pt>
                <c:pt idx="766">
                  <c:v>9.4778914374938988E-4</c:v>
                </c:pt>
                <c:pt idx="767">
                  <c:v>9.3934343435796543E-4</c:v>
                </c:pt>
                <c:pt idx="768">
                  <c:v>9.3106542028453039E-4</c:v>
                </c:pt>
                <c:pt idx="769">
                  <c:v>9.2295865139530194E-4</c:v>
                </c:pt>
                <c:pt idx="770">
                  <c:v>9.1502655990372515E-4</c:v>
                </c:pt>
                <c:pt idx="771">
                  <c:v>9.0727245777669869E-4</c:v>
                </c:pt>
                <c:pt idx="772">
                  <c:v>8.9969953422170681E-4</c:v>
                </c:pt>
                <c:pt idx="773">
                  <c:v>8.923108532573812E-4</c:v>
                </c:pt>
                <c:pt idx="774">
                  <c:v>8.8510935136993545E-4</c:v>
                </c:pt>
                <c:pt idx="775">
                  <c:v>8.7809783525787349E-4</c:v>
                </c:pt>
                <c:pt idx="776">
                  <c:v>8.712789796673433E-4</c:v>
                </c:pt>
                <c:pt idx="777">
                  <c:v>8.6465532532036871E-4</c:v>
                </c:pt>
                <c:pt idx="778">
                  <c:v>8.5822927693821071E-4</c:v>
                </c:pt>
                <c:pt idx="779">
                  <c:v>8.5200310136196054E-4</c:v>
                </c:pt>
                <c:pt idx="780">
                  <c:v>8.4597892577247696E-4</c:v>
                </c:pt>
                <c:pt idx="781">
                  <c:v>8.4015873601163079E-4</c:v>
                </c:pt>
                <c:pt idx="782">
                  <c:v>8.3454437500679374E-4</c:v>
                </c:pt>
                <c:pt idx="783">
                  <c:v>8.2913754130041007E-4</c:v>
                </c:pt>
                <c:pt idx="784">
                  <c:v>8.2393978768641153E-4</c:v>
                </c:pt>
                <c:pt idx="785">
                  <c:v>8.1895251995515387E-4</c:v>
                </c:pt>
                <c:pt idx="786">
                  <c:v>8.1417699574846589E-4</c:v>
                </c:pt>
                <c:pt idx="787">
                  <c:v>8.0961432352631983E-4</c:v>
                </c:pt>
                <c:pt idx="788">
                  <c:v>8.0526546164653512E-4</c:v>
                </c:pt>
                <c:pt idx="789">
                  <c:v>8.0113121755883928E-4</c:v>
                </c:pt>
                <c:pt idx="790">
                  <c:v>7.9721224711452291E-4</c:v>
                </c:pt>
                <c:pt idx="791">
                  <c:v>7.9350905399281431E-4</c:v>
                </c:pt>
                <c:pt idx="792">
                  <c:v>7.9002198924502315E-4</c:v>
                </c:pt>
                <c:pt idx="793">
                  <c:v>7.8675125095738674E-4</c:v>
                </c:pt>
                <c:pt idx="794">
                  <c:v>7.8369688403346163E-4</c:v>
                </c:pt>
                <c:pt idx="795">
                  <c:v>7.8085878009679949E-4</c:v>
                </c:pt>
                <c:pt idx="796">
                  <c:v>7.7823667751454357E-4</c:v>
                </c:pt>
                <c:pt idx="797">
                  <c:v>7.7583016154247561E-4</c:v>
                </c:pt>
                <c:pt idx="798">
                  <c:v>7.7363866459194343E-4</c:v>
                </c:pt>
                <c:pt idx="799">
                  <c:v>7.7166146661898508E-4</c:v>
                </c:pt>
                <c:pt idx="800">
                  <c:v>7.6989769563586626E-4</c:v>
                </c:pt>
                <c:pt idx="801">
                  <c:v>7.6834632834513162E-4</c:v>
                </c:pt>
                <c:pt idx="802">
                  <c:v>7.6700619089616919E-4</c:v>
                </c:pt>
                <c:pt idx="803">
                  <c:v>7.6587595976416957E-4</c:v>
                </c:pt>
                <c:pt idx="804">
                  <c:v>7.6495416275125852E-4</c:v>
                </c:pt>
                <c:pt idx="805">
                  <c:v>7.6423918010946499E-4</c:v>
                </c:pt>
                <c:pt idx="806">
                  <c:v>7.6372924578507826E-4</c:v>
                </c:pt>
                <c:pt idx="807">
                  <c:v>7.634224487838376E-4</c:v>
                </c:pt>
                <c:pt idx="808">
                  <c:v>7.6331673465628155E-4</c:v>
                </c:pt>
                <c:pt idx="809">
                  <c:v>7.6340990710247803E-4</c:v>
                </c:pt>
                <c:pt idx="810">
                  <c:v>7.6369962969524111E-4</c:v>
                </c:pt>
                <c:pt idx="811">
                  <c:v>7.6418342772082966E-4</c:v>
                </c:pt>
                <c:pt idx="812">
                  <c:v>7.648586901360131E-4</c:v>
                </c:pt>
                <c:pt idx="813">
                  <c:v>7.6572267164027815E-4</c:v>
                </c:pt>
                <c:pt idx="814">
                  <c:v>7.6677249486183931E-4</c:v>
                </c:pt>
                <c:pt idx="815">
                  <c:v>7.6800515265600816E-4</c:v>
                </c:pt>
                <c:pt idx="816">
                  <c:v>7.6941751051436732E-4</c:v>
                </c:pt>
                <c:pt idx="817">
                  <c:v>7.7100630908308538E-4</c:v>
                </c:pt>
                <c:pt idx="818">
                  <c:v>7.7276816678860426E-4</c:v>
                </c:pt>
                <c:pt idx="819">
                  <c:v>7.7469958256882424E-4</c:v>
                </c:pt>
                <c:pt idx="820">
                  <c:v>7.7679693870780621E-4</c:v>
                </c:pt>
                <c:pt idx="821">
                  <c:v>7.7905650377190795E-4</c:v>
                </c:pt>
                <c:pt idx="822">
                  <c:v>7.814744356451713E-4</c:v>
                </c:pt>
                <c:pt idx="823">
                  <c:v>7.8404678466167227E-4</c:v>
                </c:pt>
                <c:pt idx="824">
                  <c:v>7.8676949683245234E-4</c:v>
                </c:pt>
                <c:pt idx="825">
                  <c:v>7.8963841716454927E-4</c:v>
                </c:pt>
                <c:pt idx="826">
                  <c:v>7.9264929306955211E-4</c:v>
                </c:pt>
                <c:pt idx="827">
                  <c:v>7.957977778590093E-4</c:v>
                </c:pt>
                <c:pt idx="828">
                  <c:v>7.9907943432393387E-4</c:v>
                </c:pt>
                <c:pt idx="829">
                  <c:v>8.0248973839555215E-4</c:v>
                </c:pt>
                <c:pt idx="830">
                  <c:v>8.06024082884364E-4</c:v>
                </c:pt>
                <c:pt idx="831">
                  <c:v>8.0967778129449348E-4</c:v>
                </c:pt>
                <c:pt idx="832">
                  <c:v>8.1344607171022793E-4</c:v>
                </c:pt>
                <c:pt idx="833">
                  <c:v>8.1732412075156632E-4</c:v>
                </c:pt>
                <c:pt idx="834">
                  <c:v>8.213070275955185E-4</c:v>
                </c:pt>
                <c:pt idx="835">
                  <c:v>8.2538982805982573E-4</c:v>
                </c:pt>
                <c:pt idx="836">
                  <c:v>8.2956749874569797E-4</c:v>
                </c:pt>
                <c:pt idx="837">
                  <c:v>8.3383496123610209E-4</c:v>
                </c:pt>
                <c:pt idx="838">
                  <c:v>8.3818708634606322E-4</c:v>
                </c:pt>
                <c:pt idx="839">
                  <c:v>8.4261869842138393E-4</c:v>
                </c:pt>
                <c:pt idx="840">
                  <c:v>8.4712457968212271E-4</c:v>
                </c:pt>
                <c:pt idx="841">
                  <c:v>8.5169947460712837E-4</c:v>
                </c:pt>
                <c:pt idx="842">
                  <c:v>8.5633809435585765E-4</c:v>
                </c:pt>
                <c:pt idx="843">
                  <c:v>8.6103512122367109E-4</c:v>
                </c:pt>
                <c:pt idx="844">
                  <c:v>8.6578521312674606E-4</c:v>
                </c:pt>
                <c:pt idx="845">
                  <c:v>8.7058300811271251E-4</c:v>
                </c:pt>
                <c:pt idx="846">
                  <c:v>8.754231288930661E-4</c:v>
                </c:pt>
                <c:pt idx="847">
                  <c:v>8.8030018739339744E-4</c:v>
                </c:pt>
                <c:pt idx="848">
                  <c:v>8.8520878931742019E-4</c:v>
                </c:pt>
                <c:pt idx="849">
                  <c:v>8.9014353872079294E-4</c:v>
                </c:pt>
                <c:pt idx="850">
                  <c:v>8.9509904259063577E-4</c:v>
                </c:pt>
                <c:pt idx="851">
                  <c:v>9.0006991542673689E-4</c:v>
                </c:pt>
                <c:pt idx="852">
                  <c:v>9.0505078382027487E-4</c:v>
                </c:pt>
                <c:pt idx="853">
                  <c:v>9.1003629102604845E-4</c:v>
                </c:pt>
                <c:pt idx="854">
                  <c:v>9.1502110152401784E-4</c:v>
                </c:pt>
                <c:pt idx="855">
                  <c:v>9.1999990556610053E-4</c:v>
                </c:pt>
                <c:pt idx="856">
                  <c:v>9.2496742370410984E-4</c:v>
                </c:pt>
                <c:pt idx="857">
                  <c:v>9.29918411294672E-4</c:v>
                </c:pt>
                <c:pt idx="858">
                  <c:v>9.3484766297709319E-4</c:v>
                </c:pt>
                <c:pt idx="859">
                  <c:v>9.3975001712002972E-4</c:v>
                </c:pt>
                <c:pt idx="860">
                  <c:v>9.4462036023292202E-4</c:v>
                </c:pt>
                <c:pt idx="861">
                  <c:v>9.4945363133811639E-4</c:v>
                </c:pt>
                <c:pt idx="862">
                  <c:v>9.5424482629967878E-4</c:v>
                </c:pt>
                <c:pt idx="863">
                  <c:v>9.5898900210484054E-4</c:v>
                </c:pt>
                <c:pt idx="864">
                  <c:v>9.6368128109416452E-4</c:v>
                </c:pt>
                <c:pt idx="865">
                  <c:v>9.6831685513647844E-4</c:v>
                </c:pt>
                <c:pt idx="866">
                  <c:v>9.7289098974465723E-4</c:v>
                </c:pt>
                <c:pt idx="867">
                  <c:v>9.7739902812844434E-4</c:v>
                </c:pt>
                <c:pt idx="868">
                  <c:v>9.8183639518047388E-4</c:v>
                </c:pt>
                <c:pt idx="869">
                  <c:v>9.8619860139176384E-4</c:v>
                </c:pt>
                <c:pt idx="870">
                  <c:v>9.904812466929782E-4</c:v>
                </c:pt>
                <c:pt idx="871">
                  <c:v>9.9468002421783299E-4</c:v>
                </c:pt>
                <c:pt idx="872">
                  <c:v>9.9879072398502584E-4</c:v>
                </c:pt>
                <c:pt idx="873">
                  <c:v>1.0028092364952612E-3</c:v>
                </c:pt>
                <c:pt idx="874">
                  <c:v>1.0067315562398674E-3</c:v>
                </c:pt>
                <c:pt idx="875">
                  <c:v>1.0105537851176519E-3</c:v>
                </c:pt>
                <c:pt idx="876">
                  <c:v>1.0142721357567594E-3</c:v>
                </c:pt>
                <c:pt idx="877">
                  <c:v>1.0178829347382515E-3</c:v>
                </c:pt>
                <c:pt idx="878">
                  <c:v>1.0213826257183577E-3</c:v>
                </c:pt>
                <c:pt idx="879">
                  <c:v>1.02476777244632E-3</c:v>
                </c:pt>
                <c:pt idx="880">
                  <c:v>1.0280350616748992E-3</c:v>
                </c:pt>
                <c:pt idx="881">
                  <c:v>1.0311813059607001E-3</c:v>
                </c:pt>
                <c:pt idx="882">
                  <c:v>1.0342034463515775E-3</c:v>
                </c:pt>
                <c:pt idx="883">
                  <c:v>1.0370985549584333E-3</c:v>
                </c:pt>
                <c:pt idx="884">
                  <c:v>1.0398638374088968E-3</c:v>
                </c:pt>
                <c:pt idx="885">
                  <c:v>1.0424966351804071E-3</c:v>
                </c:pt>
                <c:pt idx="886">
                  <c:v>1.0449944278104273E-3</c:v>
                </c:pt>
                <c:pt idx="887">
                  <c:v>1.0473548349814624E-3</c:v>
                </c:pt>
                <c:pt idx="888">
                  <c:v>1.0495756184788899E-3</c:v>
                </c:pt>
                <c:pt idx="889">
                  <c:v>1.0516546840195304E-3</c:v>
                </c:pt>
                <c:pt idx="890">
                  <c:v>1.0535900829490904E-3</c:v>
                </c:pt>
                <c:pt idx="891">
                  <c:v>1.0553800138067657E-3</c:v>
                </c:pt>
                <c:pt idx="892">
                  <c:v>1.057022823755329E-3</c:v>
                </c:pt>
                <c:pt idx="893">
                  <c:v>1.0585170098752184E-3</c:v>
                </c:pt>
                <c:pt idx="894">
                  <c:v>1.059861220321217E-3</c:v>
                </c:pt>
                <c:pt idx="895">
                  <c:v>1.0610542553405129E-3</c:v>
                </c:pt>
                <c:pt idx="896">
                  <c:v>1.0620950681509806E-3</c:v>
                </c:pt>
                <c:pt idx="897">
                  <c:v>1.06298276567871E-3</c:v>
                </c:pt>
                <c:pt idx="898">
                  <c:v>1.0637166091538872E-3</c:v>
                </c:pt>
                <c:pt idx="899">
                  <c:v>1.0642960145643659E-3</c:v>
                </c:pt>
                <c:pt idx="900">
                  <c:v>1.0647205529662729E-3</c:v>
                </c:pt>
                <c:pt idx="901">
                  <c:v>1.0649899506512065E-3</c:v>
                </c:pt>
                <c:pt idx="902">
                  <c:v>1.0651040891697515E-3</c:v>
                </c:pt>
                <c:pt idx="903">
                  <c:v>1.0650630052110505E-3</c:v>
                </c:pt>
                <c:pt idx="904">
                  <c:v>1.0648668903384493E-3</c:v>
                </c:pt>
                <c:pt idx="905">
                  <c:v>1.0645160905812768E-3</c:v>
                </c:pt>
                <c:pt idx="906">
                  <c:v>1.0640111058829969E-3</c:v>
                </c:pt>
                <c:pt idx="907">
                  <c:v>1.0633525894061047E-3</c:v>
                </c:pt>
                <c:pt idx="908">
                  <c:v>1.0625413466942564E-3</c:v>
                </c:pt>
                <c:pt idx="909">
                  <c:v>1.0615783346922879E-3</c:v>
                </c:pt>
                <c:pt idx="910">
                  <c:v>1.0604646606249401E-3</c:v>
                </c:pt>
                <c:pt idx="911">
                  <c:v>1.0592015807351029E-3</c:v>
                </c:pt>
                <c:pt idx="912">
                  <c:v>1.0577904988827934E-3</c:v>
                </c:pt>
                <c:pt idx="913">
                  <c:v>1.0562329650058845E-3</c:v>
                </c:pt>
                <c:pt idx="914">
                  <c:v>1.0545306734440708E-3</c:v>
                </c:pt>
                <c:pt idx="915">
                  <c:v>1.0526854611274037E-3</c:v>
                </c:pt>
                <c:pt idx="916">
                  <c:v>1.0506993056310823E-3</c:v>
                </c:pt>
                <c:pt idx="917">
                  <c:v>1.0485743230981644E-3</c:v>
                </c:pt>
                <c:pt idx="918">
                  <c:v>1.0463127660320847E-3</c:v>
                </c:pt>
                <c:pt idx="919">
                  <c:v>1.0439170209609648E-3</c:v>
                </c:pt>
                <c:pt idx="920">
                  <c:v>1.0413896059757847E-3</c:v>
                </c:pt>
                <c:pt idx="921">
                  <c:v>1.0387331681447262E-3</c:v>
                </c:pt>
                <c:pt idx="922">
                  <c:v>1.0359504808059611E-3</c:v>
                </c:pt>
                <c:pt idx="923">
                  <c:v>1.0330444407414421E-3</c:v>
                </c:pt>
                <c:pt idx="924">
                  <c:v>1.0300180652342401E-3</c:v>
                </c:pt>
                <c:pt idx="925">
                  <c:v>1.0268744890121495E-3</c:v>
                </c:pt>
                <c:pt idx="926">
                  <c:v>1.0236169610804433E-3</c:v>
                </c:pt>
                <c:pt idx="927">
                  <c:v>1.0202488414466368E-3</c:v>
                </c:pt>
                <c:pt idx="928">
                  <c:v>1.0167735977403612E-3</c:v>
                </c:pt>
                <c:pt idx="929">
                  <c:v>1.0131948017315109E-3</c:v>
                </c:pt>
                <c:pt idx="930">
                  <c:v>1.0095161257498812E-3</c:v>
                </c:pt>
                <c:pt idx="931">
                  <c:v>1.0057413390096668E-3</c:v>
                </c:pt>
                <c:pt idx="932">
                  <c:v>1.0018743038423049E-3</c:v>
                </c:pt>
                <c:pt idx="933">
                  <c:v>9.9791897184116699E-4</c:v>
                </c:pt>
                <c:pt idx="934">
                  <c:v>9.9387937992178265E-4</c:v>
                </c:pt>
                <c:pt idx="935">
                  <c:v>9.8975964630125188E-4</c:v>
                </c:pt>
                <c:pt idx="936">
                  <c:v>9.8556396640074942E-4</c:v>
                </c:pt>
                <c:pt idx="937">
                  <c:v>9.8129660867490864E-4</c:v>
                </c:pt>
                <c:pt idx="938">
                  <c:v>9.7696191037210359E-4</c:v>
                </c:pt>
                <c:pt idx="939">
                  <c:v>9.7256427322966186E-4</c:v>
                </c:pt>
                <c:pt idx="940">
                  <c:v>9.6810815910809689E-4</c:v>
                </c:pt>
                <c:pt idx="941">
                  <c:v>9.6359808556850744E-4</c:v>
                </c:pt>
                <c:pt idx="942">
                  <c:v>9.5903862139741123E-4</c:v>
                </c:pt>
                <c:pt idx="943">
                  <c:v>9.5443438208325695E-4</c:v>
                </c:pt>
                <c:pt idx="944">
                  <c:v>9.4979002524897354E-4</c:v>
                </c:pt>
                <c:pt idx="945">
                  <c:v>9.4511024604492021E-4</c:v>
                </c:pt>
                <c:pt idx="946">
                  <c:v>9.403997725066606E-4</c:v>
                </c:pt>
                <c:pt idx="947">
                  <c:v>9.3566336088203713E-4</c:v>
                </c:pt>
                <c:pt idx="948">
                  <c:v>9.3090579093201909E-4</c:v>
                </c:pt>
                <c:pt idx="949">
                  <c:v>9.2613186120987475E-4</c:v>
                </c:pt>
                <c:pt idx="950">
                  <c:v>9.2134638432320799E-4</c:v>
                </c:pt>
                <c:pt idx="951">
                  <c:v>9.1655418218341395E-4</c:v>
                </c:pt>
                <c:pt idx="952">
                  <c:v>9.11760081247178E-4</c:v>
                </c:pt>
                <c:pt idx="953">
                  <c:v>9.0696890775459141E-4</c:v>
                </c:pt>
                <c:pt idx="954">
                  <c:v>9.0218548296849333E-4</c:v>
                </c:pt>
                <c:pt idx="955">
                  <c:v>8.9741461841966359E-4</c:v>
                </c:pt>
                <c:pt idx="956">
                  <c:v>8.9266111116246476E-4</c:v>
                </c:pt>
                <c:pt idx="957">
                  <c:v>8.8792973904552853E-4</c:v>
                </c:pt>
                <c:pt idx="958">
                  <c:v>8.8322525600208787E-4</c:v>
                </c:pt>
                <c:pt idx="959">
                  <c:v>8.78552387364534E-4</c:v>
                </c:pt>
                <c:pt idx="960">
                  <c:v>8.739158252077273E-4</c:v>
                </c:pt>
                <c:pt idx="961">
                  <c:v>8.6932022372563332E-4</c:v>
                </c:pt>
                <c:pt idx="962">
                  <c:v>8.6477019464572538E-4</c:v>
                </c:pt>
                <c:pt idx="963">
                  <c:v>8.6027030268569942E-4</c:v>
                </c:pt>
                <c:pt idx="964">
                  <c:v>8.5582506105682989E-4</c:v>
                </c:pt>
                <c:pt idx="965">
                  <c:v>8.514389270184564E-4</c:v>
                </c:pt>
                <c:pt idx="966">
                  <c:v>8.4711629748784824E-4</c:v>
                </c:pt>
                <c:pt idx="967">
                  <c:v>8.4286150470979184E-4</c:v>
                </c:pt>
                <c:pt idx="968">
                  <c:v>8.3867881199010258E-4</c:v>
                </c:pt>
                <c:pt idx="969">
                  <c:v>8.3457240949724027E-4</c:v>
                </c:pt>
                <c:pt idx="970">
                  <c:v>8.3054641013612833E-4</c:v>
                </c:pt>
                <c:pt idx="971">
                  <c:v>8.2660484549821798E-4</c:v>
                </c:pt>
                <c:pt idx="972">
                  <c:v>8.227516618917565E-4</c:v>
                </c:pt>
                <c:pt idx="973">
                  <c:v>8.189907164561479E-4</c:v>
                </c:pt>
                <c:pt idx="974">
                  <c:v>8.1532577336421283E-4</c:v>
                </c:pt>
                <c:pt idx="975">
                  <c:v>8.1176050011606718E-4</c:v>
                </c:pt>
                <c:pt idx="976">
                  <c:v>8.082984639282548E-4</c:v>
                </c:pt>
                <c:pt idx="977">
                  <c:v>8.0494312822167278E-4</c:v>
                </c:pt>
                <c:pt idx="978">
                  <c:v>8.0169784921173704E-4</c:v>
                </c:pt>
                <c:pt idx="979">
                  <c:v>7.9856587260413337E-4</c:v>
                </c:pt>
                <c:pt idx="980">
                  <c:v>7.9555033039939698E-4</c:v>
                </c:pt>
                <c:pt idx="981">
                  <c:v>7.9265423780946033E-4</c:v>
                </c:pt>
                <c:pt idx="982">
                  <c:v>7.8988049028919669E-4</c:v>
                </c:pt>
                <c:pt idx="983">
                  <c:v>7.8723186068587684E-4</c:v>
                </c:pt>
                <c:pt idx="984">
                  <c:v>7.8471099650933966E-4</c:v>
                </c:pt>
                <c:pt idx="985">
                  <c:v>7.8232041732556124E-4</c:v>
                </c:pt>
                <c:pt idx="986">
                  <c:v>7.8006251227618673E-4</c:v>
                </c:pt>
                <c:pt idx="987">
                  <c:v>7.7793953772646118E-4</c:v>
                </c:pt>
                <c:pt idx="988">
                  <c:v>7.7595361504387652E-4</c:v>
                </c:pt>
                <c:pt idx="989">
                  <c:v>7.741067285097201E-4</c:v>
                </c:pt>
                <c:pt idx="990">
                  <c:v>7.7240072336557893E-4</c:v>
                </c:pt>
                <c:pt idx="991">
                  <c:v>7.7083730399672213E-4</c:v>
                </c:pt>
                <c:pt idx="992">
                  <c:v>7.69418032254154E-4</c:v>
                </c:pt>
                <c:pt idx="993">
                  <c:v>7.6814432591698449E-4</c:v>
                </c:pt>
                <c:pt idx="994">
                  <c:v>7.6701745729663604E-4</c:v>
                </c:pt>
                <c:pt idx="995">
                  <c:v>7.6603855198425846E-4</c:v>
                </c:pt>
                <c:pt idx="996">
                  <c:v>7.6520858774258742E-4</c:v>
                </c:pt>
                <c:pt idx="997">
                  <c:v>7.6452839354333789E-4</c:v>
                </c:pt>
                <c:pt idx="998">
                  <c:v>7.6399864875108009E-4</c:v>
                </c:pt>
                <c:pt idx="999">
                  <c:v>7.6361988245440403E-4</c:v>
                </c:pt>
                <c:pt idx="1000">
                  <c:v>7.6339247294502884E-4</c:v>
                </c:pt>
              </c:numCache>
            </c:numRef>
          </c:yVal>
          <c:smooth val="1"/>
        </c:ser>
        <c:ser>
          <c:idx val="3"/>
          <c:order val="3"/>
          <c:tx>
            <c:v>2nd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Sheet1!$G$2:$G$1002</c:f>
              <c:numCache>
                <c:formatCode>0.00E+00</c:formatCode>
                <c:ptCount val="1001"/>
                <c:pt idx="0">
                  <c:v>1.2632311987358837E-3</c:v>
                </c:pt>
                <c:pt idx="1">
                  <c:v>1.2631553731362287E-3</c:v>
                </c:pt>
                <c:pt idx="2">
                  <c:v>1.2631553731361699E-3</c:v>
                </c:pt>
                <c:pt idx="3">
                  <c:v>1.263162621856476E-3</c:v>
                </c:pt>
                <c:pt idx="4">
                  <c:v>1.2631843487679547E-3</c:v>
                </c:pt>
                <c:pt idx="5">
                  <c:v>1.2632204961624089E-3</c:v>
                </c:pt>
                <c:pt idx="6">
                  <c:v>1.2632709679931959E-3</c:v>
                </c:pt>
                <c:pt idx="7">
                  <c:v>1.2633356300755683E-3</c:v>
                </c:pt>
                <c:pt idx="8">
                  <c:v>1.2634143103667783E-3</c:v>
                </c:pt>
                <c:pt idx="9">
                  <c:v>1.2635067993255725E-3</c:v>
                </c:pt>
                <c:pt idx="10">
                  <c:v>1.2636128503505954E-3</c:v>
                </c:pt>
                <c:pt idx="11">
                  <c:v>1.2637321802971219E-3</c:v>
                </c:pt>
                <c:pt idx="12">
                  <c:v>1.2638644700714249E-3</c:v>
                </c:pt>
                <c:pt idx="13">
                  <c:v>1.2640093653019894E-3</c:v>
                </c:pt>
                <c:pt idx="14">
                  <c:v>1.2641664770866739E-3</c:v>
                </c:pt>
                <c:pt idx="15">
                  <c:v>1.2643353828148231E-3</c:v>
                </c:pt>
                <c:pt idx="16">
                  <c:v>1.2645156270632337E-3</c:v>
                </c:pt>
                <c:pt idx="17">
                  <c:v>1.2647067225647738E-3</c:v>
                </c:pt>
                <c:pt idx="18">
                  <c:v>1.2649081512483601E-3</c:v>
                </c:pt>
                <c:pt idx="19">
                  <c:v>1.2651193653488999E-3</c:v>
                </c:pt>
                <c:pt idx="20">
                  <c:v>1.2653397885857118E-3</c:v>
                </c:pt>
                <c:pt idx="21">
                  <c:v>1.265568817407839E-3</c:v>
                </c:pt>
                <c:pt idx="22">
                  <c:v>1.265805822304588E-3</c:v>
                </c:pt>
                <c:pt idx="23">
                  <c:v>1.2660501491795243E-3</c:v>
                </c:pt>
                <c:pt idx="24">
                  <c:v>1.2663011207860795E-3</c:v>
                </c:pt>
                <c:pt idx="25">
                  <c:v>1.2665580382228321E-3</c:v>
                </c:pt>
                <c:pt idx="26">
                  <c:v>1.2668201824864408E-3</c:v>
                </c:pt>
                <c:pt idx="27">
                  <c:v>1.2670868160801346E-3</c:v>
                </c:pt>
                <c:pt idx="28">
                  <c:v>1.2673571846755782E-3</c:v>
                </c:pt>
                <c:pt idx="29">
                  <c:v>1.2676305188258576E-3</c:v>
                </c:pt>
                <c:pt idx="30">
                  <c:v>1.2679060357272598E-3</c:v>
                </c:pt>
                <c:pt idx="31">
                  <c:v>1.2681829410274472E-3</c:v>
                </c:pt>
                <c:pt idx="32">
                  <c:v>1.2684604306775582E-3</c:v>
                </c:pt>
                <c:pt idx="33">
                  <c:v>1.268737692825704E-3</c:v>
                </c:pt>
                <c:pt idx="34">
                  <c:v>1.2690139097492671E-3</c:v>
                </c:pt>
                <c:pt idx="35">
                  <c:v>1.2692882598233459E-3</c:v>
                </c:pt>
                <c:pt idx="36">
                  <c:v>1.2695599195226401E-3</c:v>
                </c:pt>
                <c:pt idx="37">
                  <c:v>1.2698280654540083E-3</c:v>
                </c:pt>
                <c:pt idx="38">
                  <c:v>1.2700918764168908E-3</c:v>
                </c:pt>
                <c:pt idx="39">
                  <c:v>1.270350535488736E-3</c:v>
                </c:pt>
                <c:pt idx="40">
                  <c:v>1.270603232132528E-3</c:v>
                </c:pt>
                <c:pt idx="41">
                  <c:v>1.2708491643234731E-3</c:v>
                </c:pt>
                <c:pt idx="42">
                  <c:v>1.2710875406918688E-3</c:v>
                </c:pt>
                <c:pt idx="43">
                  <c:v>1.2713175826791403E-3</c:v>
                </c:pt>
                <c:pt idx="44">
                  <c:v>1.2715385267040055E-3</c:v>
                </c:pt>
                <c:pt idx="45">
                  <c:v>1.2717496263357027E-3</c:v>
                </c:pt>
                <c:pt idx="46">
                  <c:v>1.2719501544711874E-3</c:v>
                </c:pt>
                <c:pt idx="47">
                  <c:v>1.2721394055131958E-3</c:v>
                </c:pt>
                <c:pt idx="48">
                  <c:v>1.2723166975460464E-3</c:v>
                </c:pt>
                <c:pt idx="49">
                  <c:v>1.2724813745060503E-3</c:v>
                </c:pt>
                <c:pt idx="50">
                  <c:v>1.2726328083433824E-3</c:v>
                </c:pt>
                <c:pt idx="51">
                  <c:v>1.2727704011722737E-3</c:v>
                </c:pt>
                <c:pt idx="52">
                  <c:v>1.2728935874063727E-3</c:v>
                </c:pt>
                <c:pt idx="53">
                  <c:v>1.2730018358761345E-3</c:v>
                </c:pt>
                <c:pt idx="54">
                  <c:v>1.2730946519251051E-3</c:v>
                </c:pt>
                <c:pt idx="55">
                  <c:v>1.2731715794819676E-3</c:v>
                </c:pt>
                <c:pt idx="56">
                  <c:v>1.2732322031052514E-3</c:v>
                </c:pt>
                <c:pt idx="57">
                  <c:v>1.2732761499975997E-3</c:v>
                </c:pt>
                <c:pt idx="58">
                  <c:v>1.2733030919865359E-3</c:v>
                </c:pt>
                <c:pt idx="59">
                  <c:v>1.2733127474686774E-3</c:v>
                </c:pt>
                <c:pt idx="60">
                  <c:v>1.2733048833143839E-3</c:v>
                </c:pt>
                <c:pt idx="61">
                  <c:v>1.2732793167298598E-3</c:v>
                </c:pt>
                <c:pt idx="62">
                  <c:v>1.2732359170737624E-3</c:v>
                </c:pt>
                <c:pt idx="63">
                  <c:v>1.2731746076254102E-3</c:v>
                </c:pt>
                <c:pt idx="64">
                  <c:v>1.2730953673017352E-3</c:v>
                </c:pt>
                <c:pt idx="65">
                  <c:v>1.272998232320154E-3</c:v>
                </c:pt>
                <c:pt idx="66">
                  <c:v>1.2728832978046065E-3</c:v>
                </c:pt>
                <c:pt idx="67">
                  <c:v>1.2727507193320421E-3</c:v>
                </c:pt>
                <c:pt idx="68">
                  <c:v>1.2726007144167051E-3</c:v>
                </c:pt>
                <c:pt idx="69">
                  <c:v>1.2724335639296292E-3</c:v>
                </c:pt>
                <c:pt idx="70">
                  <c:v>1.2722496134508089E-3</c:v>
                </c:pt>
                <c:pt idx="71">
                  <c:v>1.2720492745515912E-3</c:v>
                </c:pt>
                <c:pt idx="72">
                  <c:v>1.2718330260048933E-3</c:v>
                </c:pt>
                <c:pt idx="73">
                  <c:v>1.2716014149209329E-3</c:v>
                </c:pt>
                <c:pt idx="74">
                  <c:v>1.2713550578062258E-3</c:v>
                </c:pt>
                <c:pt idx="75">
                  <c:v>1.2710946415436916E-3</c:v>
                </c:pt>
                <c:pt idx="76">
                  <c:v>1.270820924291787E-3</c:v>
                </c:pt>
                <c:pt idx="77">
                  <c:v>1.2705347363006687E-3</c:v>
                </c:pt>
                <c:pt idx="78">
                  <c:v>1.2702369806434812E-3</c:v>
                </c:pt>
                <c:pt idx="79">
                  <c:v>1.2699286338609477E-3</c:v>
                </c:pt>
                <c:pt idx="80">
                  <c:v>1.2696107465175392E-3</c:v>
                </c:pt>
                <c:pt idx="81">
                  <c:v>1.2692844436675897E-3</c:v>
                </c:pt>
                <c:pt idx="82">
                  <c:v>1.2689509252298236E-3</c:v>
                </c:pt>
                <c:pt idx="83">
                  <c:v>1.2686114662688558E-3</c:v>
                </c:pt>
                <c:pt idx="84">
                  <c:v>1.2682674171823362E-3</c:v>
                </c:pt>
                <c:pt idx="85">
                  <c:v>1.2679202037924979E-3</c:v>
                </c:pt>
                <c:pt idx="86">
                  <c:v>1.2675713273409914E-3</c:v>
                </c:pt>
                <c:pt idx="87">
                  <c:v>1.2672223643859768E-3</c:v>
                </c:pt>
                <c:pt idx="88">
                  <c:v>1.2668749666005662E-3</c:v>
                </c:pt>
                <c:pt idx="89">
                  <c:v>1.2665308604718117E-3</c:v>
                </c:pt>
                <c:pt idx="90">
                  <c:v>1.2661918468995503E-3</c:v>
                </c:pt>
                <c:pt idx="91">
                  <c:v>1.2658598006945211E-3</c:v>
                </c:pt>
                <c:pt idx="92">
                  <c:v>1.2655366699752973E-3</c:v>
                </c:pt>
                <c:pt idx="93">
                  <c:v>1.2652244754636748E-3</c:v>
                </c:pt>
                <c:pt idx="94">
                  <c:v>1.2649253096782861E-3</c:v>
                </c:pt>
                <c:pt idx="95">
                  <c:v>1.2646413360263198E-3</c:v>
                </c:pt>
                <c:pt idx="96">
                  <c:v>1.2643747877933412E-3</c:v>
                </c:pt>
                <c:pt idx="97">
                  <c:v>1.2641279670313338E-3</c:v>
                </c:pt>
                <c:pt idx="98">
                  <c:v>1.26390324334519E-3</c:v>
                </c:pt>
                <c:pt idx="99">
                  <c:v>1.2637030525780055E-3</c:v>
                </c:pt>
                <c:pt idx="100">
                  <c:v>1.2635298953956459E-3</c:v>
                </c:pt>
                <c:pt idx="101">
                  <c:v>1.2633863357711746E-3</c:v>
                </c:pt>
                <c:pt idx="102">
                  <c:v>1.2632749993698462E-3</c:v>
                </c:pt>
                <c:pt idx="103">
                  <c:v>1.2631985718354923E-3</c:v>
                </c:pt>
                <c:pt idx="104">
                  <c:v>1.2631597969792413E-3</c:v>
                </c:pt>
                <c:pt idx="105">
                  <c:v>1.2631614748716295E-3</c:v>
                </c:pt>
                <c:pt idx="106">
                  <c:v>1.2632064598392812E-3</c:v>
                </c:pt>
                <c:pt idx="107">
                  <c:v>1.2632976583674509E-3</c:v>
                </c:pt>
                <c:pt idx="108">
                  <c:v>1.2634380269098307E-3</c:v>
                </c:pt>
                <c:pt idx="109">
                  <c:v>1.263630569607147E-3</c:v>
                </c:pt>
                <c:pt idx="110">
                  <c:v>1.2638783359161787E-3</c:v>
                </c:pt>
                <c:pt idx="111">
                  <c:v>1.2641844181509429E-3</c:v>
                </c:pt>
                <c:pt idx="112">
                  <c:v>1.2645519489379027E-3</c:v>
                </c:pt>
                <c:pt idx="113">
                  <c:v>1.2649840985871632E-3</c:v>
                </c:pt>
                <c:pt idx="114">
                  <c:v>1.2654840723817255E-3</c:v>
                </c:pt>
                <c:pt idx="115">
                  <c:v>1.2660551077869776E-3</c:v>
                </c:pt>
                <c:pt idx="116">
                  <c:v>1.2667004715827012E-3</c:v>
                </c:pt>
                <c:pt idx="117">
                  <c:v>1.2674234569199779E-3</c:v>
                </c:pt>
                <c:pt idx="118">
                  <c:v>1.2682273803054759E-3</c:v>
                </c:pt>
                <c:pt idx="119">
                  <c:v>1.2691155785156973E-3</c:v>
                </c:pt>
                <c:pt idx="120">
                  <c:v>1.2700914054438594E-3</c:v>
                </c:pt>
                <c:pt idx="121">
                  <c:v>1.2711582288821778E-3</c:v>
                </c:pt>
                <c:pt idx="122">
                  <c:v>1.2723194272424071E-3</c:v>
                </c:pt>
                <c:pt idx="123">
                  <c:v>1.2735783862175849E-3</c:v>
                </c:pt>
                <c:pt idx="124">
                  <c:v>1.2749384953880084E-3</c:v>
                </c:pt>
                <c:pt idx="125">
                  <c:v>1.2764031447745541E-3</c:v>
                </c:pt>
                <c:pt idx="126">
                  <c:v>1.2779757213425302E-3</c:v>
                </c:pt>
                <c:pt idx="127">
                  <c:v>1.2796596054593309E-3</c:v>
                </c:pt>
                <c:pt idx="128">
                  <c:v>1.2814581673092269E-3</c:v>
                </c:pt>
                <c:pt idx="129">
                  <c:v>1.2833747632687066E-3</c:v>
                </c:pt>
                <c:pt idx="130">
                  <c:v>1.2854127322458372E-3</c:v>
                </c:pt>
                <c:pt idx="131">
                  <c:v>1.2875753919871892E-3</c:v>
                </c:pt>
                <c:pt idx="132">
                  <c:v>1.2898660353559185E-3</c:v>
                </c:pt>
                <c:pt idx="133">
                  <c:v>1.2922879265846606E-3</c:v>
                </c:pt>
                <c:pt idx="134">
                  <c:v>1.2948442975069449E-3</c:v>
                </c:pt>
                <c:pt idx="135">
                  <c:v>1.2975383437708831E-3</c:v>
                </c:pt>
                <c:pt idx="136">
                  <c:v>1.3003732210389305E-3</c:v>
                </c:pt>
                <c:pt idx="137">
                  <c:v>1.3033520411775646E-3</c:v>
                </c:pt>
                <c:pt idx="138">
                  <c:v>1.306477868440758E-3</c:v>
                </c:pt>
                <c:pt idx="139">
                  <c:v>1.3097537156511597E-3</c:v>
                </c:pt>
                <c:pt idx="140">
                  <c:v>1.3131825403829239E-3</c:v>
                </c:pt>
                <c:pt idx="141">
                  <c:v>1.3167672411501597E-3</c:v>
                </c:pt>
                <c:pt idx="142">
                  <c:v>1.3205106536049863E-3</c:v>
                </c:pt>
                <c:pt idx="143">
                  <c:v>1.3244155467492021E-3</c:v>
                </c:pt>
                <c:pt idx="144">
                  <c:v>1.3284846191635915E-3</c:v>
                </c:pt>
                <c:pt idx="145">
                  <c:v>1.3327204952588933E-3</c:v>
                </c:pt>
                <c:pt idx="146">
                  <c:v>1.3371257215524714E-3</c:v>
                </c:pt>
                <c:pt idx="147">
                  <c:v>1.3417027629747235E-3</c:v>
                </c:pt>
                <c:pt idx="148">
                  <c:v>1.3464539992092545E-3</c:v>
                </c:pt>
                <c:pt idx="149">
                  <c:v>1.3513817210708487E-3</c:v>
                </c:pt>
                <c:pt idx="150">
                  <c:v>1.356488126925251E-3</c:v>
                </c:pt>
                <c:pt idx="151">
                  <c:v>1.3617753191547529E-3</c:v>
                </c:pt>
                <c:pt idx="152">
                  <c:v>1.367245300673567E-3</c:v>
                </c:pt>
                <c:pt idx="153">
                  <c:v>1.3728999714969416E-3</c:v>
                </c:pt>
                <c:pt idx="154">
                  <c:v>1.378741125367936E-3</c:v>
                </c:pt>
                <c:pt idx="155">
                  <c:v>1.3847704464457571E-3</c:v>
                </c:pt>
                <c:pt idx="156">
                  <c:v>1.3909895060595237E-3</c:v>
                </c:pt>
                <c:pt idx="157">
                  <c:v>1.3973997595312286E-3</c:v>
                </c:pt>
                <c:pt idx="158">
                  <c:v>1.4040025430717444E-3</c:v>
                </c:pt>
                <c:pt idx="159">
                  <c:v>1.4107990707535165E-3</c:v>
                </c:pt>
                <c:pt idx="160">
                  <c:v>1.4177904315636676E-3</c:v>
                </c:pt>
                <c:pt idx="161">
                  <c:v>1.4249775865410996E-3</c:v>
                </c:pt>
                <c:pt idx="162">
                  <c:v>1.4323613660011355E-3</c:v>
                </c:pt>
                <c:pt idx="163">
                  <c:v>1.4399424668512307E-3</c:v>
                </c:pt>
                <c:pt idx="164">
                  <c:v>1.4477214500010979E-3</c:v>
                </c:pt>
                <c:pt idx="165">
                  <c:v>1.455698737870662E-3</c:v>
                </c:pt>
                <c:pt idx="166">
                  <c:v>1.4638746119990604E-3</c:v>
                </c:pt>
                <c:pt idx="167">
                  <c:v>1.4722492107579134E-3</c:v>
                </c:pt>
                <c:pt idx="168">
                  <c:v>1.4808225271719269E-3</c:v>
                </c:pt>
                <c:pt idx="169">
                  <c:v>1.4895944068498946E-3</c:v>
                </c:pt>
                <c:pt idx="170">
                  <c:v>1.4985645460289659E-3</c:v>
                </c:pt>
                <c:pt idx="171">
                  <c:v>1.5077324897350801E-3</c:v>
                </c:pt>
                <c:pt idx="172">
                  <c:v>1.5170976300622294E-3</c:v>
                </c:pt>
                <c:pt idx="173">
                  <c:v>1.5266592045732341E-3</c:v>
                </c:pt>
                <c:pt idx="174">
                  <c:v>1.5364162948245468E-3</c:v>
                </c:pt>
                <c:pt idx="175">
                  <c:v>1.5463678250174995E-3</c:v>
                </c:pt>
                <c:pt idx="176">
                  <c:v>1.5565125607783124E-3</c:v>
                </c:pt>
                <c:pt idx="177">
                  <c:v>1.5668491080690708E-3</c:v>
                </c:pt>
                <c:pt idx="178">
                  <c:v>1.5773759122317461E-3</c:v>
                </c:pt>
                <c:pt idx="179">
                  <c:v>1.5880912571672339E-3</c:v>
                </c:pt>
                <c:pt idx="180">
                  <c:v>1.5989932646512453E-3</c:v>
                </c:pt>
                <c:pt idx="181">
                  <c:v>1.6100798937888218E-3</c:v>
                </c:pt>
                <c:pt idx="182">
                  <c:v>1.6213489406089745E-3</c:v>
                </c:pt>
                <c:pt idx="183">
                  <c:v>1.6327980378010457E-3</c:v>
                </c:pt>
                <c:pt idx="184">
                  <c:v>1.6444246545940281E-3</c:v>
                </c:pt>
                <c:pt idx="185">
                  <c:v>1.6562260967801206E-3</c:v>
                </c:pt>
                <c:pt idx="186">
                  <c:v>1.6681995068835549E-3</c:v>
                </c:pt>
                <c:pt idx="187">
                  <c:v>1.6803418644756674E-3</c:v>
                </c:pt>
                <c:pt idx="188">
                  <c:v>1.692649986637028E-3</c:v>
                </c:pt>
                <c:pt idx="189">
                  <c:v>1.705120528567245E-3</c:v>
                </c:pt>
                <c:pt idx="190">
                  <c:v>1.7177499843430417E-3</c:v>
                </c:pt>
                <c:pt idx="191">
                  <c:v>1.7305346878249432E-3</c:v>
                </c:pt>
                <c:pt idx="192">
                  <c:v>1.7434708137128755E-3</c:v>
                </c:pt>
                <c:pt idx="193">
                  <c:v>1.7565543787507092E-3</c:v>
                </c:pt>
                <c:pt idx="194">
                  <c:v>1.7697812430798059E-3</c:v>
                </c:pt>
                <c:pt idx="195">
                  <c:v>1.7831471117412975E-3</c:v>
                </c:pt>
                <c:pt idx="196">
                  <c:v>1.7966475363268306E-3</c:v>
                </c:pt>
                <c:pt idx="197">
                  <c:v>1.8102779167773237E-3</c:v>
                </c:pt>
                <c:pt idx="198">
                  <c:v>1.824033503329056E-3</c:v>
                </c:pt>
                <c:pt idx="199">
                  <c:v>1.8379093986063935E-3</c:v>
                </c:pt>
                <c:pt idx="200">
                  <c:v>1.851900559860245E-3</c:v>
                </c:pt>
                <c:pt idx="201">
                  <c:v>1.8660018013511765E-3</c:v>
                </c:pt>
                <c:pt idx="202">
                  <c:v>1.8802077968760288E-3</c:v>
                </c:pt>
                <c:pt idx="203">
                  <c:v>1.8945130824366643E-3</c:v>
                </c:pt>
                <c:pt idx="204">
                  <c:v>1.9089120590494459E-3</c:v>
                </c:pt>
                <c:pt idx="205">
                  <c:v>1.9233989956937388E-3</c:v>
                </c:pt>
                <c:pt idx="206">
                  <c:v>1.9379680323977657E-3</c:v>
                </c:pt>
                <c:pt idx="207">
                  <c:v>1.9526131834598521E-3</c:v>
                </c:pt>
                <c:pt idx="208">
                  <c:v>1.9673283408030854E-3</c:v>
                </c:pt>
                <c:pt idx="209">
                  <c:v>1.982107277461195E-3</c:v>
                </c:pt>
                <c:pt idx="210">
                  <c:v>1.9969436511933112E-3</c:v>
                </c:pt>
                <c:pt idx="211">
                  <c:v>2.0118310082252568E-3</c:v>
                </c:pt>
                <c:pt idx="212">
                  <c:v>2.0267627871146891E-3</c:v>
                </c:pt>
                <c:pt idx="213">
                  <c:v>2.0417323227374957E-3</c:v>
                </c:pt>
                <c:pt idx="214">
                  <c:v>2.0567328503925415E-3</c:v>
                </c:pt>
                <c:pt idx="215">
                  <c:v>2.0717575100218507E-3</c:v>
                </c:pt>
                <c:pt idx="216">
                  <c:v>2.0867993505431304E-3</c:v>
                </c:pt>
                <c:pt idx="217">
                  <c:v>2.101851334291444E-3</c:v>
                </c:pt>
                <c:pt idx="218">
                  <c:v>2.1169063415667562E-3</c:v>
                </c:pt>
                <c:pt idx="219">
                  <c:v>2.1319571752838008E-3</c:v>
                </c:pt>
                <c:pt idx="220">
                  <c:v>2.1469965657209124E-3</c:v>
                </c:pt>
                <c:pt idx="221">
                  <c:v>2.1620171753639699E-3</c:v>
                </c:pt>
                <c:pt idx="222">
                  <c:v>2.1770116038418497E-3</c:v>
                </c:pt>
                <c:pt idx="223">
                  <c:v>2.1919723929494095E-3</c:v>
                </c:pt>
                <c:pt idx="224">
                  <c:v>2.2068920317541551E-3</c:v>
                </c:pt>
                <c:pt idx="225">
                  <c:v>2.2217629617824002E-3</c:v>
                </c:pt>
                <c:pt idx="226">
                  <c:v>2.2365775822808373E-3</c:v>
                </c:pt>
                <c:pt idx="227">
                  <c:v>2.2513282555493286E-3</c:v>
                </c:pt>
                <c:pt idx="228">
                  <c:v>2.2660073123404404E-3</c:v>
                </c:pt>
                <c:pt idx="229">
                  <c:v>2.2806070573214415E-3</c:v>
                </c:pt>
                <c:pt idx="230">
                  <c:v>2.2951197745942498E-3</c:v>
                </c:pt>
                <c:pt idx="231">
                  <c:v>2.3095377332686615E-3</c:v>
                </c:pt>
                <c:pt idx="232">
                  <c:v>2.3238531930843895E-3</c:v>
                </c:pt>
                <c:pt idx="233">
                  <c:v>2.3380584100771082E-3</c:v>
                </c:pt>
                <c:pt idx="234">
                  <c:v>2.3521456422836997E-3</c:v>
                </c:pt>
                <c:pt idx="235">
                  <c:v>2.3661071554820457E-3</c:v>
                </c:pt>
                <c:pt idx="236">
                  <c:v>2.3799352289603053E-3</c:v>
                </c:pt>
                <c:pt idx="237">
                  <c:v>2.3936221613108715E-3</c:v>
                </c:pt>
                <c:pt idx="238">
                  <c:v>2.4071602762440253E-3</c:v>
                </c:pt>
                <c:pt idx="239">
                  <c:v>2.4205419284162415E-3</c:v>
                </c:pt>
                <c:pt idx="240">
                  <c:v>2.4337595092681231E-3</c:v>
                </c:pt>
                <c:pt idx="241">
                  <c:v>2.4468054528669174E-3</c:v>
                </c:pt>
                <c:pt idx="242">
                  <c:v>2.4596722417484806E-3</c:v>
                </c:pt>
                <c:pt idx="243">
                  <c:v>2.4723524127536066E-3</c:v>
                </c:pt>
                <c:pt idx="244">
                  <c:v>2.4848385628535429E-3</c:v>
                </c:pt>
                <c:pt idx="245">
                  <c:v>2.4971233549595652E-3</c:v>
                </c:pt>
                <c:pt idx="246">
                  <c:v>2.5091995237115044E-3</c:v>
                </c:pt>
                <c:pt idx="247">
                  <c:v>2.5210598812399755E-3</c:v>
                </c:pt>
                <c:pt idx="248">
                  <c:v>2.5326973228972532E-3</c:v>
                </c:pt>
                <c:pt idx="249">
                  <c:v>2.5441048329515447E-3</c:v>
                </c:pt>
                <c:pt idx="250">
                  <c:v>2.555275490239684E-3</c:v>
                </c:pt>
                <c:pt idx="251">
                  <c:v>2.5662024737729211E-3</c:v>
                </c:pt>
                <c:pt idx="252">
                  <c:v>2.576879068290943E-3</c:v>
                </c:pt>
                <c:pt idx="253">
                  <c:v>2.5872986697588656E-3</c:v>
                </c:pt>
                <c:pt idx="254">
                  <c:v>2.5974547908022712E-3</c:v>
                </c:pt>
                <c:pt idx="255">
                  <c:v>2.6073410660753154E-3</c:v>
                </c:pt>
                <c:pt idx="256">
                  <c:v>2.6169512575568328E-3</c:v>
                </c:pt>
                <c:pt idx="257">
                  <c:v>2.6262792597696706E-3</c:v>
                </c:pt>
                <c:pt idx="258">
                  <c:v>2.6353191049183116E-3</c:v>
                </c:pt>
                <c:pt idx="259">
                  <c:v>2.6440649679399702E-3</c:v>
                </c:pt>
                <c:pt idx="260">
                  <c:v>2.6525111714645298E-3</c:v>
                </c:pt>
                <c:pt idx="261">
                  <c:v>2.6606521906785007E-3</c:v>
                </c:pt>
                <c:pt idx="262">
                  <c:v>2.6684826580885323E-3</c:v>
                </c:pt>
                <c:pt idx="263">
                  <c:v>2.6759973681798411E-3</c:v>
                </c:pt>
                <c:pt idx="264">
                  <c:v>2.6831912819651749E-3</c:v>
                </c:pt>
                <c:pt idx="265">
                  <c:v>2.6900595314198993E-3</c:v>
                </c:pt>
                <c:pt idx="266">
                  <c:v>2.696597423798977E-3</c:v>
                </c:pt>
                <c:pt idx="267">
                  <c:v>2.7028004458315778E-3</c:v>
                </c:pt>
                <c:pt idx="268">
                  <c:v>2.7086642677892846E-3</c:v>
                </c:pt>
                <c:pt idx="269">
                  <c:v>2.714184747423928E-3</c:v>
                </c:pt>
                <c:pt idx="270">
                  <c:v>2.7193579337710509E-3</c:v>
                </c:pt>
                <c:pt idx="271">
                  <c:v>2.7241800708153407E-3</c:v>
                </c:pt>
                <c:pt idx="272">
                  <c:v>2.7286476010142981E-3</c:v>
                </c:pt>
                <c:pt idx="273">
                  <c:v>2.7327571686766045E-3</c:v>
                </c:pt>
                <c:pt idx="274">
                  <c:v>2.7365056231917176E-3</c:v>
                </c:pt>
                <c:pt idx="275">
                  <c:v>2.7398900221075216E-3</c:v>
                </c:pt>
                <c:pt idx="276">
                  <c:v>2.7429076340525996E-3</c:v>
                </c:pt>
                <c:pt idx="277">
                  <c:v>2.7455559415003449E-3</c:v>
                </c:pt>
                <c:pt idx="278">
                  <c:v>2.7478326433718041E-3</c:v>
                </c:pt>
                <c:pt idx="279">
                  <c:v>2.7497356574745042E-3</c:v>
                </c:pt>
                <c:pt idx="280">
                  <c:v>2.7512631227747126E-3</c:v>
                </c:pt>
                <c:pt idx="281">
                  <c:v>2.7524134015004488E-3</c:v>
                </c:pt>
                <c:pt idx="282">
                  <c:v>2.753185081073048E-3</c:v>
                </c:pt>
                <c:pt idx="283">
                  <c:v>2.7535769758649962E-3</c:v>
                </c:pt>
                <c:pt idx="284">
                  <c:v>2.7535881287819074E-3</c:v>
                </c:pt>
                <c:pt idx="285">
                  <c:v>2.7532178126668965E-3</c:v>
                </c:pt>
                <c:pt idx="286">
                  <c:v>2.7524655315253753E-3</c:v>
                </c:pt>
                <c:pt idx="287">
                  <c:v>2.7513310215688492E-3</c:v>
                </c:pt>
                <c:pt idx="288">
                  <c:v>2.7498142520761418E-3</c:v>
                </c:pt>
                <c:pt idx="289">
                  <c:v>2.7479154260708722E-3</c:v>
                </c:pt>
                <c:pt idx="290">
                  <c:v>2.7456349808139408E-3</c:v>
                </c:pt>
                <c:pt idx="291">
                  <c:v>2.7429735881101354E-3</c:v>
                </c:pt>
                <c:pt idx="292">
                  <c:v>2.7399321544280524E-3</c:v>
                </c:pt>
                <c:pt idx="293">
                  <c:v>2.7365118208326732E-3</c:v>
                </c:pt>
                <c:pt idx="294">
                  <c:v>2.7327139627301138E-3</c:v>
                </c:pt>
                <c:pt idx="295">
                  <c:v>2.7285401894243484E-3</c:v>
                </c:pt>
                <c:pt idx="296">
                  <c:v>2.7239923434855878E-3</c:v>
                </c:pt>
                <c:pt idx="297">
                  <c:v>2.719072499930527E-3</c:v>
                </c:pt>
                <c:pt idx="298">
                  <c:v>2.7137829652145737E-3</c:v>
                </c:pt>
                <c:pt idx="299">
                  <c:v>2.7081262760364332E-3</c:v>
                </c:pt>
                <c:pt idx="300">
                  <c:v>2.7021051979555849E-3</c:v>
                </c:pt>
                <c:pt idx="301">
                  <c:v>2.6957227238234081E-3</c:v>
                </c:pt>
                <c:pt idx="302">
                  <c:v>2.6889820720287722E-3</c:v>
                </c:pt>
                <c:pt idx="303">
                  <c:v>2.6818866845591607E-3</c:v>
                </c:pt>
                <c:pt idx="304">
                  <c:v>2.6744402248785699E-3</c:v>
                </c:pt>
                <c:pt idx="305">
                  <c:v>2.6666465756234646E-3</c:v>
                </c:pt>
                <c:pt idx="306">
                  <c:v>2.658509836118492E-3</c:v>
                </c:pt>
                <c:pt idx="307">
                  <c:v>2.6500343197134665E-3</c:v>
                </c:pt>
                <c:pt idx="308">
                  <c:v>2.6412245509437153E-3</c:v>
                </c:pt>
                <c:pt idx="309">
                  <c:v>2.6320852625155888E-3</c:v>
                </c:pt>
                <c:pt idx="310">
                  <c:v>2.6226213921195403E-3</c:v>
                </c:pt>
                <c:pt idx="311">
                  <c:v>2.6128380790729827E-3</c:v>
                </c:pt>
                <c:pt idx="312">
                  <c:v>2.6027406607955022E-3</c:v>
                </c:pt>
                <c:pt idx="313">
                  <c:v>2.5923346691190735E-3</c:v>
                </c:pt>
                <c:pt idx="314">
                  <c:v>2.5816258264361024E-3</c:v>
                </c:pt>
                <c:pt idx="315">
                  <c:v>2.5706200416882622E-3</c:v>
                </c:pt>
                <c:pt idx="316">
                  <c:v>2.5593234061992262E-3</c:v>
                </c:pt>
                <c:pt idx="317">
                  <c:v>2.5477421893546062E-3</c:v>
                </c:pt>
                <c:pt idx="318">
                  <c:v>2.5358828341324512E-3</c:v>
                </c:pt>
                <c:pt idx="319">
                  <c:v>2.5237519524878918E-3</c:v>
                </c:pt>
                <c:pt idx="320">
                  <c:v>2.5113563205955529E-3</c:v>
                </c:pt>
                <c:pt idx="321">
                  <c:v>2.4987028739536714E-3</c:v>
                </c:pt>
                <c:pt idx="322">
                  <c:v>2.4857987023537394E-3</c:v>
                </c:pt>
                <c:pt idx="323">
                  <c:v>2.472651044719827E-3</c:v>
                </c:pt>
                <c:pt idx="324">
                  <c:v>2.4592672838217701E-3</c:v>
                </c:pt>
                <c:pt idx="325">
                  <c:v>2.4456549408665255E-3</c:v>
                </c:pt>
                <c:pt idx="326">
                  <c:v>2.4318216699721401E-3</c:v>
                </c:pt>
                <c:pt idx="327">
                  <c:v>2.4177752525289279E-3</c:v>
                </c:pt>
                <c:pt idx="328">
                  <c:v>2.4035235914524433E-3</c:v>
                </c:pt>
                <c:pt idx="329">
                  <c:v>2.3890747053330564E-3</c:v>
                </c:pt>
                <c:pt idx="330">
                  <c:v>2.374436722487004E-3</c:v>
                </c:pt>
                <c:pt idx="331">
                  <c:v>2.3596178749138459E-3</c:v>
                </c:pt>
                <c:pt idx="332">
                  <c:v>2.3446264921654189E-3</c:v>
                </c:pt>
                <c:pt idx="333">
                  <c:v>2.3294709951314097E-3</c:v>
                </c:pt>
                <c:pt idx="334">
                  <c:v>2.3141598897467473E-3</c:v>
                </c:pt>
                <c:pt idx="335">
                  <c:v>2.2987017606261669E-3</c:v>
                </c:pt>
                <c:pt idx="336">
                  <c:v>2.2831052646312983E-3</c:v>
                </c:pt>
                <c:pt idx="337">
                  <c:v>2.2673791243757206E-3</c:v>
                </c:pt>
                <c:pt idx="338">
                  <c:v>2.2515321216734782E-3</c:v>
                </c:pt>
                <c:pt idx="339">
                  <c:v>2.2355730909367172E-3</c:v>
                </c:pt>
                <c:pt idx="340">
                  <c:v>2.2195109125278615E-3</c:v>
                </c:pt>
                <c:pt idx="341">
                  <c:v>2.2033545060722885E-3</c:v>
                </c:pt>
                <c:pt idx="342">
                  <c:v>2.1871128237369473E-3</c:v>
                </c:pt>
                <c:pt idx="343">
                  <c:v>2.1707948434808539E-3</c:v>
                </c:pt>
                <c:pt idx="344">
                  <c:v>2.1544095622831596E-3</c:v>
                </c:pt>
                <c:pt idx="345">
                  <c:v>2.137965989354658E-3</c:v>
                </c:pt>
                <c:pt idx="346">
                  <c:v>2.1214731393385407E-3</c:v>
                </c:pt>
                <c:pt idx="347">
                  <c:v>2.1049400255062707E-3</c:v>
                </c:pt>
                <c:pt idx="348">
                  <c:v>2.0883756529544392E-3</c:v>
                </c:pt>
                <c:pt idx="349">
                  <c:v>2.0717890118085048E-3</c:v>
                </c:pt>
                <c:pt idx="350">
                  <c:v>2.0551890704392519E-3</c:v>
                </c:pt>
                <c:pt idx="351">
                  <c:v>2.0385847686978649E-3</c:v>
                </c:pt>
                <c:pt idx="352">
                  <c:v>2.0219850111755119E-3</c:v>
                </c:pt>
                <c:pt idx="353">
                  <c:v>2.0053986604932237E-3</c:v>
                </c:pt>
                <c:pt idx="354">
                  <c:v>1.9888345306279861E-3</c:v>
                </c:pt>
                <c:pt idx="355">
                  <c:v>1.9723013802807454E-3</c:v>
                </c:pt>
                <c:pt idx="356">
                  <c:v>1.9558079062922187E-3</c:v>
                </c:pt>
                <c:pt idx="357">
                  <c:v>1.9393627371121608E-3</c:v>
                </c:pt>
                <c:pt idx="358">
                  <c:v>1.9229744263278264E-3</c:v>
                </c:pt>
                <c:pt idx="359">
                  <c:v>1.9066514462572619E-3</c:v>
                </c:pt>
                <c:pt idx="360">
                  <c:v>1.8904021816130608E-3</c:v>
                </c:pt>
                <c:pt idx="361">
                  <c:v>1.8742349232421073E-3</c:v>
                </c:pt>
                <c:pt idx="362">
                  <c:v>1.8581578619467454E-3</c:v>
                </c:pt>
                <c:pt idx="363">
                  <c:v>1.8421790823928779E-3</c:v>
                </c:pt>
                <c:pt idx="364">
                  <c:v>1.8263065571102776E-3</c:v>
                </c:pt>
                <c:pt idx="365">
                  <c:v>1.8105481405903973E-3</c:v>
                </c:pt>
                <c:pt idx="366">
                  <c:v>1.794911563486845E-3</c:v>
                </c:pt>
                <c:pt idx="367">
                  <c:v>1.7794044269236471E-3</c:v>
                </c:pt>
                <c:pt idx="368">
                  <c:v>1.7640341969162973E-3</c:v>
                </c:pt>
                <c:pt idx="369">
                  <c:v>1.7488081989104987E-3</c:v>
                </c:pt>
                <c:pt idx="370">
                  <c:v>1.7337336124433975E-3</c:v>
                </c:pt>
                <c:pt idx="371">
                  <c:v>1.7188174659320309E-3</c:v>
                </c:pt>
                <c:pt idx="372">
                  <c:v>1.7040666315935855E-3</c:v>
                </c:pt>
                <c:pt idx="373">
                  <c:v>1.6894878205019161E-3</c:v>
                </c:pt>
                <c:pt idx="374">
                  <c:v>1.6750875777847419E-3</c:v>
                </c:pt>
                <c:pt idx="375">
                  <c:v>1.6608722779656775E-3</c:v>
                </c:pt>
                <c:pt idx="376">
                  <c:v>1.646848120455317E-3</c:v>
                </c:pt>
                <c:pt idx="377">
                  <c:v>1.6330211251952467E-3</c:v>
                </c:pt>
                <c:pt idx="378">
                  <c:v>1.6193971284589315E-3</c:v>
                </c:pt>
                <c:pt idx="379">
                  <c:v>1.6059817788130976E-3</c:v>
                </c:pt>
                <c:pt idx="380">
                  <c:v>1.592780533243264E-3</c:v>
                </c:pt>
                <c:pt idx="381">
                  <c:v>1.579798653446782E-3</c:v>
                </c:pt>
                <c:pt idx="382">
                  <c:v>1.5670412022967021E-3</c:v>
                </c:pt>
                <c:pt idx="383">
                  <c:v>1.55451304047958E-3</c:v>
                </c:pt>
                <c:pt idx="384">
                  <c:v>1.542218823310178E-3</c:v>
                </c:pt>
                <c:pt idx="385">
                  <c:v>1.5301629977259119E-3</c:v>
                </c:pt>
                <c:pt idx="386">
                  <c:v>1.5183497994636784E-3</c:v>
                </c:pt>
                <c:pt idx="387">
                  <c:v>1.5067832504215282E-3</c:v>
                </c:pt>
                <c:pt idx="388">
                  <c:v>1.4954671562075899E-3</c:v>
                </c:pt>
                <c:pt idx="389">
                  <c:v>1.4844051038783216E-3</c:v>
                </c:pt>
                <c:pt idx="390">
                  <c:v>1.4736004598681388E-3</c:v>
                </c:pt>
                <c:pt idx="391">
                  <c:v>1.463056368112214E-3</c:v>
                </c:pt>
                <c:pt idx="392">
                  <c:v>1.4527757483641043E-3</c:v>
                </c:pt>
                <c:pt idx="393">
                  <c:v>1.442761294709681E-3</c:v>
                </c:pt>
                <c:pt idx="394">
                  <c:v>1.4330154742786671E-3</c:v>
                </c:pt>
                <c:pt idx="395">
                  <c:v>1.423540526154879E-3</c:v>
                </c:pt>
                <c:pt idx="396">
                  <c:v>1.414338460486154E-3</c:v>
                </c:pt>
                <c:pt idx="397">
                  <c:v>1.4054110577946645E-3</c:v>
                </c:pt>
                <c:pt idx="398">
                  <c:v>1.39675986848828E-3</c:v>
                </c:pt>
                <c:pt idx="399">
                  <c:v>1.3883862125733124E-3</c:v>
                </c:pt>
                <c:pt idx="400">
                  <c:v>1.380291179568887E-3</c:v>
                </c:pt>
                <c:pt idx="401">
                  <c:v>1.3724756286229906E-3</c:v>
                </c:pt>
                <c:pt idx="402">
                  <c:v>1.3649401888300322E-3</c:v>
                </c:pt>
                <c:pt idx="403">
                  <c:v>1.3576852597495894E-3</c:v>
                </c:pt>
                <c:pt idx="404">
                  <c:v>1.3507110121258477E-3</c:v>
                </c:pt>
                <c:pt idx="405">
                  <c:v>1.3440173888070288E-3</c:v>
                </c:pt>
                <c:pt idx="406">
                  <c:v>1.3376041058639401E-3</c:v>
                </c:pt>
                <c:pt idx="407">
                  <c:v>1.3314706539065933E-3</c:v>
                </c:pt>
                <c:pt idx="408">
                  <c:v>1.3256162995976626E-3</c:v>
                </c:pt>
                <c:pt idx="409">
                  <c:v>1.3200400873613659E-3</c:v>
                </c:pt>
                <c:pt idx="410">
                  <c:v>1.3147408412861892E-3</c:v>
                </c:pt>
                <c:pt idx="411">
                  <c:v>1.3097171672196871E-3</c:v>
                </c:pt>
                <c:pt idx="412">
                  <c:v>1.3049674550534161E-3</c:v>
                </c:pt>
                <c:pt idx="413">
                  <c:v>1.300489881195899E-3</c:v>
                </c:pt>
                <c:pt idx="414">
                  <c:v>1.2962824112313293E-3</c:v>
                </c:pt>
                <c:pt idx="415">
                  <c:v>1.2923428027615663E-3</c:v>
                </c:pt>
                <c:pt idx="416">
                  <c:v>1.2886686084288084E-3</c:v>
                </c:pt>
                <c:pt idx="417">
                  <c:v>1.2852571791161476E-3</c:v>
                </c:pt>
                <c:pt idx="418">
                  <c:v>1.2821056673230768E-3</c:v>
                </c:pt>
                <c:pt idx="419">
                  <c:v>1.2792110307128296E-3</c:v>
                </c:pt>
                <c:pt idx="420">
                  <c:v>1.2765700358282977E-3</c:v>
                </c:pt>
                <c:pt idx="421">
                  <c:v>1.2741792619731112E-3</c:v>
                </c:pt>
                <c:pt idx="422">
                  <c:v>1.2720351052543091E-3</c:v>
                </c:pt>
                <c:pt idx="423">
                  <c:v>1.2701337827828894E-3</c:v>
                </c:pt>
                <c:pt idx="424">
                  <c:v>1.2684713370283783E-3</c:v>
                </c:pt>
                <c:pt idx="425">
                  <c:v>1.2670436403234172E-3</c:v>
                </c:pt>
                <c:pt idx="426">
                  <c:v>1.2658463995142328E-3</c:v>
                </c:pt>
                <c:pt idx="427">
                  <c:v>1.2648751607527138E-3</c:v>
                </c:pt>
                <c:pt idx="428">
                  <c:v>1.2641253144256999E-3</c:v>
                </c:pt>
                <c:pt idx="429">
                  <c:v>1.2635921002169485E-3</c:v>
                </c:pt>
                <c:pt idx="430">
                  <c:v>1.2632706122971381E-3</c:v>
                </c:pt>
                <c:pt idx="431">
                  <c:v>1.2631558046371357E-3</c:v>
                </c:pt>
                <c:pt idx="432">
                  <c:v>1.2632424964396525E-3</c:v>
                </c:pt>
                <c:pt idx="433">
                  <c:v>1.2635253776842991E-3</c:v>
                </c:pt>
                <c:pt idx="434">
                  <c:v>1.2639990147809454E-3</c:v>
                </c:pt>
                <c:pt idx="435">
                  <c:v>1.2646578563261963E-3</c:v>
                </c:pt>
                <c:pt idx="436">
                  <c:v>1.2654962389576953E-3</c:v>
                </c:pt>
                <c:pt idx="437">
                  <c:v>1.2665083933008745E-3</c:v>
                </c:pt>
                <c:pt idx="438">
                  <c:v>1.2676884500026967E-3</c:v>
                </c:pt>
                <c:pt idx="439">
                  <c:v>1.2690304458468388E-3</c:v>
                </c:pt>
                <c:pt idx="440">
                  <c:v>1.2705283299447043E-3</c:v>
                </c:pt>
                <c:pt idx="441">
                  <c:v>1.2721759699965743E-3</c:v>
                </c:pt>
                <c:pt idx="442">
                  <c:v>1.273967158617145E-3</c:v>
                </c:pt>
                <c:pt idx="443">
                  <c:v>1.2758956197196391E-3</c:v>
                </c:pt>
                <c:pt idx="444">
                  <c:v>1.277955014952625E-3</c:v>
                </c:pt>
                <c:pt idx="445">
                  <c:v>1.2801389501836287E-3</c:v>
                </c:pt>
                <c:pt idx="446">
                  <c:v>1.2824409820235774E-3</c:v>
                </c:pt>
                <c:pt idx="447">
                  <c:v>1.2848546243860797E-3</c:v>
                </c:pt>
                <c:pt idx="448">
                  <c:v>1.2873733550755129E-3</c:v>
                </c:pt>
                <c:pt idx="449">
                  <c:v>1.2899906223978578E-3</c:v>
                </c:pt>
                <c:pt idx="450">
                  <c:v>1.2926998517882088E-3</c:v>
                </c:pt>
                <c:pt idx="451">
                  <c:v>1.295494452448858E-3</c:v>
                </c:pt>
                <c:pt idx="452">
                  <c:v>1.2983678239918556E-3</c:v>
                </c:pt>
                <c:pt idx="453">
                  <c:v>1.301313363079933E-3</c:v>
                </c:pt>
                <c:pt idx="454">
                  <c:v>1.3043244700596845E-3</c:v>
                </c:pt>
                <c:pt idx="455">
                  <c:v>1.3073945555809024E-3</c:v>
                </c:pt>
                <c:pt idx="456">
                  <c:v>1.3105170471959793E-3</c:v>
                </c:pt>
                <c:pt idx="457">
                  <c:v>1.3136853959333044E-3</c:v>
                </c:pt>
                <c:pt idx="458">
                  <c:v>1.316893082838606E-3</c:v>
                </c:pt>
                <c:pt idx="459">
                  <c:v>1.3201336254782215E-3</c:v>
                </c:pt>
                <c:pt idx="460">
                  <c:v>1.3234005843983099E-3</c:v>
                </c:pt>
                <c:pt idx="461">
                  <c:v>1.3266875695340605E-3</c:v>
                </c:pt>
                <c:pt idx="462">
                  <c:v>1.3299882465630027E-3</c:v>
                </c:pt>
                <c:pt idx="463">
                  <c:v>1.3332963431965607E-3</c:v>
                </c:pt>
                <c:pt idx="464">
                  <c:v>1.3366056554040709E-3</c:v>
                </c:pt>
                <c:pt idx="465">
                  <c:v>1.3399100535635225E-3</c:v>
                </c:pt>
                <c:pt idx="466">
                  <c:v>1.3432034885333629E-3</c:v>
                </c:pt>
                <c:pt idx="467">
                  <c:v>1.3464799976397744E-3</c:v>
                </c:pt>
                <c:pt idx="468">
                  <c:v>1.3497337105739075E-3</c:v>
                </c:pt>
                <c:pt idx="469">
                  <c:v>1.3529588551936403E-3</c:v>
                </c:pt>
                <c:pt idx="470">
                  <c:v>1.3561497632245197E-3</c:v>
                </c:pt>
                <c:pt idx="471">
                  <c:v>1.3593008758546288E-3</c:v>
                </c:pt>
                <c:pt idx="472">
                  <c:v>1.36240674921823E-3</c:v>
                </c:pt>
                <c:pt idx="473">
                  <c:v>1.3654620597631259E-3</c:v>
                </c:pt>
                <c:pt idx="474">
                  <c:v>1.3684616094968014E-3</c:v>
                </c:pt>
                <c:pt idx="475">
                  <c:v>1.3714003311064928E-3</c:v>
                </c:pt>
                <c:pt idx="476">
                  <c:v>1.3742732929484841E-3</c:v>
                </c:pt>
                <c:pt idx="477">
                  <c:v>1.3770757039020197E-3</c:v>
                </c:pt>
                <c:pt idx="478">
                  <c:v>1.3798029180833687E-3</c:v>
                </c:pt>
                <c:pt idx="479">
                  <c:v>1.3824504394156657E-3</c:v>
                </c:pt>
                <c:pt idx="480">
                  <c:v>1.3850139260503599E-3</c:v>
                </c:pt>
                <c:pt idx="481">
                  <c:v>1.3874891946361453E-3</c:v>
                </c:pt>
                <c:pt idx="482">
                  <c:v>1.389872224431469E-3</c:v>
                </c:pt>
                <c:pt idx="483">
                  <c:v>1.3921591612568089E-3</c:v>
                </c:pt>
                <c:pt idx="484">
                  <c:v>1.3943463212830701E-3</c:v>
                </c:pt>
                <c:pt idx="485">
                  <c:v>1.3964301946526167E-3</c:v>
                </c:pt>
                <c:pt idx="486">
                  <c:v>1.398407448929576E-3</c:v>
                </c:pt>
                <c:pt idx="487">
                  <c:v>1.4002749323762508E-3</c:v>
                </c:pt>
                <c:pt idx="488">
                  <c:v>1.4020296770525956E-3</c:v>
                </c:pt>
                <c:pt idx="489">
                  <c:v>1.4036689017359193E-3</c:v>
                </c:pt>
                <c:pt idx="490">
                  <c:v>1.4051900146580683E-3</c:v>
                </c:pt>
                <c:pt idx="491">
                  <c:v>1.4065906160576223E-3</c:v>
                </c:pt>
                <c:pt idx="492">
                  <c:v>1.407868500544688E-3</c:v>
                </c:pt>
                <c:pt idx="493">
                  <c:v>1.4090216592761444E-3</c:v>
                </c:pt>
                <c:pt idx="494">
                  <c:v>1.4100482819392832E-3</c:v>
                </c:pt>
                <c:pt idx="495">
                  <c:v>1.4109467585420609E-3</c:v>
                </c:pt>
                <c:pt idx="496">
                  <c:v>1.411715681008262E-3</c:v>
                </c:pt>
                <c:pt idx="497">
                  <c:v>1.4123538445760995E-3</c:v>
                </c:pt>
                <c:pt idx="498">
                  <c:v>1.4128602489989705E-3</c:v>
                </c:pt>
                <c:pt idx="499">
                  <c:v>1.4132340995472482E-3</c:v>
                </c:pt>
                <c:pt idx="500">
                  <c:v>1.4134748078101541E-3</c:v>
                </c:pt>
                <c:pt idx="501">
                  <c:v>1.4135819922969904E-3</c:v>
                </c:pt>
                <c:pt idx="502">
                  <c:v>1.4135554788371513E-3</c:v>
                </c:pt>
                <c:pt idx="503">
                  <c:v>1.4133953007785306E-3</c:v>
                </c:pt>
                <c:pt idx="504">
                  <c:v>1.4131016989841481E-3</c:v>
                </c:pt>
                <c:pt idx="505">
                  <c:v>1.412675121626971E-3</c:v>
                </c:pt>
                <c:pt idx="506">
                  <c:v>1.4121162237831191E-3</c:v>
                </c:pt>
                <c:pt idx="507">
                  <c:v>1.4114258668237998E-3</c:v>
                </c:pt>
                <c:pt idx="508">
                  <c:v>1.410605117606549E-3</c:v>
                </c:pt>
                <c:pt idx="509">
                  <c:v>1.4096552474664812E-3</c:v>
                </c:pt>
                <c:pt idx="510">
                  <c:v>1.4085777310084923E-3</c:v>
                </c:pt>
                <c:pt idx="511">
                  <c:v>1.4073742447014864E-3</c:v>
                </c:pt>
                <c:pt idx="512">
                  <c:v>1.4060466652759461E-3</c:v>
                </c:pt>
                <c:pt idx="513">
                  <c:v>1.404597067926276E-3</c:v>
                </c:pt>
                <c:pt idx="514">
                  <c:v>1.4030277243195749E-3</c:v>
                </c:pt>
                <c:pt idx="515">
                  <c:v>1.4013411004126827E-3</c:v>
                </c:pt>
                <c:pt idx="516">
                  <c:v>1.3995398540794385E-3</c:v>
                </c:pt>
                <c:pt idx="517">
                  <c:v>1.3976268325504018E-3</c:v>
                </c:pt>
                <c:pt idx="518">
                  <c:v>1.3956050696673108E-3</c:v>
                </c:pt>
                <c:pt idx="519">
                  <c:v>1.3934777829548496E-3</c:v>
                </c:pt>
                <c:pt idx="520">
                  <c:v>1.3912483705123544E-3</c:v>
                </c:pt>
                <c:pt idx="521">
                  <c:v>1.3889204077283624E-3</c:v>
                </c:pt>
                <c:pt idx="522">
                  <c:v>1.3864976438209865E-3</c:v>
                </c:pt>
                <c:pt idx="523">
                  <c:v>1.3839839982072652E-3</c:v>
                </c:pt>
                <c:pt idx="524">
                  <c:v>1.3813835567048887E-3</c:v>
                </c:pt>
                <c:pt idx="525">
                  <c:v>1.3787005675697018E-3</c:v>
                </c:pt>
                <c:pt idx="526">
                  <c:v>1.3759394373726818E-3</c:v>
                </c:pt>
                <c:pt idx="527">
                  <c:v>1.373104726720142E-3</c:v>
                </c:pt>
                <c:pt idx="528">
                  <c:v>1.3702011458211056E-3</c:v>
                </c:pt>
                <c:pt idx="529">
                  <c:v>1.3672335499058906E-3</c:v>
                </c:pt>
                <c:pt idx="530">
                  <c:v>1.3642069345001521E-3</c:v>
                </c:pt>
                <c:pt idx="531">
                  <c:v>1.3611264305586793E-3</c:v>
                </c:pt>
                <c:pt idx="532">
                  <c:v>1.3579972994634277E-3</c:v>
                </c:pt>
                <c:pt idx="533">
                  <c:v>1.3548249278903981E-3</c:v>
                </c:pt>
                <c:pt idx="534">
                  <c:v>1.3516148225500336E-3</c:v>
                </c:pt>
                <c:pt idx="535">
                  <c:v>1.3483726048059965E-3</c:v>
                </c:pt>
                <c:pt idx="536">
                  <c:v>1.3451040051772447E-3</c:v>
                </c:pt>
                <c:pt idx="537">
                  <c:v>1.3418148577284668E-3</c:v>
                </c:pt>
                <c:pt idx="538">
                  <c:v>1.3385110943540143E-3</c:v>
                </c:pt>
                <c:pt idx="539">
                  <c:v>1.3351987389605847E-3</c:v>
                </c:pt>
                <c:pt idx="540">
                  <c:v>1.3318839015539913E-3</c:v>
                </c:pt>
                <c:pt idx="541">
                  <c:v>1.3285727722354495E-3</c:v>
                </c:pt>
                <c:pt idx="542">
                  <c:v>1.3252716151128919E-3</c:v>
                </c:pt>
                <c:pt idx="543">
                  <c:v>1.3219867621328931E-3</c:v>
                </c:pt>
                <c:pt idx="544">
                  <c:v>1.3187246068388765E-3</c:v>
                </c:pt>
                <c:pt idx="545">
                  <c:v>1.3154915980613236E-3</c:v>
                </c:pt>
                <c:pt idx="546">
                  <c:v>1.3122942335457789E-3</c:v>
                </c:pt>
                <c:pt idx="547">
                  <c:v>1.3091390535245034E-3</c:v>
                </c:pt>
                <c:pt idx="548">
                  <c:v>1.3060326342376667E-3</c:v>
                </c:pt>
                <c:pt idx="549">
                  <c:v>1.3029815814100355E-3</c:v>
                </c:pt>
                <c:pt idx="550">
                  <c:v>1.299992523689134E-3</c:v>
                </c:pt>
                <c:pt idx="551">
                  <c:v>1.2970721060509029E-3</c:v>
                </c:pt>
                <c:pt idx="552">
                  <c:v>1.2942269831789121E-3</c:v>
                </c:pt>
                <c:pt idx="553">
                  <c:v>1.2914638128231934E-3</c:v>
                </c:pt>
                <c:pt idx="554">
                  <c:v>1.2887892491447938E-3</c:v>
                </c:pt>
                <c:pt idx="555">
                  <c:v>1.2862099360521555E-3</c:v>
                </c:pt>
                <c:pt idx="556">
                  <c:v>1.283732500535432E-3</c:v>
                </c:pt>
                <c:pt idx="557">
                  <c:v>1.2813635460048622E-3</c:v>
                </c:pt>
                <c:pt idx="558">
                  <c:v>1.2791096456393099E-3</c:v>
                </c:pt>
                <c:pt idx="559">
                  <c:v>1.2769773357510711E-3</c:v>
                </c:pt>
                <c:pt idx="560">
                  <c:v>1.2749731091730389E-3</c:v>
                </c:pt>
                <c:pt idx="561">
                  <c:v>1.2731034086742874E-3</c:v>
                </c:pt>
                <c:pt idx="562">
                  <c:v>1.271374620410122E-3</c:v>
                </c:pt>
                <c:pt idx="563">
                  <c:v>1.2697930674125944E-3</c:v>
                </c:pt>
                <c:pt idx="564">
                  <c:v>1.2683650031274629E-3</c:v>
                </c:pt>
                <c:pt idx="565">
                  <c:v>1.2670966050035187E-3</c:v>
                </c:pt>
                <c:pt idx="566">
                  <c:v>1.2659939681401622E-3</c:v>
                </c:pt>
                <c:pt idx="567">
                  <c:v>1.2650630989990545E-3</c:v>
                </c:pt>
                <c:pt idx="568">
                  <c:v>1.264309909185611E-3</c:v>
                </c:pt>
                <c:pt idx="569">
                  <c:v>1.263740209306041E-3</c:v>
                </c:pt>
                <c:pt idx="570">
                  <c:v>1.2633597029055664E-3</c:v>
                </c:pt>
                <c:pt idx="571">
                  <c:v>1.2631739804933807E-3</c:v>
                </c:pt>
                <c:pt idx="572">
                  <c:v>1.2631885136598258E-3</c:v>
                </c:pt>
                <c:pt idx="573">
                  <c:v>1.2634086492911841E-3</c:v>
                </c:pt>
                <c:pt idx="574">
                  <c:v>1.2638396038873905E-3</c:v>
                </c:pt>
                <c:pt idx="575">
                  <c:v>1.2644864579878759E-3</c:v>
                </c:pt>
                <c:pt idx="576">
                  <c:v>1.2653541507106566E-3</c:v>
                </c:pt>
                <c:pt idx="577">
                  <c:v>1.2664474744096762E-3</c:v>
                </c:pt>
                <c:pt idx="578">
                  <c:v>1.2677710694553022E-3</c:v>
                </c:pt>
                <c:pt idx="579">
                  <c:v>1.2693294191427654E-3</c:v>
                </c:pt>
                <c:pt idx="580">
                  <c:v>1.2711268447332137E-3</c:v>
                </c:pt>
                <c:pt idx="581">
                  <c:v>1.27316750063193E-3</c:v>
                </c:pt>
                <c:pt idx="582">
                  <c:v>1.2754553697081369E-3</c:v>
                </c:pt>
                <c:pt idx="583">
                  <c:v>1.277994258760691E-3</c:v>
                </c:pt>
                <c:pt idx="584">
                  <c:v>1.2807877941338186E-3</c:v>
                </c:pt>
                <c:pt idx="585">
                  <c:v>1.2838394174869276E-3</c:v>
                </c:pt>
                <c:pt idx="586">
                  <c:v>1.2871523817223781E-3</c:v>
                </c:pt>
                <c:pt idx="587">
                  <c:v>1.2907297470749471E-3</c:v>
                </c:pt>
                <c:pt idx="588">
                  <c:v>1.2945743773665928E-3</c:v>
                </c:pt>
                <c:pt idx="589">
                  <c:v>1.2986889364299502E-3</c:v>
                </c:pt>
                <c:pt idx="590">
                  <c:v>1.3030758847038548E-3</c:v>
                </c:pt>
                <c:pt idx="591">
                  <c:v>1.3077374760040276E-3</c:v>
                </c:pt>
                <c:pt idx="592">
                  <c:v>1.3126757544718892E-3</c:v>
                </c:pt>
                <c:pt idx="593">
                  <c:v>1.3178925517043239E-3</c:v>
                </c:pt>
                <c:pt idx="594">
                  <c:v>1.3233894840670359E-3</c:v>
                </c:pt>
                <c:pt idx="595">
                  <c:v>1.3291679501939789E-3</c:v>
                </c:pt>
                <c:pt idx="596">
                  <c:v>1.3352291286751773E-3</c:v>
                </c:pt>
                <c:pt idx="597">
                  <c:v>1.3415739759350673E-3</c:v>
                </c:pt>
                <c:pt idx="598">
                  <c:v>1.3482032243033444E-3</c:v>
                </c:pt>
                <c:pt idx="599">
                  <c:v>1.3551173802800953E-3</c:v>
                </c:pt>
                <c:pt idx="600">
                  <c:v>1.3623167229968433E-3</c:v>
                </c:pt>
                <c:pt idx="601">
                  <c:v>1.3698013028749449E-3</c:v>
                </c:pt>
                <c:pt idx="602">
                  <c:v>1.3775709404825942E-3</c:v>
                </c:pt>
                <c:pt idx="603">
                  <c:v>1.3856252255915332E-3</c:v>
                </c:pt>
                <c:pt idx="604">
                  <c:v>1.3939635164343515E-3</c:v>
                </c:pt>
                <c:pt idx="605">
                  <c:v>1.4025849391631079E-3</c:v>
                </c:pt>
                <c:pt idx="606">
                  <c:v>1.411488387509827E-3</c:v>
                </c:pt>
                <c:pt idx="607">
                  <c:v>1.4206725226491958E-3</c:v>
                </c:pt>
                <c:pt idx="608">
                  <c:v>1.4301357732636618E-3</c:v>
                </c:pt>
                <c:pt idx="609">
                  <c:v>1.4398763358109208E-3</c:v>
                </c:pt>
                <c:pt idx="610">
                  <c:v>1.4498921749936074E-3</c:v>
                </c:pt>
                <c:pt idx="611">
                  <c:v>1.4601810244308177E-3</c:v>
                </c:pt>
                <c:pt idx="612">
                  <c:v>1.4707403875308855E-3</c:v>
                </c:pt>
                <c:pt idx="613">
                  <c:v>1.4815675385647486E-3</c:v>
                </c:pt>
                <c:pt idx="614">
                  <c:v>1.4926595239389082E-3</c:v>
                </c:pt>
                <c:pt idx="615">
                  <c:v>1.5040131636669563E-3</c:v>
                </c:pt>
                <c:pt idx="616">
                  <c:v>1.5156250530383819E-3</c:v>
                </c:pt>
                <c:pt idx="617">
                  <c:v>1.5274915644831817E-3</c:v>
                </c:pt>
                <c:pt idx="618">
                  <c:v>1.5396088496307211E-3</c:v>
                </c:pt>
                <c:pt idx="619">
                  <c:v>1.5519728415609719E-3</c:v>
                </c:pt>
                <c:pt idx="620">
                  <c:v>1.5645792572462477E-3</c:v>
                </c:pt>
                <c:pt idx="621">
                  <c:v>1.5774236001812217E-3</c:v>
                </c:pt>
                <c:pt idx="622">
                  <c:v>1.5905011631989932E-3</c:v>
                </c:pt>
                <c:pt idx="623">
                  <c:v>1.6038070314706868E-3</c:v>
                </c:pt>
                <c:pt idx="624">
                  <c:v>1.6173360856859833E-3</c:v>
                </c:pt>
                <c:pt idx="625">
                  <c:v>1.6310830054117875E-3</c:v>
                </c:pt>
                <c:pt idx="626">
                  <c:v>1.6450422726260803E-3</c:v>
                </c:pt>
                <c:pt idx="627">
                  <c:v>1.6592081754238453E-3</c:v>
                </c:pt>
                <c:pt idx="628">
                  <c:v>1.6735748118918451E-3</c:v>
                </c:pt>
                <c:pt idx="629">
                  <c:v>1.6881360941488075E-3</c:v>
                </c:pt>
                <c:pt idx="630">
                  <c:v>1.7028857525475038E-3</c:v>
                </c:pt>
                <c:pt idx="631">
                  <c:v>1.7178173400350181E-3</c:v>
                </c:pt>
                <c:pt idx="632">
                  <c:v>1.7329242366673609E-3</c:v>
                </c:pt>
                <c:pt idx="633">
                  <c:v>1.7481996542745219E-3</c:v>
                </c:pt>
                <c:pt idx="634">
                  <c:v>1.7636366412717816E-3</c:v>
                </c:pt>
                <c:pt idx="635">
                  <c:v>1.7792280876131228E-3</c:v>
                </c:pt>
                <c:pt idx="636">
                  <c:v>1.7949667298824122E-3</c:v>
                </c:pt>
                <c:pt idx="637">
                  <c:v>1.8108451565177885E-3</c:v>
                </c:pt>
                <c:pt idx="638">
                  <c:v>1.8268558131648185E-3</c:v>
                </c:pt>
                <c:pt idx="639">
                  <c:v>1.8429910081535976E-3</c:v>
                </c:pt>
                <c:pt idx="640">
                  <c:v>1.859242918095097E-3</c:v>
                </c:pt>
                <c:pt idx="641">
                  <c:v>1.87560359359181E-3</c:v>
                </c:pt>
                <c:pt idx="642">
                  <c:v>1.8920649650577053E-3</c:v>
                </c:pt>
                <c:pt idx="643">
                  <c:v>1.9086188486424111E-3</c:v>
                </c:pt>
                <c:pt idx="644">
                  <c:v>1.9252569522544565E-3</c:v>
                </c:pt>
                <c:pt idx="645">
                  <c:v>1.9419708816782919E-3</c:v>
                </c:pt>
                <c:pt idx="646">
                  <c:v>1.958752146779793E-3</c:v>
                </c:pt>
                <c:pt idx="647">
                  <c:v>1.9755921677947494E-3</c:v>
                </c:pt>
                <c:pt idx="648">
                  <c:v>1.9924822816949936E-3</c:v>
                </c:pt>
                <c:pt idx="649">
                  <c:v>2.0094137486265E-3</c:v>
                </c:pt>
                <c:pt idx="650">
                  <c:v>2.0263777584139213E-3</c:v>
                </c:pt>
                <c:pt idx="651">
                  <c:v>2.0433654371259128E-3</c:v>
                </c:pt>
                <c:pt idx="652">
                  <c:v>2.0603678536954871E-3</c:v>
                </c:pt>
                <c:pt idx="653">
                  <c:v>2.0773760265897665E-3</c:v>
                </c:pt>
                <c:pt idx="654">
                  <c:v>2.0943809305231991E-3</c:v>
                </c:pt>
                <c:pt idx="655">
                  <c:v>2.1113735032085726E-3</c:v>
                </c:pt>
                <c:pt idx="656">
                  <c:v>2.1283446521399088E-3</c:v>
                </c:pt>
                <c:pt idx="657">
                  <c:v>2.1452852614014012E-3</c:v>
                </c:pt>
                <c:pt idx="658">
                  <c:v>2.1621861984964749E-3</c:v>
                </c:pt>
                <c:pt idx="659">
                  <c:v>2.1790383211912146E-3</c:v>
                </c:pt>
                <c:pt idx="660">
                  <c:v>2.1958324843660833E-3</c:v>
                </c:pt>
                <c:pt idx="661">
                  <c:v>2.2125595468702177E-3</c:v>
                </c:pt>
                <c:pt idx="662">
                  <c:v>2.2292103783722521E-3</c:v>
                </c:pt>
                <c:pt idx="663">
                  <c:v>2.2457758662019771E-3</c:v>
                </c:pt>
                <c:pt idx="664">
                  <c:v>2.2622469221768109E-3</c:v>
                </c:pt>
                <c:pt idx="665">
                  <c:v>2.2786144894073514E-3</c:v>
                </c:pt>
                <c:pt idx="666">
                  <c:v>2.2948695490761272E-3</c:v>
                </c:pt>
                <c:pt idx="667">
                  <c:v>2.3110031271838648E-3</c:v>
                </c:pt>
                <c:pt idx="668">
                  <c:v>2.3270063012574269E-3</c:v>
                </c:pt>
                <c:pt idx="669">
                  <c:v>2.3428702070138114E-3</c:v>
                </c:pt>
                <c:pt idx="670">
                  <c:v>2.3585860449745009E-3</c:v>
                </c:pt>
                <c:pt idx="671">
                  <c:v>2.3741450870245892E-3</c:v>
                </c:pt>
                <c:pt idx="672">
                  <c:v>2.3895386829111834E-3</c:v>
                </c:pt>
                <c:pt idx="673">
                  <c:v>2.4047582666755227E-3</c:v>
                </c:pt>
                <c:pt idx="674">
                  <c:v>2.4197953630134958E-3</c:v>
                </c:pt>
                <c:pt idx="675">
                  <c:v>2.4346415935591241E-3</c:v>
                </c:pt>
                <c:pt idx="676">
                  <c:v>2.4492886830858639E-3</c:v>
                </c:pt>
                <c:pt idx="677">
                  <c:v>2.4637284656204364E-3</c:v>
                </c:pt>
                <c:pt idx="678">
                  <c:v>2.4779528904642005E-3</c:v>
                </c:pt>
                <c:pt idx="679">
                  <c:v>2.4919540281169422E-3</c:v>
                </c:pt>
                <c:pt idx="680">
                  <c:v>2.5057240760983472E-3</c:v>
                </c:pt>
                <c:pt idx="681">
                  <c:v>2.5192553646621327E-3</c:v>
                </c:pt>
                <c:pt idx="682">
                  <c:v>2.5325403623983681E-3</c:v>
                </c:pt>
                <c:pt idx="683">
                  <c:v>2.5455716817191663E-3</c:v>
                </c:pt>
                <c:pt idx="684">
                  <c:v>2.5583420842234831E-3</c:v>
                </c:pt>
                <c:pt idx="685">
                  <c:v>2.5708444859364461E-3</c:v>
                </c:pt>
                <c:pt idx="686">
                  <c:v>2.5830719624191367E-3</c:v>
                </c:pt>
                <c:pt idx="687">
                  <c:v>2.5950177537445592E-3</c:v>
                </c:pt>
                <c:pt idx="688">
                  <c:v>2.6066752693359374E-3</c:v>
                </c:pt>
                <c:pt idx="689">
                  <c:v>2.6180380926633367E-3</c:v>
                </c:pt>
                <c:pt idx="690">
                  <c:v>2.6290999857949775E-3</c:v>
                </c:pt>
                <c:pt idx="691">
                  <c:v>2.6398548937995791E-3</c:v>
                </c:pt>
                <c:pt idx="692">
                  <c:v>2.6502969489963011E-3</c:v>
                </c:pt>
                <c:pt idx="693">
                  <c:v>2.6604204750489417E-3</c:v>
                </c:pt>
                <c:pt idx="694">
                  <c:v>2.6702199909012774E-3</c:v>
                </c:pt>
                <c:pt idx="695">
                  <c:v>2.6796902145504019E-3</c:v>
                </c:pt>
                <c:pt idx="696">
                  <c:v>2.6888260666553493E-3</c:v>
                </c:pt>
                <c:pt idx="697">
                  <c:v>2.6976226739781409E-3</c:v>
                </c:pt>
                <c:pt idx="698">
                  <c:v>2.7060753726547062E-3</c:v>
                </c:pt>
                <c:pt idx="699">
                  <c:v>2.7141797112933703E-3</c:v>
                </c:pt>
                <c:pt idx="700">
                  <c:v>2.7219314538985376E-3</c:v>
                </c:pt>
                <c:pt idx="701">
                  <c:v>2.7293265826174836E-3</c:v>
                </c:pt>
                <c:pt idx="702">
                  <c:v>2.7363613003084219E-3</c:v>
                </c:pt>
                <c:pt idx="703">
                  <c:v>2.7430320329280022E-3</c:v>
                </c:pt>
                <c:pt idx="704">
                  <c:v>2.7493354317365366E-3</c:v>
                </c:pt>
                <c:pt idx="705">
                  <c:v>2.7552683753198082E-3</c:v>
                </c:pt>
                <c:pt idx="706">
                  <c:v>2.7608279714257944E-3</c:v>
                </c:pt>
                <c:pt idx="707">
                  <c:v>2.7660115586155593E-3</c:v>
                </c:pt>
                <c:pt idx="708">
                  <c:v>2.7708167077271318E-3</c:v>
                </c:pt>
                <c:pt idx="709">
                  <c:v>2.7752412231517257E-3</c:v>
                </c:pt>
                <c:pt idx="710">
                  <c:v>2.7792831439215964E-3</c:v>
                </c:pt>
                <c:pt idx="711">
                  <c:v>2.7829407446092712E-3</c:v>
                </c:pt>
                <c:pt idx="712">
                  <c:v>2.7862125360376463E-3</c:v>
                </c:pt>
                <c:pt idx="713">
                  <c:v>2.7890972658011024E-3</c:v>
                </c:pt>
                <c:pt idx="714">
                  <c:v>2.7915939185974986E-3</c:v>
                </c:pt>
                <c:pt idx="715">
                  <c:v>2.7937017163714275E-3</c:v>
                </c:pt>
                <c:pt idx="716">
                  <c:v>2.7954201182690732E-3</c:v>
                </c:pt>
                <c:pt idx="717">
                  <c:v>2.7967488204052593E-3</c:v>
                </c:pt>
                <c:pt idx="718">
                  <c:v>2.7976877554434002E-3</c:v>
                </c:pt>
                <c:pt idx="719">
                  <c:v>2.798237091989324E-3</c:v>
                </c:pt>
                <c:pt idx="720">
                  <c:v>2.7983972337999145E-3</c:v>
                </c:pt>
                <c:pt idx="721">
                  <c:v>2.7981688188079548E-3</c:v>
                </c:pt>
                <c:pt idx="722">
                  <c:v>2.7975527179643642E-3</c:v>
                </c:pt>
                <c:pt idx="723">
                  <c:v>2.7965500338995998E-3</c:v>
                </c:pt>
                <c:pt idx="724">
                  <c:v>2.795162099405721E-3</c:v>
                </c:pt>
                <c:pt idx="725">
                  <c:v>2.7933904757410553E-3</c:v>
                </c:pt>
                <c:pt idx="726">
                  <c:v>2.7912369507595326E-3</c:v>
                </c:pt>
                <c:pt idx="727">
                  <c:v>2.7887035368667095E-3</c:v>
                </c:pt>
                <c:pt idx="728">
                  <c:v>2.7857924688049237E-3</c:v>
                </c:pt>
                <c:pt idx="729">
                  <c:v>2.7825062012699427E-3</c:v>
                </c:pt>
                <c:pt idx="730">
                  <c:v>2.778847406361723E-3</c:v>
                </c:pt>
                <c:pt idx="731">
                  <c:v>2.7748189708720495E-3</c:v>
                </c:pt>
                <c:pt idx="732">
                  <c:v>2.7704239934118326E-3</c:v>
                </c:pt>
                <c:pt idx="733">
                  <c:v>2.7656657813811816E-3</c:v>
                </c:pt>
                <c:pt idx="734">
                  <c:v>2.7605478477853189E-3</c:v>
                </c:pt>
                <c:pt idx="735">
                  <c:v>2.7550739078996177E-3</c:v>
                </c:pt>
                <c:pt idx="736">
                  <c:v>2.7492478757870911E-3</c:v>
                </c:pt>
                <c:pt idx="737">
                  <c:v>2.7430738606719876E-3</c:v>
                </c:pt>
                <c:pt idx="738">
                  <c:v>2.7365561631729545E-3</c:v>
                </c:pt>
                <c:pt idx="739">
                  <c:v>2.7296992713995711E-3</c:v>
                </c:pt>
                <c:pt idx="740">
                  <c:v>2.7225078569161321E-3</c:v>
                </c:pt>
                <c:pt idx="741">
                  <c:v>2.7149867705765929E-3</c:v>
                </c:pt>
                <c:pt idx="742">
                  <c:v>2.7071410382347241E-3</c:v>
                </c:pt>
                <c:pt idx="743">
                  <c:v>2.6989758563336639E-3</c:v>
                </c:pt>
                <c:pt idx="744">
                  <c:v>2.6904965873790817E-3</c:v>
                </c:pt>
                <c:pt idx="745">
                  <c:v>2.6817087553003068E-3</c:v>
                </c:pt>
                <c:pt idx="746">
                  <c:v>2.6726180407038078E-3</c:v>
                </c:pt>
                <c:pt idx="747">
                  <c:v>2.6632302760236106E-3</c:v>
                </c:pt>
                <c:pt idx="748">
                  <c:v>2.653551440573095E-3</c:v>
                </c:pt>
                <c:pt idx="749">
                  <c:v>2.6435876555029429E-3</c:v>
                </c:pt>
                <c:pt idx="750">
                  <c:v>2.6333451786699027E-3</c:v>
                </c:pt>
                <c:pt idx="751">
                  <c:v>2.6228303994211104E-3</c:v>
                </c:pt>
                <c:pt idx="752">
                  <c:v>2.6120498332989255E-3</c:v>
                </c:pt>
                <c:pt idx="753">
                  <c:v>2.6010101166709845E-3</c:v>
                </c:pt>
                <c:pt idx="754">
                  <c:v>2.5897180012906008E-3</c:v>
                </c:pt>
                <c:pt idx="755">
                  <c:v>2.5781803487923962E-3</c:v>
                </c:pt>
                <c:pt idx="756">
                  <c:v>2.5664041251281218E-3</c:v>
                </c:pt>
                <c:pt idx="757">
                  <c:v>2.5543963949479285E-3</c:v>
                </c:pt>
                <c:pt idx="758">
                  <c:v>2.5421643159319407E-3</c:v>
                </c:pt>
                <c:pt idx="759">
                  <c:v>2.5297151330773773E-3</c:v>
                </c:pt>
                <c:pt idx="760">
                  <c:v>2.517056172946344E-3</c:v>
                </c:pt>
                <c:pt idx="761">
                  <c:v>2.5041948378793887E-3</c:v>
                </c:pt>
                <c:pt idx="762">
                  <c:v>2.4911386001800102E-3</c:v>
                </c:pt>
                <c:pt idx="763">
                  <c:v>2.4778949962752884E-3</c:v>
                </c:pt>
                <c:pt idx="764">
                  <c:v>2.4644716208577482E-3</c:v>
                </c:pt>
                <c:pt idx="765">
                  <c:v>2.4508761210136872E-3</c:v>
                </c:pt>
                <c:pt idx="766">
                  <c:v>2.437116190343059E-3</c:v>
                </c:pt>
                <c:pt idx="767">
                  <c:v>2.4231995630760346E-3</c:v>
                </c:pt>
                <c:pt idx="768">
                  <c:v>2.4091340081914309E-3</c:v>
                </c:pt>
                <c:pt idx="769">
                  <c:v>2.3949273235420072E-3</c:v>
                </c:pt>
                <c:pt idx="770">
                  <c:v>2.3805873299917709E-3</c:v>
                </c:pt>
                <c:pt idx="771">
                  <c:v>2.3661218655702124E-3</c:v>
                </c:pt>
                <c:pt idx="772">
                  <c:v>2.3515387796486627E-3</c:v>
                </c:pt>
                <c:pt idx="773">
                  <c:v>2.3368459271434616E-3</c:v>
                </c:pt>
                <c:pt idx="774">
                  <c:v>2.3220511627510517E-3</c:v>
                </c:pt>
                <c:pt idx="775">
                  <c:v>2.3071623352197918E-3</c:v>
                </c:pt>
                <c:pt idx="776">
                  <c:v>2.2921872816631865E-3</c:v>
                </c:pt>
                <c:pt idx="777">
                  <c:v>2.2771338219194602E-3</c:v>
                </c:pt>
                <c:pt idx="778">
                  <c:v>2.2620097529619607E-3</c:v>
                </c:pt>
                <c:pt idx="779">
                  <c:v>2.2468228433651545E-3</c:v>
                </c:pt>
                <c:pt idx="780">
                  <c:v>2.2315808278306304E-3</c:v>
                </c:pt>
                <c:pt idx="781">
                  <c:v>2.2162914017776389E-3</c:v>
                </c:pt>
                <c:pt idx="782">
                  <c:v>2.2009622160025248E-3</c:v>
                </c:pt>
                <c:pt idx="783">
                  <c:v>2.1856008714113569E-3</c:v>
                </c:pt>
                <c:pt idx="784">
                  <c:v>2.1702149138299329E-3</c:v>
                </c:pt>
                <c:pt idx="785">
                  <c:v>2.1548118288953521E-3</c:v>
                </c:pt>
                <c:pt idx="786">
                  <c:v>2.1393990370330378E-3</c:v>
                </c:pt>
                <c:pt idx="787">
                  <c:v>2.1239838885233077E-3</c:v>
                </c:pt>
                <c:pt idx="788">
                  <c:v>2.1085736586611715E-3</c:v>
                </c:pt>
                <c:pt idx="789">
                  <c:v>2.093175543013138E-3</c:v>
                </c:pt>
                <c:pt idx="790">
                  <c:v>2.0777966527746484E-3</c:v>
                </c:pt>
                <c:pt idx="791">
                  <c:v>2.0624440102315895E-3</c:v>
                </c:pt>
                <c:pt idx="792">
                  <c:v>2.0471245443293108E-3</c:v>
                </c:pt>
                <c:pt idx="793">
                  <c:v>2.0318450863524113E-3</c:v>
                </c:pt>
                <c:pt idx="794">
                  <c:v>2.0166123657184183E-3</c:v>
                </c:pt>
                <c:pt idx="795">
                  <c:v>2.0014330058884082E-3</c:v>
                </c:pt>
                <c:pt idx="796">
                  <c:v>1.9863135203974742E-3</c:v>
                </c:pt>
                <c:pt idx="797">
                  <c:v>1.9712603090077884E-3</c:v>
                </c:pt>
                <c:pt idx="798">
                  <c:v>1.9562796539869518E-3</c:v>
                </c:pt>
                <c:pt idx="799">
                  <c:v>1.9413777165141434E-3</c:v>
                </c:pt>
                <c:pt idx="800">
                  <c:v>1.926560533216372E-3</c:v>
                </c:pt>
                <c:pt idx="801">
                  <c:v>1.911834012837219E-3</c:v>
                </c:pt>
                <c:pt idx="802">
                  <c:v>1.8972039330400988E-3</c:v>
                </c:pt>
                <c:pt idx="803">
                  <c:v>1.8826759373480051E-3</c:v>
                </c:pt>
                <c:pt idx="804">
                  <c:v>1.8682555322216577E-3</c:v>
                </c:pt>
                <c:pt idx="805">
                  <c:v>1.8539480842776717E-3</c:v>
                </c:pt>
                <c:pt idx="806">
                  <c:v>1.8397588176483734E-3</c:v>
                </c:pt>
                <c:pt idx="807">
                  <c:v>1.8256928114846265E-3</c:v>
                </c:pt>
                <c:pt idx="808">
                  <c:v>1.8117549976029955E-3</c:v>
                </c:pt>
                <c:pt idx="809">
                  <c:v>1.7979501582783353E-3</c:v>
                </c:pt>
                <c:pt idx="810">
                  <c:v>1.7842829241828347E-3</c:v>
                </c:pt>
                <c:pt idx="811">
                  <c:v>1.7707577724723278E-3</c:v>
                </c:pt>
                <c:pt idx="812">
                  <c:v>1.7573790250206105E-3</c:v>
                </c:pt>
                <c:pt idx="813">
                  <c:v>1.7441508468022757E-3</c:v>
                </c:pt>
                <c:pt idx="814">
                  <c:v>1.7310772444245419E-3</c:v>
                </c:pt>
                <c:pt idx="815">
                  <c:v>1.7181620648082569E-3</c:v>
                </c:pt>
                <c:pt idx="816">
                  <c:v>1.7054089940183299E-3</c:v>
                </c:pt>
                <c:pt idx="817">
                  <c:v>1.6928215562434454E-3</c:v>
                </c:pt>
                <c:pt idx="818">
                  <c:v>1.6804031129249875E-3</c:v>
                </c:pt>
                <c:pt idx="819">
                  <c:v>1.6681568620348611E-3</c:v>
                </c:pt>
                <c:pt idx="820">
                  <c:v>1.6560858375017347E-3</c:v>
                </c:pt>
                <c:pt idx="821">
                  <c:v>1.6441929087851683E-3</c:v>
                </c:pt>
                <c:pt idx="822">
                  <c:v>1.6324807805969033E-3</c:v>
                </c:pt>
                <c:pt idx="823">
                  <c:v>1.6209519927684222E-3</c:v>
                </c:pt>
                <c:pt idx="824">
                  <c:v>1.6096089202638549E-3</c:v>
                </c:pt>
                <c:pt idx="825">
                  <c:v>1.5984537733370544E-3</c:v>
                </c:pt>
                <c:pt idx="826">
                  <c:v>1.5874885978316058E-3</c:v>
                </c:pt>
                <c:pt idx="827">
                  <c:v>1.5767152756224036E-3</c:v>
                </c:pt>
                <c:pt idx="828">
                  <c:v>1.5661355251972348E-3</c:v>
                </c:pt>
                <c:pt idx="829">
                  <c:v>1.5557509023768074E-3</c:v>
                </c:pt>
                <c:pt idx="830">
                  <c:v>1.545562801171378E-3</c:v>
                </c:pt>
                <c:pt idx="831">
                  <c:v>1.5355724547721364E-3</c:v>
                </c:pt>
                <c:pt idx="832">
                  <c:v>1.5257809366753692E-3</c:v>
                </c:pt>
                <c:pt idx="833">
                  <c:v>1.5161891619372085E-3</c:v>
                </c:pt>
                <c:pt idx="834">
                  <c:v>1.5067978885568141E-3</c:v>
                </c:pt>
                <c:pt idx="835">
                  <c:v>1.4976077189855913E-3</c:v>
                </c:pt>
                <c:pt idx="836">
                  <c:v>1.4886191017599907E-3</c:v>
                </c:pt>
                <c:pt idx="837">
                  <c:v>1.4798323332553733E-3</c:v>
                </c:pt>
                <c:pt idx="838">
                  <c:v>1.471247559558232E-3</c:v>
                </c:pt>
                <c:pt idx="839">
                  <c:v>1.4628647784540373E-3</c:v>
                </c:pt>
                <c:pt idx="840">
                  <c:v>1.4546838415278348E-3</c:v>
                </c:pt>
                <c:pt idx="841">
                  <c:v>1.4467044563746603E-3</c:v>
                </c:pt>
                <c:pt idx="842">
                  <c:v>1.4389261889167257E-3</c:v>
                </c:pt>
                <c:pt idx="843">
                  <c:v>1.4313484658242484E-3</c:v>
                </c:pt>
                <c:pt idx="844">
                  <c:v>1.4239705770367197E-3</c:v>
                </c:pt>
                <c:pt idx="845">
                  <c:v>1.4167916783813352E-3</c:v>
                </c:pt>
                <c:pt idx="846">
                  <c:v>1.4098107942852104E-3</c:v>
                </c:pt>
                <c:pt idx="847">
                  <c:v>1.403026820577974E-3</c:v>
                </c:pt>
                <c:pt idx="848">
                  <c:v>1.3964385273812128E-3</c:v>
                </c:pt>
                <c:pt idx="849">
                  <c:v>1.3900445620812182E-3</c:v>
                </c:pt>
                <c:pt idx="850">
                  <c:v>1.3838434523814357E-3</c:v>
                </c:pt>
                <c:pt idx="851">
                  <c:v>1.3778336094308788E-3</c:v>
                </c:pt>
                <c:pt idx="852">
                  <c:v>1.3720133310248491E-3</c:v>
                </c:pt>
                <c:pt idx="853">
                  <c:v>1.3663808048741417E-3</c:v>
                </c:pt>
                <c:pt idx="854">
                  <c:v>1.3609341119389163E-3</c:v>
                </c:pt>
                <c:pt idx="855">
                  <c:v>1.3556712298233927E-3</c:v>
                </c:pt>
                <c:pt idx="856">
                  <c:v>1.350590036227467E-3</c:v>
                </c:pt>
                <c:pt idx="857">
                  <c:v>1.345688312451314E-3</c:v>
                </c:pt>
                <c:pt idx="858">
                  <c:v>1.3409637469490303E-3</c:v>
                </c:pt>
                <c:pt idx="859">
                  <c:v>1.3364139389273385E-3</c:v>
                </c:pt>
                <c:pt idx="860">
                  <c:v>1.3320364019853573E-3</c:v>
                </c:pt>
                <c:pt idx="861">
                  <c:v>1.3278285677914259E-3</c:v>
                </c:pt>
                <c:pt idx="862">
                  <c:v>1.3237877897929664E-3</c:v>
                </c:pt>
                <c:pt idx="863">
                  <c:v>1.3199113469553497E-3</c:v>
                </c:pt>
                <c:pt idx="864">
                  <c:v>1.3161964475257445E-3</c:v>
                </c:pt>
                <c:pt idx="865">
                  <c:v>1.312640232817917E-3</c:v>
                </c:pt>
                <c:pt idx="866">
                  <c:v>1.3092397810139634E-3</c:v>
                </c:pt>
                <c:pt idx="867">
                  <c:v>1.3059921109789645E-3</c:v>
                </c:pt>
                <c:pt idx="868">
                  <c:v>1.3028941860845683E-3</c:v>
                </c:pt>
                <c:pt idx="869">
                  <c:v>1.2999429180375196E-3</c:v>
                </c:pt>
                <c:pt idx="870">
                  <c:v>1.2971351707091888E-3</c:v>
                </c:pt>
                <c:pt idx="871">
                  <c:v>1.2944677639621651E-3</c:v>
                </c:pt>
                <c:pt idx="872">
                  <c:v>1.2919374774700218E-3</c:v>
                </c:pt>
                <c:pt idx="873">
                  <c:v>1.2895410545263894E-3</c:v>
                </c:pt>
                <c:pt idx="874">
                  <c:v>1.2872752058395089E-3</c:v>
                </c:pt>
                <c:pt idx="875">
                  <c:v>1.2851366133084883E-3</c:v>
                </c:pt>
                <c:pt idx="876">
                  <c:v>1.2831219337775214E-3</c:v>
                </c:pt>
                <c:pt idx="877">
                  <c:v>1.2812278027643821E-3</c:v>
                </c:pt>
                <c:pt idx="878">
                  <c:v>1.2794508381595618E-3</c:v>
                </c:pt>
                <c:pt idx="879">
                  <c:v>1.27778764389247E-3</c:v>
                </c:pt>
                <c:pt idx="880">
                  <c:v>1.2762348135611831E-3</c:v>
                </c:pt>
                <c:pt idx="881">
                  <c:v>1.2747889340222844E-3</c:v>
                </c:pt>
                <c:pt idx="882">
                  <c:v>1.2734465889374133E-3</c:v>
                </c:pt>
                <c:pt idx="883">
                  <c:v>1.2722043622731994E-3</c:v>
                </c:pt>
                <c:pt idx="884">
                  <c:v>1.2710588417513444E-3</c:v>
                </c:pt>
                <c:pt idx="885">
                  <c:v>1.2700066222456814E-3</c:v>
                </c:pt>
                <c:pt idx="886">
                  <c:v>1.2690443091231221E-3</c:v>
                </c:pt>
                <c:pt idx="887">
                  <c:v>1.2681685215254895E-3</c:v>
                </c:pt>
                <c:pt idx="888">
                  <c:v>1.2673758955893111E-3</c:v>
                </c:pt>
                <c:pt idx="889">
                  <c:v>1.2666630876007412E-3</c:v>
                </c:pt>
                <c:pt idx="890">
                  <c:v>1.2660267770828694E-3</c:v>
                </c:pt>
                <c:pt idx="891">
                  <c:v>1.2654636698127629E-3</c:v>
                </c:pt>
                <c:pt idx="892">
                  <c:v>1.2649705007656883E-3</c:v>
                </c:pt>
                <c:pt idx="893">
                  <c:v>1.2645440369840547E-3</c:v>
                </c:pt>
                <c:pt idx="894">
                  <c:v>1.264181080368718E-3</c:v>
                </c:pt>
                <c:pt idx="895">
                  <c:v>1.2638784703903917E-3</c:v>
                </c:pt>
                <c:pt idx="896">
                  <c:v>1.2636330867190067E-3</c:v>
                </c:pt>
                <c:pt idx="897">
                  <c:v>1.2634418517689756E-3</c:v>
                </c:pt>
                <c:pt idx="898">
                  <c:v>1.2633017331584164E-3</c:v>
                </c:pt>
                <c:pt idx="899">
                  <c:v>1.2632097460805055E-3</c:v>
                </c:pt>
                <c:pt idx="900">
                  <c:v>1.2631629555852331E-3</c:v>
                </c:pt>
                <c:pt idx="901">
                  <c:v>1.2631584787699546E-3</c:v>
                </c:pt>
                <c:pt idx="902">
                  <c:v>1.2631934868772316E-3</c:v>
                </c:pt>
                <c:pt idx="903">
                  <c:v>1.2632652072985843E-3</c:v>
                </c:pt>
                <c:pt idx="904">
                  <c:v>1.2633709254828783E-3</c:v>
                </c:pt>
                <c:pt idx="905">
                  <c:v>1.2635079867481921E-3</c:v>
                </c:pt>
                <c:pt idx="906">
                  <c:v>1.2636737979961272E-3</c:v>
                </c:pt>
                <c:pt idx="907">
                  <c:v>1.2638658293276336E-3</c:v>
                </c:pt>
                <c:pt idx="908">
                  <c:v>1.2640816155595495E-3</c:v>
                </c:pt>
                <c:pt idx="909">
                  <c:v>1.2643187576411637E-3</c:v>
                </c:pt>
                <c:pt idx="910">
                  <c:v>1.2645749239702296E-3</c:v>
                </c:pt>
                <c:pt idx="911">
                  <c:v>1.2648478516079792E-3</c:v>
                </c:pt>
                <c:pt idx="912">
                  <c:v>1.2651353473928013E-3</c:v>
                </c:pt>
                <c:pt idx="913">
                  <c:v>1.2654352889523656E-3</c:v>
                </c:pt>
                <c:pt idx="914">
                  <c:v>1.2657456256140898E-3</c:v>
                </c:pt>
                <c:pt idx="915">
                  <c:v>1.2660643792139707E-3</c:v>
                </c:pt>
                <c:pt idx="916">
                  <c:v>1.2663896448039038E-3</c:v>
                </c:pt>
                <c:pt idx="917">
                  <c:v>1.2667195912577478E-3</c:v>
                </c:pt>
                <c:pt idx="918">
                  <c:v>1.2670524617764878E-3</c:v>
                </c:pt>
                <c:pt idx="919">
                  <c:v>1.2673865742929785E-3</c:v>
                </c:pt>
                <c:pt idx="920">
                  <c:v>1.2677203217768545E-3</c:v>
                </c:pt>
                <c:pt idx="921">
                  <c:v>1.2680521724403066E-3</c:v>
                </c:pt>
                <c:pt idx="922">
                  <c:v>1.2683806698455377E-3</c:v>
                </c:pt>
                <c:pt idx="923">
                  <c:v>1.2687044329148134E-3</c:v>
                </c:pt>
                <c:pt idx="924">
                  <c:v>1.269022155844138E-3</c:v>
                </c:pt>
                <c:pt idx="925">
                  <c:v>1.2693326079216854E-3</c:v>
                </c:pt>
                <c:pt idx="926">
                  <c:v>1.269634633252223E-3</c:v>
                </c:pt>
                <c:pt idx="927">
                  <c:v>1.2699271503888642E-3</c:v>
                </c:pt>
                <c:pt idx="928">
                  <c:v>1.2702091518735953E-3</c:v>
                </c:pt>
                <c:pt idx="929">
                  <c:v>1.2704797036881019E-3</c:v>
                </c:pt>
                <c:pt idx="930">
                  <c:v>1.2707379446165398E-3</c:v>
                </c:pt>
                <c:pt idx="931">
                  <c:v>1.2709830855219682E-3</c:v>
                </c:pt>
                <c:pt idx="932">
                  <c:v>1.2712144085382676E-3</c:v>
                </c:pt>
                <c:pt idx="933">
                  <c:v>1.2714312661794463E-3</c:v>
                </c:pt>
                <c:pt idx="934">
                  <c:v>1.2716330803683317E-3</c:v>
                </c:pt>
                <c:pt idx="935">
                  <c:v>1.2718193413867199E-3</c:v>
                </c:pt>
                <c:pt idx="936">
                  <c:v>1.2719896067491438E-3</c:v>
                </c:pt>
                <c:pt idx="937">
                  <c:v>1.2721435000024948E-3</c:v>
                </c:pt>
                <c:pt idx="938">
                  <c:v>1.2722807094538108E-3</c:v>
                </c:pt>
                <c:pt idx="939">
                  <c:v>1.2724009868286129E-3</c:v>
                </c:pt>
                <c:pt idx="940">
                  <c:v>1.2725041458622448E-3</c:v>
                </c:pt>
                <c:pt idx="941">
                  <c:v>1.2725900608267346E-3</c:v>
                </c:pt>
                <c:pt idx="942">
                  <c:v>1.2726586649957623E-3</c:v>
                </c:pt>
                <c:pt idx="943">
                  <c:v>1.2727099490503764E-3</c:v>
                </c:pt>
                <c:pt idx="944">
                  <c:v>1.2727439594281556E-3</c:v>
                </c:pt>
                <c:pt idx="945">
                  <c:v>1.2727607966185729E-3</c:v>
                </c:pt>
                <c:pt idx="946">
                  <c:v>1.2727606134073626E-3</c:v>
                </c:pt>
                <c:pt idx="947">
                  <c:v>1.2727436130727399E-3</c:v>
                </c:pt>
                <c:pt idx="948">
                  <c:v>1.2727100475363653E-3</c:v>
                </c:pt>
                <c:pt idx="949">
                  <c:v>1.2726602154719863E-3</c:v>
                </c:pt>
                <c:pt idx="950">
                  <c:v>1.2725944603747242E-3</c:v>
                </c:pt>
                <c:pt idx="951">
                  <c:v>1.2725131685940067E-3</c:v>
                </c:pt>
                <c:pt idx="952">
                  <c:v>1.2724167673331742E-3</c:v>
                </c:pt>
                <c:pt idx="953">
                  <c:v>1.2723057226188173E-3</c:v>
                </c:pt>
                <c:pt idx="954">
                  <c:v>1.272180537242918E-3</c:v>
                </c:pt>
                <c:pt idx="955">
                  <c:v>1.2720417486808914E-3</c:v>
                </c:pt>
                <c:pt idx="956">
                  <c:v>1.271889926988633E-3</c:v>
                </c:pt>
                <c:pt idx="957">
                  <c:v>1.2717256726816944E-3</c:v>
                </c:pt>
                <c:pt idx="958">
                  <c:v>1.2715496145997093E-3</c:v>
                </c:pt>
                <c:pt idx="959">
                  <c:v>1.2713624077591982E-3</c:v>
                </c:pt>
                <c:pt idx="960">
                  <c:v>1.2711647311978841E-3</c:v>
                </c:pt>
                <c:pt idx="961">
                  <c:v>1.2709572858136374E-3</c:v>
                </c:pt>
                <c:pt idx="962">
                  <c:v>1.2707407922011697E-3</c:v>
                </c:pt>
                <c:pt idx="963">
                  <c:v>1.27051598848958E-3</c:v>
                </c:pt>
                <c:pt idx="964">
                  <c:v>1.2702836281838399E-3</c:v>
                </c:pt>
                <c:pt idx="965">
                  <c:v>1.2700444780132936E-3</c:v>
                </c:pt>
                <c:pt idx="966">
                  <c:v>1.2697993157902126E-3</c:v>
                </c:pt>
                <c:pt idx="967">
                  <c:v>1.269548928281436E-3</c:v>
                </c:pt>
                <c:pt idx="968">
                  <c:v>1.2692941090960816E-3</c:v>
                </c:pt>
                <c:pt idx="969">
                  <c:v>1.2690356565922898E-3</c:v>
                </c:pt>
                <c:pt idx="970">
                  <c:v>1.2687743718059264E-3</c:v>
                </c:pt>
                <c:pt idx="971">
                  <c:v>1.2685110564041209E-3</c:v>
                </c:pt>
                <c:pt idx="972">
                  <c:v>1.2682465106664887E-3</c:v>
                </c:pt>
                <c:pt idx="973">
                  <c:v>1.2679815314968238E-3</c:v>
                </c:pt>
                <c:pt idx="974">
                  <c:v>1.2677169104680101E-3</c:v>
                </c:pt>
                <c:pt idx="975">
                  <c:v>1.2674534319028436E-3</c:v>
                </c:pt>
                <c:pt idx="976">
                  <c:v>1.2671918709933948E-3</c:v>
                </c:pt>
                <c:pt idx="977">
                  <c:v>1.2669329919614983E-3</c:v>
                </c:pt>
                <c:pt idx="978">
                  <c:v>1.2666775462628727E-3</c:v>
                </c:pt>
                <c:pt idx="979">
                  <c:v>1.2664262708373304E-3</c:v>
                </c:pt>
                <c:pt idx="980">
                  <c:v>1.2661798864074514E-3</c:v>
                </c:pt>
                <c:pt idx="981">
                  <c:v>1.2659390958280404E-3</c:v>
                </c:pt>
                <c:pt idx="982">
                  <c:v>1.2657045824886006E-3</c:v>
                </c:pt>
                <c:pt idx="983">
                  <c:v>1.2654770087709897E-3</c:v>
                </c:pt>
                <c:pt idx="984">
                  <c:v>1.265257014564342E-3</c:v>
                </c:pt>
                <c:pt idx="985">
                  <c:v>1.2650452158392653E-3</c:v>
                </c:pt>
                <c:pt idx="986">
                  <c:v>1.2648422032832281E-3</c:v>
                </c:pt>
                <c:pt idx="987">
                  <c:v>1.2646485409989795E-3</c:v>
                </c:pt>
                <c:pt idx="988">
                  <c:v>1.2644647652677514E-3</c:v>
                </c:pt>
                <c:pt idx="989">
                  <c:v>1.264291383378899E-3</c:v>
                </c:pt>
                <c:pt idx="990">
                  <c:v>1.2641288725275574E-3</c:v>
                </c:pt>
                <c:pt idx="991">
                  <c:v>1.2639776787817844E-3</c:v>
                </c:pt>
                <c:pt idx="992">
                  <c:v>1.2638382161205767E-3</c:v>
                </c:pt>
                <c:pt idx="993">
                  <c:v>1.2637108655440459E-3</c:v>
                </c:pt>
                <c:pt idx="994">
                  <c:v>1.2635959742569403E-3</c:v>
                </c:pt>
                <c:pt idx="995">
                  <c:v>1.263493854926609E-3</c:v>
                </c:pt>
                <c:pt idx="996">
                  <c:v>1.2634047850163925E-3</c:v>
                </c:pt>
                <c:pt idx="997">
                  <c:v>1.2633290061953338E-3</c:v>
                </c:pt>
                <c:pt idx="998">
                  <c:v>1.2632667238249944E-3</c:v>
                </c:pt>
                <c:pt idx="999">
                  <c:v>1.2632181065240595E-3</c:v>
                </c:pt>
                <c:pt idx="1000">
                  <c:v>1.2631832858113147E-3</c:v>
                </c:pt>
              </c:numCache>
            </c:numRef>
          </c:yVal>
          <c:smooth val="1"/>
        </c:ser>
        <c:axId val="102214656"/>
        <c:axId val="106134144"/>
      </c:scatterChart>
      <c:valAx>
        <c:axId val="102214656"/>
        <c:scaling>
          <c:orientation val="minMax"/>
          <c:max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x(nm)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06134144"/>
        <c:crosses val="autoZero"/>
        <c:crossBetween val="midCat"/>
      </c:valAx>
      <c:valAx>
        <c:axId val="106134144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Energy(eV)</a:t>
                </a:r>
                <a:endParaRPr lang="ko-KR" altLang="ko-KR" sz="1800" b="1" i="0" baseline="0"/>
              </a:p>
            </c:rich>
          </c:tx>
          <c:layout/>
        </c:title>
        <c:numFmt formatCode="0.00E+00" sourceLinked="1"/>
        <c:majorTickMark val="none"/>
        <c:tickLblPos val="nextTo"/>
        <c:crossAx val="10221465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/>
              <a:t>Finite potential well</a:t>
            </a:r>
            <a:endParaRPr lang="ko-KR" altLang="ko-KR" sz="1800" b="1" i="0" baseline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Sheet2!$D$1</c:f>
              <c:strCache>
                <c:ptCount val="1"/>
                <c:pt idx="0">
                  <c:v>perturbation</c:v>
                </c:pt>
              </c:strCache>
            </c:strRef>
          </c:tx>
          <c:marker>
            <c:symbol val="none"/>
          </c:marker>
          <c:xVal>
            <c:numRef>
              <c:f>Sheet2!$C$2:$C$10000</c:f>
              <c:numCache>
                <c:formatCode>General</c:formatCode>
                <c:ptCount val="9999"/>
                <c:pt idx="0">
                  <c:v>0</c:v>
                </c:pt>
                <c:pt idx="1">
                  <c:v>0.08</c:v>
                </c:pt>
                <c:pt idx="2">
                  <c:v>0.16</c:v>
                </c:pt>
                <c:pt idx="3">
                  <c:v>0.24</c:v>
                </c:pt>
                <c:pt idx="4">
                  <c:v>0.32</c:v>
                </c:pt>
                <c:pt idx="5">
                  <c:v>0.4</c:v>
                </c:pt>
                <c:pt idx="6">
                  <c:v>0.48</c:v>
                </c:pt>
                <c:pt idx="7">
                  <c:v>0.56000000000000005</c:v>
                </c:pt>
                <c:pt idx="8">
                  <c:v>0.64</c:v>
                </c:pt>
                <c:pt idx="9">
                  <c:v>0.72</c:v>
                </c:pt>
                <c:pt idx="10">
                  <c:v>0.8</c:v>
                </c:pt>
                <c:pt idx="11">
                  <c:v>0.88</c:v>
                </c:pt>
                <c:pt idx="12">
                  <c:v>0.96</c:v>
                </c:pt>
                <c:pt idx="13">
                  <c:v>1.04</c:v>
                </c:pt>
                <c:pt idx="14">
                  <c:v>1.1200000000000001</c:v>
                </c:pt>
                <c:pt idx="15">
                  <c:v>1.2</c:v>
                </c:pt>
                <c:pt idx="16">
                  <c:v>1.28</c:v>
                </c:pt>
                <c:pt idx="17">
                  <c:v>1.36</c:v>
                </c:pt>
                <c:pt idx="18">
                  <c:v>1.44</c:v>
                </c:pt>
                <c:pt idx="19">
                  <c:v>1.52</c:v>
                </c:pt>
                <c:pt idx="20">
                  <c:v>1.6</c:v>
                </c:pt>
                <c:pt idx="21">
                  <c:v>1.68</c:v>
                </c:pt>
                <c:pt idx="22">
                  <c:v>1.76</c:v>
                </c:pt>
                <c:pt idx="23">
                  <c:v>1.84</c:v>
                </c:pt>
                <c:pt idx="24">
                  <c:v>1.92</c:v>
                </c:pt>
                <c:pt idx="25">
                  <c:v>2</c:v>
                </c:pt>
                <c:pt idx="26">
                  <c:v>2.08</c:v>
                </c:pt>
                <c:pt idx="27">
                  <c:v>2.16</c:v>
                </c:pt>
                <c:pt idx="28">
                  <c:v>2.2400000000000002</c:v>
                </c:pt>
                <c:pt idx="29">
                  <c:v>2.3199999999999998</c:v>
                </c:pt>
                <c:pt idx="30">
                  <c:v>2.4</c:v>
                </c:pt>
                <c:pt idx="31">
                  <c:v>2.48</c:v>
                </c:pt>
                <c:pt idx="32">
                  <c:v>2.56</c:v>
                </c:pt>
                <c:pt idx="33">
                  <c:v>2.64</c:v>
                </c:pt>
                <c:pt idx="34">
                  <c:v>2.72</c:v>
                </c:pt>
                <c:pt idx="35">
                  <c:v>2.8</c:v>
                </c:pt>
                <c:pt idx="36">
                  <c:v>2.88</c:v>
                </c:pt>
                <c:pt idx="37">
                  <c:v>2.96</c:v>
                </c:pt>
                <c:pt idx="38">
                  <c:v>3.04</c:v>
                </c:pt>
                <c:pt idx="39">
                  <c:v>3.12</c:v>
                </c:pt>
                <c:pt idx="40">
                  <c:v>3.2</c:v>
                </c:pt>
                <c:pt idx="41">
                  <c:v>3.28</c:v>
                </c:pt>
                <c:pt idx="42">
                  <c:v>3.36</c:v>
                </c:pt>
                <c:pt idx="43">
                  <c:v>3.44</c:v>
                </c:pt>
                <c:pt idx="44">
                  <c:v>3.52</c:v>
                </c:pt>
                <c:pt idx="45">
                  <c:v>3.6</c:v>
                </c:pt>
                <c:pt idx="46">
                  <c:v>3.68</c:v>
                </c:pt>
                <c:pt idx="47">
                  <c:v>3.76</c:v>
                </c:pt>
                <c:pt idx="48">
                  <c:v>3.84</c:v>
                </c:pt>
                <c:pt idx="49">
                  <c:v>3.92</c:v>
                </c:pt>
                <c:pt idx="50">
                  <c:v>4</c:v>
                </c:pt>
                <c:pt idx="51">
                  <c:v>4.08</c:v>
                </c:pt>
                <c:pt idx="52">
                  <c:v>4.16</c:v>
                </c:pt>
                <c:pt idx="53">
                  <c:v>4.24</c:v>
                </c:pt>
                <c:pt idx="54">
                  <c:v>4.32</c:v>
                </c:pt>
                <c:pt idx="55">
                  <c:v>4.4000000000000004</c:v>
                </c:pt>
                <c:pt idx="56">
                  <c:v>4.4800000000000004</c:v>
                </c:pt>
                <c:pt idx="57">
                  <c:v>4.5599999999999996</c:v>
                </c:pt>
                <c:pt idx="58">
                  <c:v>4.6399999999999997</c:v>
                </c:pt>
                <c:pt idx="59">
                  <c:v>4.72</c:v>
                </c:pt>
                <c:pt idx="60">
                  <c:v>4.8</c:v>
                </c:pt>
                <c:pt idx="61">
                  <c:v>4.88</c:v>
                </c:pt>
                <c:pt idx="62">
                  <c:v>4.96</c:v>
                </c:pt>
                <c:pt idx="63">
                  <c:v>5.04</c:v>
                </c:pt>
                <c:pt idx="64">
                  <c:v>5.12</c:v>
                </c:pt>
                <c:pt idx="65">
                  <c:v>5.2</c:v>
                </c:pt>
                <c:pt idx="66">
                  <c:v>5.28</c:v>
                </c:pt>
                <c:pt idx="67">
                  <c:v>5.36</c:v>
                </c:pt>
                <c:pt idx="68">
                  <c:v>5.44</c:v>
                </c:pt>
                <c:pt idx="69">
                  <c:v>5.52</c:v>
                </c:pt>
                <c:pt idx="70">
                  <c:v>5.6</c:v>
                </c:pt>
                <c:pt idx="71">
                  <c:v>5.68</c:v>
                </c:pt>
                <c:pt idx="72">
                  <c:v>5.76</c:v>
                </c:pt>
                <c:pt idx="73">
                  <c:v>5.84</c:v>
                </c:pt>
                <c:pt idx="74">
                  <c:v>5.92</c:v>
                </c:pt>
                <c:pt idx="75">
                  <c:v>6</c:v>
                </c:pt>
                <c:pt idx="76">
                  <c:v>6.08</c:v>
                </c:pt>
                <c:pt idx="77">
                  <c:v>6.16</c:v>
                </c:pt>
                <c:pt idx="78">
                  <c:v>6.24</c:v>
                </c:pt>
                <c:pt idx="79">
                  <c:v>6.32</c:v>
                </c:pt>
                <c:pt idx="80">
                  <c:v>6.4</c:v>
                </c:pt>
                <c:pt idx="81">
                  <c:v>6.48</c:v>
                </c:pt>
                <c:pt idx="82">
                  <c:v>6.56</c:v>
                </c:pt>
                <c:pt idx="83">
                  <c:v>6.64</c:v>
                </c:pt>
                <c:pt idx="84">
                  <c:v>6.72</c:v>
                </c:pt>
                <c:pt idx="85">
                  <c:v>6.8</c:v>
                </c:pt>
                <c:pt idx="86">
                  <c:v>6.88</c:v>
                </c:pt>
                <c:pt idx="87">
                  <c:v>6.96</c:v>
                </c:pt>
                <c:pt idx="88">
                  <c:v>7.04</c:v>
                </c:pt>
                <c:pt idx="89">
                  <c:v>7.12</c:v>
                </c:pt>
                <c:pt idx="90">
                  <c:v>7.2</c:v>
                </c:pt>
                <c:pt idx="91">
                  <c:v>7.28</c:v>
                </c:pt>
                <c:pt idx="92">
                  <c:v>7.36</c:v>
                </c:pt>
                <c:pt idx="93">
                  <c:v>7.44</c:v>
                </c:pt>
                <c:pt idx="94">
                  <c:v>7.52</c:v>
                </c:pt>
                <c:pt idx="95">
                  <c:v>7.6</c:v>
                </c:pt>
                <c:pt idx="96">
                  <c:v>7.68</c:v>
                </c:pt>
                <c:pt idx="97">
                  <c:v>7.76</c:v>
                </c:pt>
                <c:pt idx="98">
                  <c:v>7.84</c:v>
                </c:pt>
                <c:pt idx="99">
                  <c:v>7.92</c:v>
                </c:pt>
                <c:pt idx="100">
                  <c:v>8</c:v>
                </c:pt>
                <c:pt idx="101">
                  <c:v>8.08</c:v>
                </c:pt>
                <c:pt idx="102">
                  <c:v>8.16</c:v>
                </c:pt>
                <c:pt idx="103">
                  <c:v>8.24</c:v>
                </c:pt>
                <c:pt idx="104">
                  <c:v>8.32</c:v>
                </c:pt>
                <c:pt idx="105">
                  <c:v>8.4</c:v>
                </c:pt>
                <c:pt idx="106">
                  <c:v>8.48</c:v>
                </c:pt>
                <c:pt idx="107">
                  <c:v>8.56</c:v>
                </c:pt>
                <c:pt idx="108">
                  <c:v>8.64</c:v>
                </c:pt>
                <c:pt idx="109">
                  <c:v>8.7200000000000006</c:v>
                </c:pt>
                <c:pt idx="110">
                  <c:v>8.8000000000000007</c:v>
                </c:pt>
                <c:pt idx="111">
                  <c:v>8.8800000000000008</c:v>
                </c:pt>
                <c:pt idx="112">
                  <c:v>8.9600000000000009</c:v>
                </c:pt>
                <c:pt idx="113">
                  <c:v>9.0399999999999991</c:v>
                </c:pt>
                <c:pt idx="114">
                  <c:v>9.1199999999999992</c:v>
                </c:pt>
                <c:pt idx="115">
                  <c:v>9.1999999999999993</c:v>
                </c:pt>
                <c:pt idx="116">
                  <c:v>9.2799999999999994</c:v>
                </c:pt>
                <c:pt idx="117">
                  <c:v>9.36</c:v>
                </c:pt>
                <c:pt idx="118">
                  <c:v>9.44</c:v>
                </c:pt>
                <c:pt idx="119">
                  <c:v>9.52</c:v>
                </c:pt>
                <c:pt idx="120">
                  <c:v>9.6</c:v>
                </c:pt>
                <c:pt idx="121">
                  <c:v>9.68</c:v>
                </c:pt>
                <c:pt idx="122">
                  <c:v>9.76</c:v>
                </c:pt>
                <c:pt idx="123">
                  <c:v>9.84</c:v>
                </c:pt>
                <c:pt idx="124">
                  <c:v>9.92</c:v>
                </c:pt>
                <c:pt idx="125">
                  <c:v>10</c:v>
                </c:pt>
                <c:pt idx="126">
                  <c:v>10.08</c:v>
                </c:pt>
                <c:pt idx="127">
                  <c:v>10.16</c:v>
                </c:pt>
                <c:pt idx="128">
                  <c:v>10.24</c:v>
                </c:pt>
                <c:pt idx="129">
                  <c:v>10.32</c:v>
                </c:pt>
                <c:pt idx="130">
                  <c:v>10.4</c:v>
                </c:pt>
                <c:pt idx="131">
                  <c:v>10.48</c:v>
                </c:pt>
                <c:pt idx="132">
                  <c:v>10.56</c:v>
                </c:pt>
                <c:pt idx="133">
                  <c:v>10.64</c:v>
                </c:pt>
                <c:pt idx="134">
                  <c:v>10.72</c:v>
                </c:pt>
                <c:pt idx="135">
                  <c:v>10.8</c:v>
                </c:pt>
                <c:pt idx="136">
                  <c:v>10.88</c:v>
                </c:pt>
                <c:pt idx="137">
                  <c:v>10.96</c:v>
                </c:pt>
                <c:pt idx="138">
                  <c:v>11.04</c:v>
                </c:pt>
                <c:pt idx="139">
                  <c:v>11.12</c:v>
                </c:pt>
                <c:pt idx="140">
                  <c:v>11.2</c:v>
                </c:pt>
                <c:pt idx="141">
                  <c:v>11.28</c:v>
                </c:pt>
                <c:pt idx="142">
                  <c:v>11.36</c:v>
                </c:pt>
                <c:pt idx="143">
                  <c:v>11.44</c:v>
                </c:pt>
                <c:pt idx="144">
                  <c:v>11.52</c:v>
                </c:pt>
                <c:pt idx="145">
                  <c:v>11.6</c:v>
                </c:pt>
                <c:pt idx="146">
                  <c:v>11.68</c:v>
                </c:pt>
                <c:pt idx="147">
                  <c:v>11.76</c:v>
                </c:pt>
                <c:pt idx="148">
                  <c:v>11.84</c:v>
                </c:pt>
                <c:pt idx="149">
                  <c:v>11.92</c:v>
                </c:pt>
                <c:pt idx="150">
                  <c:v>12</c:v>
                </c:pt>
                <c:pt idx="151">
                  <c:v>12.08</c:v>
                </c:pt>
                <c:pt idx="152">
                  <c:v>12.16</c:v>
                </c:pt>
                <c:pt idx="153">
                  <c:v>12.24</c:v>
                </c:pt>
                <c:pt idx="154">
                  <c:v>12.32</c:v>
                </c:pt>
                <c:pt idx="155">
                  <c:v>12.4</c:v>
                </c:pt>
                <c:pt idx="156">
                  <c:v>12.48</c:v>
                </c:pt>
                <c:pt idx="157">
                  <c:v>12.56</c:v>
                </c:pt>
                <c:pt idx="158">
                  <c:v>12.64</c:v>
                </c:pt>
                <c:pt idx="159">
                  <c:v>12.72</c:v>
                </c:pt>
                <c:pt idx="160">
                  <c:v>12.8</c:v>
                </c:pt>
                <c:pt idx="161">
                  <c:v>12.88</c:v>
                </c:pt>
                <c:pt idx="162">
                  <c:v>12.96</c:v>
                </c:pt>
                <c:pt idx="163">
                  <c:v>13.04</c:v>
                </c:pt>
                <c:pt idx="164">
                  <c:v>13.12</c:v>
                </c:pt>
                <c:pt idx="165">
                  <c:v>13.2</c:v>
                </c:pt>
                <c:pt idx="166">
                  <c:v>13.28</c:v>
                </c:pt>
                <c:pt idx="167">
                  <c:v>13.36</c:v>
                </c:pt>
                <c:pt idx="168">
                  <c:v>13.44</c:v>
                </c:pt>
                <c:pt idx="169">
                  <c:v>13.52</c:v>
                </c:pt>
                <c:pt idx="170">
                  <c:v>13.6</c:v>
                </c:pt>
                <c:pt idx="171">
                  <c:v>13.68</c:v>
                </c:pt>
                <c:pt idx="172">
                  <c:v>13.76</c:v>
                </c:pt>
                <c:pt idx="173">
                  <c:v>13.84</c:v>
                </c:pt>
                <c:pt idx="174">
                  <c:v>13.92</c:v>
                </c:pt>
                <c:pt idx="175">
                  <c:v>14</c:v>
                </c:pt>
                <c:pt idx="176">
                  <c:v>14.08</c:v>
                </c:pt>
                <c:pt idx="177">
                  <c:v>14.16</c:v>
                </c:pt>
                <c:pt idx="178">
                  <c:v>14.24</c:v>
                </c:pt>
                <c:pt idx="179">
                  <c:v>14.32</c:v>
                </c:pt>
                <c:pt idx="180">
                  <c:v>14.4</c:v>
                </c:pt>
                <c:pt idx="181">
                  <c:v>14.48</c:v>
                </c:pt>
                <c:pt idx="182">
                  <c:v>14.56</c:v>
                </c:pt>
                <c:pt idx="183">
                  <c:v>14.64</c:v>
                </c:pt>
                <c:pt idx="184">
                  <c:v>14.72</c:v>
                </c:pt>
                <c:pt idx="185">
                  <c:v>14.8</c:v>
                </c:pt>
                <c:pt idx="186">
                  <c:v>14.88</c:v>
                </c:pt>
                <c:pt idx="187">
                  <c:v>14.96</c:v>
                </c:pt>
                <c:pt idx="188">
                  <c:v>15.04</c:v>
                </c:pt>
                <c:pt idx="189">
                  <c:v>15.12</c:v>
                </c:pt>
                <c:pt idx="190">
                  <c:v>15.2</c:v>
                </c:pt>
                <c:pt idx="191">
                  <c:v>15.28</c:v>
                </c:pt>
                <c:pt idx="192">
                  <c:v>15.36</c:v>
                </c:pt>
                <c:pt idx="193">
                  <c:v>15.44</c:v>
                </c:pt>
                <c:pt idx="194">
                  <c:v>15.52</c:v>
                </c:pt>
                <c:pt idx="195">
                  <c:v>15.6</c:v>
                </c:pt>
                <c:pt idx="196">
                  <c:v>15.68</c:v>
                </c:pt>
                <c:pt idx="197">
                  <c:v>15.76</c:v>
                </c:pt>
                <c:pt idx="198">
                  <c:v>15.84</c:v>
                </c:pt>
                <c:pt idx="199">
                  <c:v>15.92</c:v>
                </c:pt>
                <c:pt idx="200">
                  <c:v>16</c:v>
                </c:pt>
                <c:pt idx="201">
                  <c:v>16.079999999999998</c:v>
                </c:pt>
                <c:pt idx="202">
                  <c:v>16.16</c:v>
                </c:pt>
                <c:pt idx="203">
                  <c:v>16.239999999999998</c:v>
                </c:pt>
                <c:pt idx="204">
                  <c:v>16.32</c:v>
                </c:pt>
                <c:pt idx="205">
                  <c:v>16.399999999999999</c:v>
                </c:pt>
                <c:pt idx="206">
                  <c:v>16.48</c:v>
                </c:pt>
                <c:pt idx="207">
                  <c:v>16.559999999999999</c:v>
                </c:pt>
                <c:pt idx="208">
                  <c:v>16.64</c:v>
                </c:pt>
                <c:pt idx="209">
                  <c:v>16.72</c:v>
                </c:pt>
                <c:pt idx="210">
                  <c:v>16.8</c:v>
                </c:pt>
                <c:pt idx="211">
                  <c:v>16.88</c:v>
                </c:pt>
                <c:pt idx="212">
                  <c:v>16.96</c:v>
                </c:pt>
                <c:pt idx="213">
                  <c:v>17.04</c:v>
                </c:pt>
                <c:pt idx="214">
                  <c:v>17.12</c:v>
                </c:pt>
                <c:pt idx="215">
                  <c:v>17.2</c:v>
                </c:pt>
                <c:pt idx="216">
                  <c:v>17.28</c:v>
                </c:pt>
                <c:pt idx="217">
                  <c:v>17.36</c:v>
                </c:pt>
                <c:pt idx="218">
                  <c:v>17.440000000000001</c:v>
                </c:pt>
                <c:pt idx="219">
                  <c:v>17.52</c:v>
                </c:pt>
                <c:pt idx="220">
                  <c:v>17.600000000000001</c:v>
                </c:pt>
                <c:pt idx="221">
                  <c:v>17.68</c:v>
                </c:pt>
                <c:pt idx="222">
                  <c:v>17.760000000000002</c:v>
                </c:pt>
                <c:pt idx="223">
                  <c:v>17.84</c:v>
                </c:pt>
                <c:pt idx="224">
                  <c:v>17.920000000000002</c:v>
                </c:pt>
                <c:pt idx="225">
                  <c:v>18</c:v>
                </c:pt>
                <c:pt idx="226">
                  <c:v>18.079999999999998</c:v>
                </c:pt>
                <c:pt idx="227">
                  <c:v>18.16</c:v>
                </c:pt>
                <c:pt idx="228">
                  <c:v>18.239999999999998</c:v>
                </c:pt>
                <c:pt idx="229">
                  <c:v>18.32</c:v>
                </c:pt>
                <c:pt idx="230">
                  <c:v>18.399999999999999</c:v>
                </c:pt>
                <c:pt idx="231">
                  <c:v>18.48</c:v>
                </c:pt>
                <c:pt idx="232">
                  <c:v>18.559999999999999</c:v>
                </c:pt>
                <c:pt idx="233">
                  <c:v>18.64</c:v>
                </c:pt>
                <c:pt idx="234">
                  <c:v>18.72</c:v>
                </c:pt>
                <c:pt idx="235">
                  <c:v>18.8</c:v>
                </c:pt>
                <c:pt idx="236">
                  <c:v>18.88</c:v>
                </c:pt>
                <c:pt idx="237">
                  <c:v>18.96</c:v>
                </c:pt>
                <c:pt idx="238">
                  <c:v>19.04</c:v>
                </c:pt>
                <c:pt idx="239">
                  <c:v>19.12</c:v>
                </c:pt>
                <c:pt idx="240">
                  <c:v>19.2</c:v>
                </c:pt>
                <c:pt idx="241">
                  <c:v>19.28</c:v>
                </c:pt>
                <c:pt idx="242">
                  <c:v>19.36</c:v>
                </c:pt>
                <c:pt idx="243">
                  <c:v>19.440000000000001</c:v>
                </c:pt>
                <c:pt idx="244">
                  <c:v>19.52</c:v>
                </c:pt>
                <c:pt idx="245">
                  <c:v>19.600000000000001</c:v>
                </c:pt>
                <c:pt idx="246">
                  <c:v>19.68</c:v>
                </c:pt>
                <c:pt idx="247">
                  <c:v>19.760000000000002</c:v>
                </c:pt>
                <c:pt idx="248">
                  <c:v>19.84</c:v>
                </c:pt>
                <c:pt idx="249">
                  <c:v>19.920000000000002</c:v>
                </c:pt>
                <c:pt idx="250">
                  <c:v>20</c:v>
                </c:pt>
                <c:pt idx="251">
                  <c:v>20.079999999999998</c:v>
                </c:pt>
                <c:pt idx="252">
                  <c:v>20.16</c:v>
                </c:pt>
                <c:pt idx="253">
                  <c:v>20.239999999999998</c:v>
                </c:pt>
                <c:pt idx="254">
                  <c:v>20.32</c:v>
                </c:pt>
                <c:pt idx="255">
                  <c:v>20.399999999999999</c:v>
                </c:pt>
                <c:pt idx="256">
                  <c:v>20.48</c:v>
                </c:pt>
                <c:pt idx="257">
                  <c:v>20.56</c:v>
                </c:pt>
                <c:pt idx="258">
                  <c:v>20.64</c:v>
                </c:pt>
                <c:pt idx="259">
                  <c:v>20.72</c:v>
                </c:pt>
                <c:pt idx="260">
                  <c:v>20.8</c:v>
                </c:pt>
                <c:pt idx="261">
                  <c:v>20.88</c:v>
                </c:pt>
                <c:pt idx="262">
                  <c:v>20.96</c:v>
                </c:pt>
                <c:pt idx="263">
                  <c:v>21.04</c:v>
                </c:pt>
                <c:pt idx="264">
                  <c:v>21.12</c:v>
                </c:pt>
                <c:pt idx="265">
                  <c:v>21.2</c:v>
                </c:pt>
                <c:pt idx="266">
                  <c:v>21.28</c:v>
                </c:pt>
                <c:pt idx="267">
                  <c:v>21.36</c:v>
                </c:pt>
                <c:pt idx="268">
                  <c:v>21.44</c:v>
                </c:pt>
                <c:pt idx="269">
                  <c:v>21.52</c:v>
                </c:pt>
                <c:pt idx="270">
                  <c:v>21.6</c:v>
                </c:pt>
                <c:pt idx="271">
                  <c:v>21.68</c:v>
                </c:pt>
                <c:pt idx="272">
                  <c:v>21.76</c:v>
                </c:pt>
                <c:pt idx="273">
                  <c:v>21.84</c:v>
                </c:pt>
                <c:pt idx="274">
                  <c:v>21.92</c:v>
                </c:pt>
                <c:pt idx="275">
                  <c:v>22</c:v>
                </c:pt>
                <c:pt idx="276">
                  <c:v>22.08</c:v>
                </c:pt>
                <c:pt idx="277">
                  <c:v>22.16</c:v>
                </c:pt>
                <c:pt idx="278">
                  <c:v>22.24</c:v>
                </c:pt>
                <c:pt idx="279">
                  <c:v>22.32</c:v>
                </c:pt>
                <c:pt idx="280">
                  <c:v>22.4</c:v>
                </c:pt>
                <c:pt idx="281">
                  <c:v>22.48</c:v>
                </c:pt>
                <c:pt idx="282">
                  <c:v>22.56</c:v>
                </c:pt>
                <c:pt idx="283">
                  <c:v>22.64</c:v>
                </c:pt>
                <c:pt idx="284">
                  <c:v>22.72</c:v>
                </c:pt>
                <c:pt idx="285">
                  <c:v>22.8</c:v>
                </c:pt>
                <c:pt idx="286">
                  <c:v>22.88</c:v>
                </c:pt>
                <c:pt idx="287">
                  <c:v>22.96</c:v>
                </c:pt>
                <c:pt idx="288">
                  <c:v>23.04</c:v>
                </c:pt>
                <c:pt idx="289">
                  <c:v>23.12</c:v>
                </c:pt>
                <c:pt idx="290">
                  <c:v>23.2</c:v>
                </c:pt>
                <c:pt idx="291">
                  <c:v>23.28</c:v>
                </c:pt>
                <c:pt idx="292">
                  <c:v>23.36</c:v>
                </c:pt>
                <c:pt idx="293">
                  <c:v>23.44</c:v>
                </c:pt>
                <c:pt idx="294">
                  <c:v>23.52</c:v>
                </c:pt>
                <c:pt idx="295">
                  <c:v>23.6</c:v>
                </c:pt>
                <c:pt idx="296">
                  <c:v>23.68</c:v>
                </c:pt>
                <c:pt idx="297">
                  <c:v>23.76</c:v>
                </c:pt>
                <c:pt idx="298">
                  <c:v>23.84</c:v>
                </c:pt>
                <c:pt idx="299">
                  <c:v>23.92</c:v>
                </c:pt>
                <c:pt idx="300">
                  <c:v>24</c:v>
                </c:pt>
                <c:pt idx="301">
                  <c:v>24.08</c:v>
                </c:pt>
                <c:pt idx="302">
                  <c:v>24.16</c:v>
                </c:pt>
                <c:pt idx="303">
                  <c:v>24.24</c:v>
                </c:pt>
                <c:pt idx="304">
                  <c:v>24.32</c:v>
                </c:pt>
                <c:pt idx="305">
                  <c:v>24.4</c:v>
                </c:pt>
                <c:pt idx="306">
                  <c:v>24.48</c:v>
                </c:pt>
                <c:pt idx="307">
                  <c:v>24.56</c:v>
                </c:pt>
                <c:pt idx="308">
                  <c:v>24.64</c:v>
                </c:pt>
                <c:pt idx="309">
                  <c:v>24.72</c:v>
                </c:pt>
                <c:pt idx="310">
                  <c:v>24.8</c:v>
                </c:pt>
                <c:pt idx="311">
                  <c:v>24.88</c:v>
                </c:pt>
                <c:pt idx="312">
                  <c:v>24.96</c:v>
                </c:pt>
                <c:pt idx="313">
                  <c:v>25.04</c:v>
                </c:pt>
                <c:pt idx="314">
                  <c:v>25.12</c:v>
                </c:pt>
                <c:pt idx="315">
                  <c:v>25.2</c:v>
                </c:pt>
                <c:pt idx="316">
                  <c:v>25.28</c:v>
                </c:pt>
                <c:pt idx="317">
                  <c:v>25.36</c:v>
                </c:pt>
                <c:pt idx="318">
                  <c:v>25.44</c:v>
                </c:pt>
                <c:pt idx="319">
                  <c:v>25.52</c:v>
                </c:pt>
                <c:pt idx="320">
                  <c:v>25.6</c:v>
                </c:pt>
                <c:pt idx="321">
                  <c:v>25.68</c:v>
                </c:pt>
                <c:pt idx="322">
                  <c:v>25.76</c:v>
                </c:pt>
                <c:pt idx="323">
                  <c:v>25.84</c:v>
                </c:pt>
                <c:pt idx="324">
                  <c:v>25.92</c:v>
                </c:pt>
                <c:pt idx="325">
                  <c:v>26</c:v>
                </c:pt>
                <c:pt idx="326">
                  <c:v>26.08</c:v>
                </c:pt>
                <c:pt idx="327">
                  <c:v>26.16</c:v>
                </c:pt>
                <c:pt idx="328">
                  <c:v>26.24</c:v>
                </c:pt>
                <c:pt idx="329">
                  <c:v>26.32</c:v>
                </c:pt>
                <c:pt idx="330">
                  <c:v>26.4</c:v>
                </c:pt>
                <c:pt idx="331">
                  <c:v>26.48</c:v>
                </c:pt>
                <c:pt idx="332">
                  <c:v>26.56</c:v>
                </c:pt>
                <c:pt idx="333">
                  <c:v>26.64</c:v>
                </c:pt>
                <c:pt idx="334">
                  <c:v>26.72</c:v>
                </c:pt>
                <c:pt idx="335">
                  <c:v>26.8</c:v>
                </c:pt>
                <c:pt idx="336">
                  <c:v>26.88</c:v>
                </c:pt>
                <c:pt idx="337">
                  <c:v>26.96</c:v>
                </c:pt>
                <c:pt idx="338">
                  <c:v>27.04</c:v>
                </c:pt>
                <c:pt idx="339">
                  <c:v>27.12</c:v>
                </c:pt>
                <c:pt idx="340">
                  <c:v>27.2</c:v>
                </c:pt>
                <c:pt idx="341">
                  <c:v>27.28</c:v>
                </c:pt>
                <c:pt idx="342">
                  <c:v>27.36</c:v>
                </c:pt>
                <c:pt idx="343">
                  <c:v>27.44</c:v>
                </c:pt>
                <c:pt idx="344">
                  <c:v>27.52</c:v>
                </c:pt>
                <c:pt idx="345">
                  <c:v>27.6</c:v>
                </c:pt>
                <c:pt idx="346">
                  <c:v>27.68</c:v>
                </c:pt>
                <c:pt idx="347">
                  <c:v>27.76</c:v>
                </c:pt>
                <c:pt idx="348">
                  <c:v>27.84</c:v>
                </c:pt>
                <c:pt idx="349">
                  <c:v>27.92</c:v>
                </c:pt>
                <c:pt idx="350">
                  <c:v>28</c:v>
                </c:pt>
                <c:pt idx="351">
                  <c:v>28.08</c:v>
                </c:pt>
                <c:pt idx="352">
                  <c:v>28.16</c:v>
                </c:pt>
                <c:pt idx="353">
                  <c:v>28.24</c:v>
                </c:pt>
                <c:pt idx="354">
                  <c:v>28.32</c:v>
                </c:pt>
                <c:pt idx="355">
                  <c:v>28.4</c:v>
                </c:pt>
                <c:pt idx="356">
                  <c:v>28.48</c:v>
                </c:pt>
                <c:pt idx="357">
                  <c:v>28.56</c:v>
                </c:pt>
                <c:pt idx="358">
                  <c:v>28.64</c:v>
                </c:pt>
                <c:pt idx="359">
                  <c:v>28.72</c:v>
                </c:pt>
                <c:pt idx="360">
                  <c:v>28.8</c:v>
                </c:pt>
                <c:pt idx="361">
                  <c:v>28.88</c:v>
                </c:pt>
                <c:pt idx="362">
                  <c:v>28.96</c:v>
                </c:pt>
                <c:pt idx="363">
                  <c:v>29.04</c:v>
                </c:pt>
                <c:pt idx="364">
                  <c:v>29.12</c:v>
                </c:pt>
                <c:pt idx="365">
                  <c:v>29.2</c:v>
                </c:pt>
                <c:pt idx="366">
                  <c:v>29.28</c:v>
                </c:pt>
                <c:pt idx="367">
                  <c:v>29.36</c:v>
                </c:pt>
                <c:pt idx="368">
                  <c:v>29.44</c:v>
                </c:pt>
                <c:pt idx="369">
                  <c:v>29.52</c:v>
                </c:pt>
                <c:pt idx="370">
                  <c:v>29.6</c:v>
                </c:pt>
                <c:pt idx="371">
                  <c:v>29.68</c:v>
                </c:pt>
                <c:pt idx="372">
                  <c:v>29.76</c:v>
                </c:pt>
                <c:pt idx="373">
                  <c:v>29.84</c:v>
                </c:pt>
                <c:pt idx="374">
                  <c:v>29.92</c:v>
                </c:pt>
                <c:pt idx="375">
                  <c:v>30</c:v>
                </c:pt>
                <c:pt idx="376">
                  <c:v>30.08</c:v>
                </c:pt>
                <c:pt idx="377">
                  <c:v>30.16</c:v>
                </c:pt>
                <c:pt idx="378">
                  <c:v>30.24</c:v>
                </c:pt>
                <c:pt idx="379">
                  <c:v>30.32</c:v>
                </c:pt>
                <c:pt idx="380">
                  <c:v>30.4</c:v>
                </c:pt>
                <c:pt idx="381">
                  <c:v>30.48</c:v>
                </c:pt>
                <c:pt idx="382">
                  <c:v>30.56</c:v>
                </c:pt>
                <c:pt idx="383">
                  <c:v>30.64</c:v>
                </c:pt>
                <c:pt idx="384">
                  <c:v>30.72</c:v>
                </c:pt>
                <c:pt idx="385">
                  <c:v>30.8</c:v>
                </c:pt>
                <c:pt idx="386">
                  <c:v>30.88</c:v>
                </c:pt>
                <c:pt idx="387">
                  <c:v>30.96</c:v>
                </c:pt>
                <c:pt idx="388">
                  <c:v>31.04</c:v>
                </c:pt>
                <c:pt idx="389">
                  <c:v>31.12</c:v>
                </c:pt>
                <c:pt idx="390">
                  <c:v>31.2</c:v>
                </c:pt>
                <c:pt idx="391">
                  <c:v>31.28</c:v>
                </c:pt>
                <c:pt idx="392">
                  <c:v>31.36</c:v>
                </c:pt>
                <c:pt idx="393">
                  <c:v>31.44</c:v>
                </c:pt>
                <c:pt idx="394">
                  <c:v>31.52</c:v>
                </c:pt>
                <c:pt idx="395">
                  <c:v>31.6</c:v>
                </c:pt>
                <c:pt idx="396">
                  <c:v>31.68</c:v>
                </c:pt>
                <c:pt idx="397">
                  <c:v>31.76</c:v>
                </c:pt>
                <c:pt idx="398">
                  <c:v>31.84</c:v>
                </c:pt>
                <c:pt idx="399">
                  <c:v>31.92</c:v>
                </c:pt>
                <c:pt idx="400">
                  <c:v>32</c:v>
                </c:pt>
                <c:pt idx="401">
                  <c:v>32.08</c:v>
                </c:pt>
                <c:pt idx="402">
                  <c:v>32.159999999999997</c:v>
                </c:pt>
                <c:pt idx="403">
                  <c:v>32.24</c:v>
                </c:pt>
                <c:pt idx="404">
                  <c:v>32.32</c:v>
                </c:pt>
                <c:pt idx="405">
                  <c:v>32.4</c:v>
                </c:pt>
                <c:pt idx="406">
                  <c:v>32.479999999999997</c:v>
                </c:pt>
                <c:pt idx="407">
                  <c:v>32.56</c:v>
                </c:pt>
                <c:pt idx="408">
                  <c:v>32.64</c:v>
                </c:pt>
                <c:pt idx="409">
                  <c:v>32.72</c:v>
                </c:pt>
                <c:pt idx="410">
                  <c:v>32.799999999999997</c:v>
                </c:pt>
                <c:pt idx="411">
                  <c:v>32.880000000000003</c:v>
                </c:pt>
                <c:pt idx="412">
                  <c:v>32.96</c:v>
                </c:pt>
                <c:pt idx="413">
                  <c:v>33.04</c:v>
                </c:pt>
                <c:pt idx="414">
                  <c:v>33.119999999999997</c:v>
                </c:pt>
                <c:pt idx="415">
                  <c:v>33.200000000000003</c:v>
                </c:pt>
                <c:pt idx="416">
                  <c:v>33.28</c:v>
                </c:pt>
                <c:pt idx="417">
                  <c:v>33.36</c:v>
                </c:pt>
                <c:pt idx="418">
                  <c:v>33.44</c:v>
                </c:pt>
                <c:pt idx="419">
                  <c:v>33.520000000000003</c:v>
                </c:pt>
                <c:pt idx="420">
                  <c:v>33.6</c:v>
                </c:pt>
                <c:pt idx="421">
                  <c:v>33.68</c:v>
                </c:pt>
                <c:pt idx="422">
                  <c:v>33.76</c:v>
                </c:pt>
                <c:pt idx="423">
                  <c:v>33.840000000000003</c:v>
                </c:pt>
                <c:pt idx="424">
                  <c:v>33.92</c:v>
                </c:pt>
                <c:pt idx="425">
                  <c:v>34</c:v>
                </c:pt>
                <c:pt idx="426">
                  <c:v>34.08</c:v>
                </c:pt>
                <c:pt idx="427">
                  <c:v>34.159999999999997</c:v>
                </c:pt>
                <c:pt idx="428">
                  <c:v>34.24</c:v>
                </c:pt>
                <c:pt idx="429">
                  <c:v>34.32</c:v>
                </c:pt>
                <c:pt idx="430">
                  <c:v>34.4</c:v>
                </c:pt>
                <c:pt idx="431">
                  <c:v>34.479999999999997</c:v>
                </c:pt>
                <c:pt idx="432">
                  <c:v>34.56</c:v>
                </c:pt>
                <c:pt idx="433">
                  <c:v>34.64</c:v>
                </c:pt>
                <c:pt idx="434">
                  <c:v>34.72</c:v>
                </c:pt>
                <c:pt idx="435">
                  <c:v>34.799999999999997</c:v>
                </c:pt>
                <c:pt idx="436">
                  <c:v>34.880000000000003</c:v>
                </c:pt>
                <c:pt idx="437">
                  <c:v>34.96</c:v>
                </c:pt>
                <c:pt idx="438">
                  <c:v>35.04</c:v>
                </c:pt>
                <c:pt idx="439">
                  <c:v>35.119999999999997</c:v>
                </c:pt>
                <c:pt idx="440">
                  <c:v>35.200000000000003</c:v>
                </c:pt>
                <c:pt idx="441">
                  <c:v>35.28</c:v>
                </c:pt>
                <c:pt idx="442">
                  <c:v>35.36</c:v>
                </c:pt>
                <c:pt idx="443">
                  <c:v>35.44</c:v>
                </c:pt>
                <c:pt idx="444">
                  <c:v>35.520000000000003</c:v>
                </c:pt>
                <c:pt idx="445">
                  <c:v>35.6</c:v>
                </c:pt>
                <c:pt idx="446">
                  <c:v>35.68</c:v>
                </c:pt>
                <c:pt idx="447">
                  <c:v>35.76</c:v>
                </c:pt>
                <c:pt idx="448">
                  <c:v>35.840000000000003</c:v>
                </c:pt>
                <c:pt idx="449">
                  <c:v>35.92</c:v>
                </c:pt>
                <c:pt idx="450">
                  <c:v>36</c:v>
                </c:pt>
                <c:pt idx="451">
                  <c:v>36.08</c:v>
                </c:pt>
                <c:pt idx="452">
                  <c:v>36.159999999999997</c:v>
                </c:pt>
                <c:pt idx="453">
                  <c:v>36.24</c:v>
                </c:pt>
                <c:pt idx="454">
                  <c:v>36.32</c:v>
                </c:pt>
                <c:pt idx="455">
                  <c:v>36.4</c:v>
                </c:pt>
                <c:pt idx="456">
                  <c:v>36.479999999999997</c:v>
                </c:pt>
                <c:pt idx="457">
                  <c:v>36.56</c:v>
                </c:pt>
                <c:pt idx="458">
                  <c:v>36.64</c:v>
                </c:pt>
                <c:pt idx="459">
                  <c:v>36.72</c:v>
                </c:pt>
                <c:pt idx="460">
                  <c:v>36.799999999999997</c:v>
                </c:pt>
                <c:pt idx="461">
                  <c:v>36.880000000000003</c:v>
                </c:pt>
                <c:pt idx="462">
                  <c:v>36.96</c:v>
                </c:pt>
                <c:pt idx="463">
                  <c:v>37.04</c:v>
                </c:pt>
                <c:pt idx="464">
                  <c:v>37.119999999999997</c:v>
                </c:pt>
                <c:pt idx="465">
                  <c:v>37.200000000000003</c:v>
                </c:pt>
                <c:pt idx="466">
                  <c:v>37.28</c:v>
                </c:pt>
                <c:pt idx="467">
                  <c:v>37.36</c:v>
                </c:pt>
                <c:pt idx="468">
                  <c:v>37.44</c:v>
                </c:pt>
                <c:pt idx="469">
                  <c:v>37.520000000000003</c:v>
                </c:pt>
                <c:pt idx="470">
                  <c:v>37.6</c:v>
                </c:pt>
                <c:pt idx="471">
                  <c:v>37.68</c:v>
                </c:pt>
                <c:pt idx="472">
                  <c:v>37.76</c:v>
                </c:pt>
                <c:pt idx="473">
                  <c:v>37.840000000000003</c:v>
                </c:pt>
                <c:pt idx="474">
                  <c:v>37.92</c:v>
                </c:pt>
                <c:pt idx="475">
                  <c:v>38</c:v>
                </c:pt>
                <c:pt idx="476">
                  <c:v>38.08</c:v>
                </c:pt>
                <c:pt idx="477">
                  <c:v>38.159999999999997</c:v>
                </c:pt>
                <c:pt idx="478">
                  <c:v>38.24</c:v>
                </c:pt>
                <c:pt idx="479">
                  <c:v>38.32</c:v>
                </c:pt>
                <c:pt idx="480">
                  <c:v>38.4</c:v>
                </c:pt>
                <c:pt idx="481">
                  <c:v>38.479999999999997</c:v>
                </c:pt>
                <c:pt idx="482">
                  <c:v>38.56</c:v>
                </c:pt>
                <c:pt idx="483">
                  <c:v>38.64</c:v>
                </c:pt>
                <c:pt idx="484">
                  <c:v>38.72</c:v>
                </c:pt>
                <c:pt idx="485">
                  <c:v>38.799999999999997</c:v>
                </c:pt>
                <c:pt idx="486">
                  <c:v>38.880000000000003</c:v>
                </c:pt>
                <c:pt idx="487">
                  <c:v>38.96</c:v>
                </c:pt>
                <c:pt idx="488">
                  <c:v>39.04</c:v>
                </c:pt>
                <c:pt idx="489">
                  <c:v>39.119999999999997</c:v>
                </c:pt>
                <c:pt idx="490">
                  <c:v>39.200000000000003</c:v>
                </c:pt>
                <c:pt idx="491">
                  <c:v>39.28</c:v>
                </c:pt>
                <c:pt idx="492">
                  <c:v>39.36</c:v>
                </c:pt>
                <c:pt idx="493">
                  <c:v>39.44</c:v>
                </c:pt>
                <c:pt idx="494">
                  <c:v>39.520000000000003</c:v>
                </c:pt>
                <c:pt idx="495">
                  <c:v>39.6</c:v>
                </c:pt>
                <c:pt idx="496">
                  <c:v>39.68</c:v>
                </c:pt>
                <c:pt idx="497">
                  <c:v>39.76</c:v>
                </c:pt>
                <c:pt idx="498">
                  <c:v>39.840000000000003</c:v>
                </c:pt>
                <c:pt idx="499">
                  <c:v>39.92</c:v>
                </c:pt>
                <c:pt idx="500">
                  <c:v>40</c:v>
                </c:pt>
                <c:pt idx="501">
                  <c:v>40.08</c:v>
                </c:pt>
                <c:pt idx="502">
                  <c:v>40.159999999999997</c:v>
                </c:pt>
                <c:pt idx="503">
                  <c:v>40.24</c:v>
                </c:pt>
                <c:pt idx="504">
                  <c:v>40.32</c:v>
                </c:pt>
                <c:pt idx="505">
                  <c:v>40.4</c:v>
                </c:pt>
                <c:pt idx="506">
                  <c:v>40.479999999999997</c:v>
                </c:pt>
                <c:pt idx="507">
                  <c:v>40.56</c:v>
                </c:pt>
                <c:pt idx="508">
                  <c:v>40.64</c:v>
                </c:pt>
                <c:pt idx="509">
                  <c:v>40.72</c:v>
                </c:pt>
                <c:pt idx="510">
                  <c:v>40.799999999999997</c:v>
                </c:pt>
                <c:pt idx="511">
                  <c:v>40.880000000000003</c:v>
                </c:pt>
                <c:pt idx="512">
                  <c:v>40.96</c:v>
                </c:pt>
                <c:pt idx="513">
                  <c:v>41.04</c:v>
                </c:pt>
                <c:pt idx="514">
                  <c:v>41.12</c:v>
                </c:pt>
                <c:pt idx="515">
                  <c:v>41.2</c:v>
                </c:pt>
                <c:pt idx="516">
                  <c:v>41.28</c:v>
                </c:pt>
                <c:pt idx="517">
                  <c:v>41.36</c:v>
                </c:pt>
                <c:pt idx="518">
                  <c:v>41.44</c:v>
                </c:pt>
                <c:pt idx="519">
                  <c:v>41.52</c:v>
                </c:pt>
                <c:pt idx="520">
                  <c:v>41.6</c:v>
                </c:pt>
                <c:pt idx="521">
                  <c:v>41.68</c:v>
                </c:pt>
                <c:pt idx="522">
                  <c:v>41.76</c:v>
                </c:pt>
                <c:pt idx="523">
                  <c:v>41.84</c:v>
                </c:pt>
                <c:pt idx="524">
                  <c:v>41.92</c:v>
                </c:pt>
                <c:pt idx="525">
                  <c:v>42</c:v>
                </c:pt>
                <c:pt idx="526">
                  <c:v>42.08</c:v>
                </c:pt>
                <c:pt idx="527">
                  <c:v>42.16</c:v>
                </c:pt>
                <c:pt idx="528">
                  <c:v>42.24</c:v>
                </c:pt>
                <c:pt idx="529">
                  <c:v>42.32</c:v>
                </c:pt>
                <c:pt idx="530">
                  <c:v>42.4</c:v>
                </c:pt>
                <c:pt idx="531">
                  <c:v>42.48</c:v>
                </c:pt>
                <c:pt idx="532">
                  <c:v>42.56</c:v>
                </c:pt>
                <c:pt idx="533">
                  <c:v>42.64</c:v>
                </c:pt>
                <c:pt idx="534">
                  <c:v>42.72</c:v>
                </c:pt>
                <c:pt idx="535">
                  <c:v>42.8</c:v>
                </c:pt>
                <c:pt idx="536">
                  <c:v>42.88</c:v>
                </c:pt>
                <c:pt idx="537">
                  <c:v>42.96</c:v>
                </c:pt>
                <c:pt idx="538">
                  <c:v>43.04</c:v>
                </c:pt>
                <c:pt idx="539">
                  <c:v>43.12</c:v>
                </c:pt>
                <c:pt idx="540">
                  <c:v>43.2</c:v>
                </c:pt>
                <c:pt idx="541">
                  <c:v>43.28</c:v>
                </c:pt>
                <c:pt idx="542">
                  <c:v>43.36</c:v>
                </c:pt>
                <c:pt idx="543">
                  <c:v>43.44</c:v>
                </c:pt>
                <c:pt idx="544">
                  <c:v>43.52</c:v>
                </c:pt>
                <c:pt idx="545">
                  <c:v>43.6</c:v>
                </c:pt>
                <c:pt idx="546">
                  <c:v>43.68</c:v>
                </c:pt>
                <c:pt idx="547">
                  <c:v>43.76</c:v>
                </c:pt>
                <c:pt idx="548">
                  <c:v>43.84</c:v>
                </c:pt>
                <c:pt idx="549">
                  <c:v>43.92</c:v>
                </c:pt>
                <c:pt idx="550">
                  <c:v>44</c:v>
                </c:pt>
                <c:pt idx="551">
                  <c:v>44.08</c:v>
                </c:pt>
                <c:pt idx="552">
                  <c:v>44.16</c:v>
                </c:pt>
                <c:pt idx="553">
                  <c:v>44.24</c:v>
                </c:pt>
                <c:pt idx="554">
                  <c:v>44.32</c:v>
                </c:pt>
                <c:pt idx="555">
                  <c:v>44.4</c:v>
                </c:pt>
                <c:pt idx="556">
                  <c:v>44.48</c:v>
                </c:pt>
                <c:pt idx="557">
                  <c:v>44.56</c:v>
                </c:pt>
                <c:pt idx="558">
                  <c:v>44.64</c:v>
                </c:pt>
                <c:pt idx="559">
                  <c:v>44.72</c:v>
                </c:pt>
                <c:pt idx="560">
                  <c:v>44.8</c:v>
                </c:pt>
                <c:pt idx="561">
                  <c:v>44.88</c:v>
                </c:pt>
                <c:pt idx="562">
                  <c:v>44.96</c:v>
                </c:pt>
                <c:pt idx="563">
                  <c:v>45.04</c:v>
                </c:pt>
                <c:pt idx="564">
                  <c:v>45.12</c:v>
                </c:pt>
                <c:pt idx="565">
                  <c:v>45.2</c:v>
                </c:pt>
                <c:pt idx="566">
                  <c:v>45.28</c:v>
                </c:pt>
                <c:pt idx="567">
                  <c:v>45.36</c:v>
                </c:pt>
                <c:pt idx="568">
                  <c:v>45.44</c:v>
                </c:pt>
                <c:pt idx="569">
                  <c:v>45.52</c:v>
                </c:pt>
                <c:pt idx="570">
                  <c:v>45.6</c:v>
                </c:pt>
                <c:pt idx="571">
                  <c:v>45.68</c:v>
                </c:pt>
                <c:pt idx="572">
                  <c:v>45.76</c:v>
                </c:pt>
                <c:pt idx="573">
                  <c:v>45.84</c:v>
                </c:pt>
                <c:pt idx="574">
                  <c:v>45.92</c:v>
                </c:pt>
                <c:pt idx="575">
                  <c:v>46</c:v>
                </c:pt>
                <c:pt idx="576">
                  <c:v>46.08</c:v>
                </c:pt>
                <c:pt idx="577">
                  <c:v>46.16</c:v>
                </c:pt>
                <c:pt idx="578">
                  <c:v>46.24</c:v>
                </c:pt>
                <c:pt idx="579">
                  <c:v>46.32</c:v>
                </c:pt>
                <c:pt idx="580">
                  <c:v>46.4</c:v>
                </c:pt>
                <c:pt idx="581">
                  <c:v>46.48</c:v>
                </c:pt>
                <c:pt idx="582">
                  <c:v>46.56</c:v>
                </c:pt>
                <c:pt idx="583">
                  <c:v>46.64</c:v>
                </c:pt>
                <c:pt idx="584">
                  <c:v>46.72</c:v>
                </c:pt>
                <c:pt idx="585">
                  <c:v>46.8</c:v>
                </c:pt>
                <c:pt idx="586">
                  <c:v>46.88</c:v>
                </c:pt>
                <c:pt idx="587">
                  <c:v>46.96</c:v>
                </c:pt>
                <c:pt idx="588">
                  <c:v>47.04</c:v>
                </c:pt>
                <c:pt idx="589">
                  <c:v>47.12</c:v>
                </c:pt>
                <c:pt idx="590">
                  <c:v>47.2</c:v>
                </c:pt>
                <c:pt idx="591">
                  <c:v>47.28</c:v>
                </c:pt>
                <c:pt idx="592">
                  <c:v>47.36</c:v>
                </c:pt>
                <c:pt idx="593">
                  <c:v>47.44</c:v>
                </c:pt>
                <c:pt idx="594">
                  <c:v>47.52</c:v>
                </c:pt>
                <c:pt idx="595">
                  <c:v>47.6</c:v>
                </c:pt>
                <c:pt idx="596">
                  <c:v>47.68</c:v>
                </c:pt>
                <c:pt idx="597">
                  <c:v>47.76</c:v>
                </c:pt>
                <c:pt idx="598">
                  <c:v>47.84</c:v>
                </c:pt>
                <c:pt idx="599">
                  <c:v>47.92</c:v>
                </c:pt>
                <c:pt idx="600">
                  <c:v>48</c:v>
                </c:pt>
                <c:pt idx="601">
                  <c:v>48.08</c:v>
                </c:pt>
                <c:pt idx="602">
                  <c:v>48.16</c:v>
                </c:pt>
                <c:pt idx="603">
                  <c:v>48.24</c:v>
                </c:pt>
                <c:pt idx="604">
                  <c:v>48.32</c:v>
                </c:pt>
                <c:pt idx="605">
                  <c:v>48.4</c:v>
                </c:pt>
                <c:pt idx="606">
                  <c:v>48.48</c:v>
                </c:pt>
                <c:pt idx="607">
                  <c:v>48.56</c:v>
                </c:pt>
                <c:pt idx="608">
                  <c:v>48.64</c:v>
                </c:pt>
                <c:pt idx="609">
                  <c:v>48.72</c:v>
                </c:pt>
                <c:pt idx="610">
                  <c:v>48.8</c:v>
                </c:pt>
                <c:pt idx="611">
                  <c:v>48.88</c:v>
                </c:pt>
                <c:pt idx="612">
                  <c:v>48.96</c:v>
                </c:pt>
                <c:pt idx="613">
                  <c:v>49.04</c:v>
                </c:pt>
                <c:pt idx="614">
                  <c:v>49.12</c:v>
                </c:pt>
                <c:pt idx="615">
                  <c:v>49.2</c:v>
                </c:pt>
                <c:pt idx="616">
                  <c:v>49.28</c:v>
                </c:pt>
                <c:pt idx="617">
                  <c:v>49.36</c:v>
                </c:pt>
                <c:pt idx="618">
                  <c:v>49.44</c:v>
                </c:pt>
                <c:pt idx="619">
                  <c:v>49.52</c:v>
                </c:pt>
                <c:pt idx="620">
                  <c:v>49.6</c:v>
                </c:pt>
                <c:pt idx="621">
                  <c:v>49.68</c:v>
                </c:pt>
                <c:pt idx="622">
                  <c:v>49.76</c:v>
                </c:pt>
                <c:pt idx="623">
                  <c:v>49.84</c:v>
                </c:pt>
                <c:pt idx="624">
                  <c:v>49.92</c:v>
                </c:pt>
                <c:pt idx="625">
                  <c:v>50</c:v>
                </c:pt>
                <c:pt idx="626">
                  <c:v>50.08</c:v>
                </c:pt>
                <c:pt idx="627">
                  <c:v>50.16</c:v>
                </c:pt>
                <c:pt idx="628">
                  <c:v>50.24</c:v>
                </c:pt>
                <c:pt idx="629">
                  <c:v>50.32</c:v>
                </c:pt>
                <c:pt idx="630">
                  <c:v>50.4</c:v>
                </c:pt>
                <c:pt idx="631">
                  <c:v>50.48</c:v>
                </c:pt>
                <c:pt idx="632">
                  <c:v>50.56</c:v>
                </c:pt>
                <c:pt idx="633">
                  <c:v>50.64</c:v>
                </c:pt>
                <c:pt idx="634">
                  <c:v>50.72</c:v>
                </c:pt>
                <c:pt idx="635">
                  <c:v>50.8</c:v>
                </c:pt>
                <c:pt idx="636">
                  <c:v>50.88</c:v>
                </c:pt>
                <c:pt idx="637">
                  <c:v>50.96</c:v>
                </c:pt>
                <c:pt idx="638">
                  <c:v>51.04</c:v>
                </c:pt>
                <c:pt idx="639">
                  <c:v>51.12</c:v>
                </c:pt>
                <c:pt idx="640">
                  <c:v>51.2</c:v>
                </c:pt>
                <c:pt idx="641">
                  <c:v>51.28</c:v>
                </c:pt>
                <c:pt idx="642">
                  <c:v>51.36</c:v>
                </c:pt>
                <c:pt idx="643">
                  <c:v>51.44</c:v>
                </c:pt>
                <c:pt idx="644">
                  <c:v>51.52</c:v>
                </c:pt>
                <c:pt idx="645">
                  <c:v>51.6</c:v>
                </c:pt>
                <c:pt idx="646">
                  <c:v>51.68</c:v>
                </c:pt>
                <c:pt idx="647">
                  <c:v>51.76</c:v>
                </c:pt>
                <c:pt idx="648">
                  <c:v>51.84</c:v>
                </c:pt>
                <c:pt idx="649">
                  <c:v>51.92</c:v>
                </c:pt>
                <c:pt idx="650">
                  <c:v>52</c:v>
                </c:pt>
                <c:pt idx="651">
                  <c:v>52.08</c:v>
                </c:pt>
                <c:pt idx="652">
                  <c:v>52.16</c:v>
                </c:pt>
                <c:pt idx="653">
                  <c:v>52.24</c:v>
                </c:pt>
                <c:pt idx="654">
                  <c:v>52.32</c:v>
                </c:pt>
                <c:pt idx="655">
                  <c:v>52.4</c:v>
                </c:pt>
                <c:pt idx="656">
                  <c:v>52.48</c:v>
                </c:pt>
                <c:pt idx="657">
                  <c:v>52.56</c:v>
                </c:pt>
                <c:pt idx="658">
                  <c:v>52.64</c:v>
                </c:pt>
                <c:pt idx="659">
                  <c:v>52.72</c:v>
                </c:pt>
                <c:pt idx="660">
                  <c:v>52.8</c:v>
                </c:pt>
                <c:pt idx="661">
                  <c:v>52.88</c:v>
                </c:pt>
                <c:pt idx="662">
                  <c:v>52.96</c:v>
                </c:pt>
                <c:pt idx="663">
                  <c:v>53.04</c:v>
                </c:pt>
                <c:pt idx="664">
                  <c:v>53.12</c:v>
                </c:pt>
                <c:pt idx="665">
                  <c:v>53.2</c:v>
                </c:pt>
                <c:pt idx="666">
                  <c:v>53.28</c:v>
                </c:pt>
                <c:pt idx="667">
                  <c:v>53.36</c:v>
                </c:pt>
                <c:pt idx="668">
                  <c:v>53.44</c:v>
                </c:pt>
                <c:pt idx="669">
                  <c:v>53.52</c:v>
                </c:pt>
                <c:pt idx="670">
                  <c:v>53.6</c:v>
                </c:pt>
                <c:pt idx="671">
                  <c:v>53.68</c:v>
                </c:pt>
                <c:pt idx="672">
                  <c:v>53.76</c:v>
                </c:pt>
                <c:pt idx="673">
                  <c:v>53.84</c:v>
                </c:pt>
                <c:pt idx="674">
                  <c:v>53.92</c:v>
                </c:pt>
                <c:pt idx="675">
                  <c:v>54</c:v>
                </c:pt>
                <c:pt idx="676">
                  <c:v>54.08</c:v>
                </c:pt>
                <c:pt idx="677">
                  <c:v>54.16</c:v>
                </c:pt>
                <c:pt idx="678">
                  <c:v>54.24</c:v>
                </c:pt>
                <c:pt idx="679">
                  <c:v>54.32</c:v>
                </c:pt>
                <c:pt idx="680">
                  <c:v>54.4</c:v>
                </c:pt>
                <c:pt idx="681">
                  <c:v>54.48</c:v>
                </c:pt>
                <c:pt idx="682">
                  <c:v>54.56</c:v>
                </c:pt>
                <c:pt idx="683">
                  <c:v>54.64</c:v>
                </c:pt>
                <c:pt idx="684">
                  <c:v>54.72</c:v>
                </c:pt>
                <c:pt idx="685">
                  <c:v>54.8</c:v>
                </c:pt>
                <c:pt idx="686">
                  <c:v>54.88</c:v>
                </c:pt>
                <c:pt idx="687">
                  <c:v>54.96</c:v>
                </c:pt>
                <c:pt idx="688">
                  <c:v>55.04</c:v>
                </c:pt>
                <c:pt idx="689">
                  <c:v>55.12</c:v>
                </c:pt>
                <c:pt idx="690">
                  <c:v>55.2</c:v>
                </c:pt>
                <c:pt idx="691">
                  <c:v>55.28</c:v>
                </c:pt>
                <c:pt idx="692">
                  <c:v>55.36</c:v>
                </c:pt>
                <c:pt idx="693">
                  <c:v>55.44</c:v>
                </c:pt>
                <c:pt idx="694">
                  <c:v>55.52</c:v>
                </c:pt>
                <c:pt idx="695">
                  <c:v>55.6</c:v>
                </c:pt>
                <c:pt idx="696">
                  <c:v>55.68</c:v>
                </c:pt>
                <c:pt idx="697">
                  <c:v>55.76</c:v>
                </c:pt>
                <c:pt idx="698">
                  <c:v>55.84</c:v>
                </c:pt>
                <c:pt idx="699">
                  <c:v>55.92</c:v>
                </c:pt>
                <c:pt idx="700">
                  <c:v>56</c:v>
                </c:pt>
                <c:pt idx="701">
                  <c:v>56.08</c:v>
                </c:pt>
                <c:pt idx="702">
                  <c:v>56.16</c:v>
                </c:pt>
                <c:pt idx="703">
                  <c:v>56.24</c:v>
                </c:pt>
                <c:pt idx="704">
                  <c:v>56.32</c:v>
                </c:pt>
                <c:pt idx="705">
                  <c:v>56.4</c:v>
                </c:pt>
                <c:pt idx="706">
                  <c:v>56.48</c:v>
                </c:pt>
                <c:pt idx="707">
                  <c:v>56.56</c:v>
                </c:pt>
                <c:pt idx="708">
                  <c:v>56.64</c:v>
                </c:pt>
                <c:pt idx="709">
                  <c:v>56.72</c:v>
                </c:pt>
                <c:pt idx="710">
                  <c:v>56.8</c:v>
                </c:pt>
                <c:pt idx="711">
                  <c:v>56.88</c:v>
                </c:pt>
                <c:pt idx="712">
                  <c:v>56.96</c:v>
                </c:pt>
                <c:pt idx="713">
                  <c:v>57.04</c:v>
                </c:pt>
                <c:pt idx="714">
                  <c:v>57.12</c:v>
                </c:pt>
                <c:pt idx="715">
                  <c:v>57.2</c:v>
                </c:pt>
                <c:pt idx="716">
                  <c:v>57.28</c:v>
                </c:pt>
                <c:pt idx="717">
                  <c:v>57.36</c:v>
                </c:pt>
                <c:pt idx="718">
                  <c:v>57.44</c:v>
                </c:pt>
                <c:pt idx="719">
                  <c:v>57.52</c:v>
                </c:pt>
                <c:pt idx="720">
                  <c:v>57.6</c:v>
                </c:pt>
                <c:pt idx="721">
                  <c:v>57.68</c:v>
                </c:pt>
                <c:pt idx="722">
                  <c:v>57.76</c:v>
                </c:pt>
                <c:pt idx="723">
                  <c:v>57.84</c:v>
                </c:pt>
                <c:pt idx="724">
                  <c:v>57.92</c:v>
                </c:pt>
                <c:pt idx="725">
                  <c:v>58</c:v>
                </c:pt>
                <c:pt idx="726">
                  <c:v>58.08</c:v>
                </c:pt>
                <c:pt idx="727">
                  <c:v>58.16</c:v>
                </c:pt>
                <c:pt idx="728">
                  <c:v>58.24</c:v>
                </c:pt>
                <c:pt idx="729">
                  <c:v>58.32</c:v>
                </c:pt>
                <c:pt idx="730">
                  <c:v>58.4</c:v>
                </c:pt>
                <c:pt idx="731">
                  <c:v>58.48</c:v>
                </c:pt>
                <c:pt idx="732">
                  <c:v>58.56</c:v>
                </c:pt>
                <c:pt idx="733">
                  <c:v>58.64</c:v>
                </c:pt>
                <c:pt idx="734">
                  <c:v>58.72</c:v>
                </c:pt>
                <c:pt idx="735">
                  <c:v>58.8</c:v>
                </c:pt>
                <c:pt idx="736">
                  <c:v>58.88</c:v>
                </c:pt>
                <c:pt idx="737">
                  <c:v>58.96</c:v>
                </c:pt>
                <c:pt idx="738">
                  <c:v>59.04</c:v>
                </c:pt>
                <c:pt idx="739">
                  <c:v>59.12</c:v>
                </c:pt>
                <c:pt idx="740">
                  <c:v>59.2</c:v>
                </c:pt>
                <c:pt idx="741">
                  <c:v>59.28</c:v>
                </c:pt>
                <c:pt idx="742">
                  <c:v>59.36</c:v>
                </c:pt>
                <c:pt idx="743">
                  <c:v>59.44</c:v>
                </c:pt>
                <c:pt idx="744">
                  <c:v>59.52</c:v>
                </c:pt>
                <c:pt idx="745">
                  <c:v>59.6</c:v>
                </c:pt>
                <c:pt idx="746">
                  <c:v>59.68</c:v>
                </c:pt>
                <c:pt idx="747">
                  <c:v>59.76</c:v>
                </c:pt>
                <c:pt idx="748">
                  <c:v>59.84</c:v>
                </c:pt>
                <c:pt idx="749">
                  <c:v>59.92</c:v>
                </c:pt>
                <c:pt idx="750">
                  <c:v>60</c:v>
                </c:pt>
                <c:pt idx="751">
                  <c:v>60.08</c:v>
                </c:pt>
                <c:pt idx="752">
                  <c:v>60.16</c:v>
                </c:pt>
                <c:pt idx="753">
                  <c:v>60.24</c:v>
                </c:pt>
                <c:pt idx="754">
                  <c:v>60.32</c:v>
                </c:pt>
                <c:pt idx="755">
                  <c:v>60.4</c:v>
                </c:pt>
                <c:pt idx="756">
                  <c:v>60.48</c:v>
                </c:pt>
                <c:pt idx="757">
                  <c:v>60.56</c:v>
                </c:pt>
                <c:pt idx="758">
                  <c:v>60.64</c:v>
                </c:pt>
                <c:pt idx="759">
                  <c:v>60.72</c:v>
                </c:pt>
                <c:pt idx="760">
                  <c:v>60.8</c:v>
                </c:pt>
                <c:pt idx="761">
                  <c:v>60.88</c:v>
                </c:pt>
                <c:pt idx="762">
                  <c:v>60.96</c:v>
                </c:pt>
                <c:pt idx="763">
                  <c:v>61.04</c:v>
                </c:pt>
                <c:pt idx="764">
                  <c:v>61.12</c:v>
                </c:pt>
                <c:pt idx="765">
                  <c:v>61.2</c:v>
                </c:pt>
                <c:pt idx="766">
                  <c:v>61.28</c:v>
                </c:pt>
                <c:pt idx="767">
                  <c:v>61.36</c:v>
                </c:pt>
                <c:pt idx="768">
                  <c:v>61.44</c:v>
                </c:pt>
                <c:pt idx="769">
                  <c:v>61.52</c:v>
                </c:pt>
                <c:pt idx="770">
                  <c:v>61.6</c:v>
                </c:pt>
                <c:pt idx="771">
                  <c:v>61.68</c:v>
                </c:pt>
                <c:pt idx="772">
                  <c:v>61.76</c:v>
                </c:pt>
                <c:pt idx="773">
                  <c:v>61.84</c:v>
                </c:pt>
                <c:pt idx="774">
                  <c:v>61.92</c:v>
                </c:pt>
                <c:pt idx="775">
                  <c:v>62</c:v>
                </c:pt>
                <c:pt idx="776">
                  <c:v>62.08</c:v>
                </c:pt>
                <c:pt idx="777">
                  <c:v>62.16</c:v>
                </c:pt>
                <c:pt idx="778">
                  <c:v>62.24</c:v>
                </c:pt>
                <c:pt idx="779">
                  <c:v>62.32</c:v>
                </c:pt>
                <c:pt idx="780">
                  <c:v>62.4</c:v>
                </c:pt>
                <c:pt idx="781">
                  <c:v>62.48</c:v>
                </c:pt>
                <c:pt idx="782">
                  <c:v>62.56</c:v>
                </c:pt>
                <c:pt idx="783">
                  <c:v>62.64</c:v>
                </c:pt>
                <c:pt idx="784">
                  <c:v>62.72</c:v>
                </c:pt>
                <c:pt idx="785">
                  <c:v>62.8</c:v>
                </c:pt>
                <c:pt idx="786">
                  <c:v>62.88</c:v>
                </c:pt>
                <c:pt idx="787">
                  <c:v>62.96</c:v>
                </c:pt>
                <c:pt idx="788">
                  <c:v>63.04</c:v>
                </c:pt>
                <c:pt idx="789">
                  <c:v>63.12</c:v>
                </c:pt>
                <c:pt idx="790">
                  <c:v>63.2</c:v>
                </c:pt>
                <c:pt idx="791">
                  <c:v>63.28</c:v>
                </c:pt>
                <c:pt idx="792">
                  <c:v>63.36</c:v>
                </c:pt>
                <c:pt idx="793">
                  <c:v>63.44</c:v>
                </c:pt>
                <c:pt idx="794">
                  <c:v>63.52</c:v>
                </c:pt>
                <c:pt idx="795">
                  <c:v>63.6</c:v>
                </c:pt>
                <c:pt idx="796">
                  <c:v>63.68</c:v>
                </c:pt>
                <c:pt idx="797">
                  <c:v>63.76</c:v>
                </c:pt>
                <c:pt idx="798">
                  <c:v>63.84</c:v>
                </c:pt>
                <c:pt idx="799">
                  <c:v>63.92</c:v>
                </c:pt>
                <c:pt idx="800">
                  <c:v>64</c:v>
                </c:pt>
                <c:pt idx="801">
                  <c:v>64.08</c:v>
                </c:pt>
                <c:pt idx="802">
                  <c:v>64.16</c:v>
                </c:pt>
                <c:pt idx="803">
                  <c:v>64.239999999999995</c:v>
                </c:pt>
                <c:pt idx="804">
                  <c:v>64.319999999999993</c:v>
                </c:pt>
                <c:pt idx="805">
                  <c:v>64.400000000000006</c:v>
                </c:pt>
                <c:pt idx="806">
                  <c:v>64.48</c:v>
                </c:pt>
                <c:pt idx="807">
                  <c:v>64.56</c:v>
                </c:pt>
                <c:pt idx="808">
                  <c:v>64.64</c:v>
                </c:pt>
                <c:pt idx="809">
                  <c:v>64.72</c:v>
                </c:pt>
                <c:pt idx="810">
                  <c:v>64.8</c:v>
                </c:pt>
                <c:pt idx="811">
                  <c:v>64.88</c:v>
                </c:pt>
                <c:pt idx="812">
                  <c:v>64.959999999999994</c:v>
                </c:pt>
                <c:pt idx="813">
                  <c:v>65.040000000000006</c:v>
                </c:pt>
                <c:pt idx="814">
                  <c:v>65.12</c:v>
                </c:pt>
                <c:pt idx="815">
                  <c:v>65.2</c:v>
                </c:pt>
                <c:pt idx="816">
                  <c:v>65.28</c:v>
                </c:pt>
                <c:pt idx="817">
                  <c:v>65.36</c:v>
                </c:pt>
                <c:pt idx="818">
                  <c:v>65.44</c:v>
                </c:pt>
                <c:pt idx="819">
                  <c:v>65.52</c:v>
                </c:pt>
                <c:pt idx="820">
                  <c:v>65.599999999999994</c:v>
                </c:pt>
                <c:pt idx="821">
                  <c:v>65.680000000000007</c:v>
                </c:pt>
                <c:pt idx="822">
                  <c:v>65.760000000000005</c:v>
                </c:pt>
                <c:pt idx="823">
                  <c:v>65.84</c:v>
                </c:pt>
                <c:pt idx="824">
                  <c:v>65.92</c:v>
                </c:pt>
                <c:pt idx="825">
                  <c:v>66</c:v>
                </c:pt>
                <c:pt idx="826">
                  <c:v>66.08</c:v>
                </c:pt>
                <c:pt idx="827">
                  <c:v>66.16</c:v>
                </c:pt>
                <c:pt idx="828">
                  <c:v>66.239999999999995</c:v>
                </c:pt>
                <c:pt idx="829">
                  <c:v>66.319999999999993</c:v>
                </c:pt>
                <c:pt idx="830">
                  <c:v>66.400000000000006</c:v>
                </c:pt>
                <c:pt idx="831">
                  <c:v>66.48</c:v>
                </c:pt>
                <c:pt idx="832">
                  <c:v>66.56</c:v>
                </c:pt>
                <c:pt idx="833">
                  <c:v>66.64</c:v>
                </c:pt>
                <c:pt idx="834">
                  <c:v>66.72</c:v>
                </c:pt>
                <c:pt idx="835">
                  <c:v>66.8</c:v>
                </c:pt>
                <c:pt idx="836">
                  <c:v>66.88</c:v>
                </c:pt>
                <c:pt idx="837">
                  <c:v>66.959999999999994</c:v>
                </c:pt>
                <c:pt idx="838">
                  <c:v>67.040000000000006</c:v>
                </c:pt>
                <c:pt idx="839">
                  <c:v>67.12</c:v>
                </c:pt>
                <c:pt idx="840">
                  <c:v>67.2</c:v>
                </c:pt>
                <c:pt idx="841">
                  <c:v>67.28</c:v>
                </c:pt>
                <c:pt idx="842">
                  <c:v>67.36</c:v>
                </c:pt>
                <c:pt idx="843">
                  <c:v>67.44</c:v>
                </c:pt>
                <c:pt idx="844">
                  <c:v>67.52</c:v>
                </c:pt>
                <c:pt idx="845">
                  <c:v>67.599999999999994</c:v>
                </c:pt>
                <c:pt idx="846">
                  <c:v>67.680000000000007</c:v>
                </c:pt>
                <c:pt idx="847">
                  <c:v>67.760000000000005</c:v>
                </c:pt>
                <c:pt idx="848">
                  <c:v>67.84</c:v>
                </c:pt>
                <c:pt idx="849">
                  <c:v>67.92</c:v>
                </c:pt>
                <c:pt idx="850">
                  <c:v>68</c:v>
                </c:pt>
                <c:pt idx="851">
                  <c:v>68.08</c:v>
                </c:pt>
                <c:pt idx="852">
                  <c:v>68.16</c:v>
                </c:pt>
                <c:pt idx="853">
                  <c:v>68.239999999999995</c:v>
                </c:pt>
                <c:pt idx="854">
                  <c:v>68.319999999999993</c:v>
                </c:pt>
                <c:pt idx="855">
                  <c:v>68.400000000000006</c:v>
                </c:pt>
                <c:pt idx="856">
                  <c:v>68.48</c:v>
                </c:pt>
                <c:pt idx="857">
                  <c:v>68.56</c:v>
                </c:pt>
                <c:pt idx="858">
                  <c:v>68.64</c:v>
                </c:pt>
                <c:pt idx="859">
                  <c:v>68.72</c:v>
                </c:pt>
                <c:pt idx="860">
                  <c:v>68.8</c:v>
                </c:pt>
                <c:pt idx="861">
                  <c:v>68.88</c:v>
                </c:pt>
                <c:pt idx="862">
                  <c:v>68.959999999999994</c:v>
                </c:pt>
                <c:pt idx="863">
                  <c:v>69.040000000000006</c:v>
                </c:pt>
                <c:pt idx="864">
                  <c:v>69.12</c:v>
                </c:pt>
                <c:pt idx="865">
                  <c:v>69.2</c:v>
                </c:pt>
                <c:pt idx="866">
                  <c:v>69.28</c:v>
                </c:pt>
                <c:pt idx="867">
                  <c:v>69.36</c:v>
                </c:pt>
                <c:pt idx="868">
                  <c:v>69.44</c:v>
                </c:pt>
                <c:pt idx="869">
                  <c:v>69.52</c:v>
                </c:pt>
                <c:pt idx="870">
                  <c:v>69.599999999999994</c:v>
                </c:pt>
                <c:pt idx="871">
                  <c:v>69.680000000000007</c:v>
                </c:pt>
                <c:pt idx="872">
                  <c:v>69.760000000000005</c:v>
                </c:pt>
                <c:pt idx="873">
                  <c:v>69.84</c:v>
                </c:pt>
                <c:pt idx="874">
                  <c:v>69.92</c:v>
                </c:pt>
                <c:pt idx="875">
                  <c:v>70</c:v>
                </c:pt>
                <c:pt idx="876">
                  <c:v>70.08</c:v>
                </c:pt>
                <c:pt idx="877">
                  <c:v>70.16</c:v>
                </c:pt>
                <c:pt idx="878">
                  <c:v>70.239999999999995</c:v>
                </c:pt>
                <c:pt idx="879">
                  <c:v>70.319999999999993</c:v>
                </c:pt>
                <c:pt idx="880">
                  <c:v>70.400000000000006</c:v>
                </c:pt>
                <c:pt idx="881">
                  <c:v>70.48</c:v>
                </c:pt>
                <c:pt idx="882">
                  <c:v>70.56</c:v>
                </c:pt>
                <c:pt idx="883">
                  <c:v>70.64</c:v>
                </c:pt>
                <c:pt idx="884">
                  <c:v>70.72</c:v>
                </c:pt>
                <c:pt idx="885">
                  <c:v>70.8</c:v>
                </c:pt>
                <c:pt idx="886">
                  <c:v>70.88</c:v>
                </c:pt>
                <c:pt idx="887">
                  <c:v>70.959999999999994</c:v>
                </c:pt>
                <c:pt idx="888">
                  <c:v>71.040000000000006</c:v>
                </c:pt>
                <c:pt idx="889">
                  <c:v>71.12</c:v>
                </c:pt>
                <c:pt idx="890">
                  <c:v>71.2</c:v>
                </c:pt>
                <c:pt idx="891">
                  <c:v>71.28</c:v>
                </c:pt>
                <c:pt idx="892">
                  <c:v>71.36</c:v>
                </c:pt>
                <c:pt idx="893">
                  <c:v>71.44</c:v>
                </c:pt>
                <c:pt idx="894">
                  <c:v>71.52</c:v>
                </c:pt>
                <c:pt idx="895">
                  <c:v>71.599999999999994</c:v>
                </c:pt>
                <c:pt idx="896">
                  <c:v>71.680000000000007</c:v>
                </c:pt>
                <c:pt idx="897">
                  <c:v>71.760000000000005</c:v>
                </c:pt>
                <c:pt idx="898">
                  <c:v>71.84</c:v>
                </c:pt>
                <c:pt idx="899">
                  <c:v>71.92</c:v>
                </c:pt>
                <c:pt idx="900">
                  <c:v>72</c:v>
                </c:pt>
                <c:pt idx="901">
                  <c:v>72.08</c:v>
                </c:pt>
                <c:pt idx="902">
                  <c:v>72.16</c:v>
                </c:pt>
                <c:pt idx="903">
                  <c:v>72.239999999999995</c:v>
                </c:pt>
                <c:pt idx="904">
                  <c:v>72.319999999999993</c:v>
                </c:pt>
                <c:pt idx="905">
                  <c:v>72.400000000000006</c:v>
                </c:pt>
                <c:pt idx="906">
                  <c:v>72.48</c:v>
                </c:pt>
                <c:pt idx="907">
                  <c:v>72.56</c:v>
                </c:pt>
                <c:pt idx="908">
                  <c:v>72.64</c:v>
                </c:pt>
                <c:pt idx="909">
                  <c:v>72.72</c:v>
                </c:pt>
                <c:pt idx="910">
                  <c:v>72.8</c:v>
                </c:pt>
                <c:pt idx="911">
                  <c:v>72.88</c:v>
                </c:pt>
                <c:pt idx="912">
                  <c:v>72.959999999999994</c:v>
                </c:pt>
                <c:pt idx="913">
                  <c:v>73.040000000000006</c:v>
                </c:pt>
                <c:pt idx="914">
                  <c:v>73.12</c:v>
                </c:pt>
                <c:pt idx="915">
                  <c:v>73.2</c:v>
                </c:pt>
                <c:pt idx="916">
                  <c:v>73.28</c:v>
                </c:pt>
                <c:pt idx="917">
                  <c:v>73.36</c:v>
                </c:pt>
                <c:pt idx="918">
                  <c:v>73.44</c:v>
                </c:pt>
                <c:pt idx="919">
                  <c:v>73.52</c:v>
                </c:pt>
                <c:pt idx="920">
                  <c:v>73.599999999999994</c:v>
                </c:pt>
                <c:pt idx="921">
                  <c:v>73.680000000000007</c:v>
                </c:pt>
                <c:pt idx="922">
                  <c:v>73.760000000000005</c:v>
                </c:pt>
                <c:pt idx="923">
                  <c:v>73.84</c:v>
                </c:pt>
                <c:pt idx="924">
                  <c:v>73.92</c:v>
                </c:pt>
                <c:pt idx="925">
                  <c:v>74</c:v>
                </c:pt>
                <c:pt idx="926">
                  <c:v>74.08</c:v>
                </c:pt>
                <c:pt idx="927">
                  <c:v>74.16</c:v>
                </c:pt>
                <c:pt idx="928">
                  <c:v>74.239999999999995</c:v>
                </c:pt>
                <c:pt idx="929">
                  <c:v>74.319999999999993</c:v>
                </c:pt>
                <c:pt idx="930">
                  <c:v>74.400000000000006</c:v>
                </c:pt>
                <c:pt idx="931">
                  <c:v>74.48</c:v>
                </c:pt>
                <c:pt idx="932">
                  <c:v>74.56</c:v>
                </c:pt>
                <c:pt idx="933">
                  <c:v>74.64</c:v>
                </c:pt>
                <c:pt idx="934">
                  <c:v>74.72</c:v>
                </c:pt>
                <c:pt idx="935">
                  <c:v>74.8</c:v>
                </c:pt>
                <c:pt idx="936">
                  <c:v>74.88</c:v>
                </c:pt>
                <c:pt idx="937">
                  <c:v>74.959999999999994</c:v>
                </c:pt>
                <c:pt idx="938">
                  <c:v>75.040000000000006</c:v>
                </c:pt>
                <c:pt idx="939">
                  <c:v>75.12</c:v>
                </c:pt>
                <c:pt idx="940">
                  <c:v>75.2</c:v>
                </c:pt>
                <c:pt idx="941">
                  <c:v>75.28</c:v>
                </c:pt>
                <c:pt idx="942">
                  <c:v>75.36</c:v>
                </c:pt>
                <c:pt idx="943">
                  <c:v>75.44</c:v>
                </c:pt>
                <c:pt idx="944">
                  <c:v>75.52</c:v>
                </c:pt>
                <c:pt idx="945">
                  <c:v>75.599999999999994</c:v>
                </c:pt>
                <c:pt idx="946">
                  <c:v>75.680000000000007</c:v>
                </c:pt>
                <c:pt idx="947">
                  <c:v>75.760000000000005</c:v>
                </c:pt>
                <c:pt idx="948">
                  <c:v>75.84</c:v>
                </c:pt>
                <c:pt idx="949">
                  <c:v>75.92</c:v>
                </c:pt>
                <c:pt idx="950">
                  <c:v>76</c:v>
                </c:pt>
                <c:pt idx="951">
                  <c:v>76.08</c:v>
                </c:pt>
                <c:pt idx="952">
                  <c:v>76.16</c:v>
                </c:pt>
                <c:pt idx="953">
                  <c:v>76.239999999999995</c:v>
                </c:pt>
                <c:pt idx="954">
                  <c:v>76.319999999999993</c:v>
                </c:pt>
                <c:pt idx="955">
                  <c:v>76.400000000000006</c:v>
                </c:pt>
                <c:pt idx="956">
                  <c:v>76.48</c:v>
                </c:pt>
                <c:pt idx="957">
                  <c:v>76.56</c:v>
                </c:pt>
                <c:pt idx="958">
                  <c:v>76.64</c:v>
                </c:pt>
                <c:pt idx="959">
                  <c:v>76.72</c:v>
                </c:pt>
                <c:pt idx="960">
                  <c:v>76.8</c:v>
                </c:pt>
                <c:pt idx="961">
                  <c:v>76.88</c:v>
                </c:pt>
                <c:pt idx="962">
                  <c:v>76.959999999999994</c:v>
                </c:pt>
                <c:pt idx="963">
                  <c:v>77.040000000000006</c:v>
                </c:pt>
                <c:pt idx="964">
                  <c:v>77.12</c:v>
                </c:pt>
                <c:pt idx="965">
                  <c:v>77.2</c:v>
                </c:pt>
                <c:pt idx="966">
                  <c:v>77.28</c:v>
                </c:pt>
                <c:pt idx="967">
                  <c:v>77.36</c:v>
                </c:pt>
                <c:pt idx="968">
                  <c:v>77.44</c:v>
                </c:pt>
                <c:pt idx="969">
                  <c:v>77.52</c:v>
                </c:pt>
                <c:pt idx="970">
                  <c:v>77.599999999999994</c:v>
                </c:pt>
                <c:pt idx="971">
                  <c:v>77.680000000000007</c:v>
                </c:pt>
                <c:pt idx="972">
                  <c:v>77.760000000000005</c:v>
                </c:pt>
                <c:pt idx="973">
                  <c:v>77.84</c:v>
                </c:pt>
                <c:pt idx="974">
                  <c:v>77.92</c:v>
                </c:pt>
                <c:pt idx="975">
                  <c:v>78</c:v>
                </c:pt>
                <c:pt idx="976">
                  <c:v>78.08</c:v>
                </c:pt>
                <c:pt idx="977">
                  <c:v>78.16</c:v>
                </c:pt>
                <c:pt idx="978">
                  <c:v>78.239999999999995</c:v>
                </c:pt>
                <c:pt idx="979">
                  <c:v>78.319999999999993</c:v>
                </c:pt>
                <c:pt idx="980">
                  <c:v>78.400000000000006</c:v>
                </c:pt>
                <c:pt idx="981">
                  <c:v>78.48</c:v>
                </c:pt>
                <c:pt idx="982">
                  <c:v>78.56</c:v>
                </c:pt>
                <c:pt idx="983">
                  <c:v>78.64</c:v>
                </c:pt>
                <c:pt idx="984">
                  <c:v>78.72</c:v>
                </c:pt>
                <c:pt idx="985">
                  <c:v>78.8</c:v>
                </c:pt>
                <c:pt idx="986">
                  <c:v>78.88</c:v>
                </c:pt>
                <c:pt idx="987">
                  <c:v>78.959999999999994</c:v>
                </c:pt>
                <c:pt idx="988">
                  <c:v>79.040000000000006</c:v>
                </c:pt>
                <c:pt idx="989">
                  <c:v>79.12</c:v>
                </c:pt>
                <c:pt idx="990">
                  <c:v>79.2</c:v>
                </c:pt>
                <c:pt idx="991">
                  <c:v>79.28</c:v>
                </c:pt>
                <c:pt idx="992">
                  <c:v>79.36</c:v>
                </c:pt>
                <c:pt idx="993">
                  <c:v>79.44</c:v>
                </c:pt>
                <c:pt idx="994">
                  <c:v>79.52</c:v>
                </c:pt>
                <c:pt idx="995">
                  <c:v>79.599999999999994</c:v>
                </c:pt>
                <c:pt idx="996">
                  <c:v>79.680000000000007</c:v>
                </c:pt>
                <c:pt idx="997">
                  <c:v>79.760000000000005</c:v>
                </c:pt>
                <c:pt idx="998">
                  <c:v>79.84</c:v>
                </c:pt>
                <c:pt idx="999">
                  <c:v>79.92</c:v>
                </c:pt>
                <c:pt idx="1000">
                  <c:v>80</c:v>
                </c:pt>
              </c:numCache>
            </c:numRef>
          </c:xVal>
          <c:yVal>
            <c:numRef>
              <c:f>Sheet2!$D$2:$D$10000</c:f>
              <c:numCache>
                <c:formatCode>0.00E+00</c:formatCode>
                <c:ptCount val="9999"/>
                <c:pt idx="0">
                  <c:v>1.00000004749745E-3</c:v>
                </c:pt>
                <c:pt idx="1">
                  <c:v>1.00000004749745E-3</c:v>
                </c:pt>
                <c:pt idx="2">
                  <c:v>1.00000004749745E-3</c:v>
                </c:pt>
                <c:pt idx="3">
                  <c:v>1.00000004749745E-3</c:v>
                </c:pt>
                <c:pt idx="4">
                  <c:v>1.00000004749745E-3</c:v>
                </c:pt>
                <c:pt idx="5">
                  <c:v>1.00000004749745E-3</c:v>
                </c:pt>
                <c:pt idx="6">
                  <c:v>1.00000004749745E-3</c:v>
                </c:pt>
                <c:pt idx="7">
                  <c:v>1.00000004749745E-3</c:v>
                </c:pt>
                <c:pt idx="8">
                  <c:v>1.00000004749745E-3</c:v>
                </c:pt>
                <c:pt idx="9">
                  <c:v>1.00000004749745E-3</c:v>
                </c:pt>
                <c:pt idx="10">
                  <c:v>1.00000004749745E-3</c:v>
                </c:pt>
                <c:pt idx="11">
                  <c:v>1.00000004749745E-3</c:v>
                </c:pt>
                <c:pt idx="12">
                  <c:v>1.00000004749745E-3</c:v>
                </c:pt>
                <c:pt idx="13">
                  <c:v>1.00000004749745E-3</c:v>
                </c:pt>
                <c:pt idx="14">
                  <c:v>1.00000004749745E-3</c:v>
                </c:pt>
                <c:pt idx="15">
                  <c:v>1.00000004749745E-3</c:v>
                </c:pt>
                <c:pt idx="16">
                  <c:v>1.00000004749745E-3</c:v>
                </c:pt>
                <c:pt idx="17">
                  <c:v>1.00000004749745E-3</c:v>
                </c:pt>
                <c:pt idx="18">
                  <c:v>1.00000004749745E-3</c:v>
                </c:pt>
                <c:pt idx="19">
                  <c:v>1.00000004749745E-3</c:v>
                </c:pt>
                <c:pt idx="20">
                  <c:v>1.00000004749745E-3</c:v>
                </c:pt>
                <c:pt idx="21">
                  <c:v>1.00000004749745E-3</c:v>
                </c:pt>
                <c:pt idx="22">
                  <c:v>1.00000004749745E-3</c:v>
                </c:pt>
                <c:pt idx="23">
                  <c:v>1.00000004749745E-3</c:v>
                </c:pt>
                <c:pt idx="24">
                  <c:v>1.00000004749745E-3</c:v>
                </c:pt>
                <c:pt idx="25">
                  <c:v>1.00000004749745E-3</c:v>
                </c:pt>
                <c:pt idx="26">
                  <c:v>1.00000004749745E-3</c:v>
                </c:pt>
                <c:pt idx="27">
                  <c:v>1.00000004749745E-3</c:v>
                </c:pt>
                <c:pt idx="28">
                  <c:v>1.00000004749745E-3</c:v>
                </c:pt>
                <c:pt idx="29">
                  <c:v>1.00000004749745E-3</c:v>
                </c:pt>
                <c:pt idx="30">
                  <c:v>1.00000004749745E-3</c:v>
                </c:pt>
                <c:pt idx="31">
                  <c:v>1.00000004749745E-3</c:v>
                </c:pt>
                <c:pt idx="32">
                  <c:v>1.00000004749745E-3</c:v>
                </c:pt>
                <c:pt idx="33">
                  <c:v>1.00000004749745E-3</c:v>
                </c:pt>
                <c:pt idx="34">
                  <c:v>1.00000004749745E-3</c:v>
                </c:pt>
                <c:pt idx="35">
                  <c:v>1.00000004749745E-3</c:v>
                </c:pt>
                <c:pt idx="36">
                  <c:v>1.00000004749745E-3</c:v>
                </c:pt>
                <c:pt idx="37">
                  <c:v>1.00000004749745E-3</c:v>
                </c:pt>
                <c:pt idx="38">
                  <c:v>1.00000004749745E-3</c:v>
                </c:pt>
                <c:pt idx="39">
                  <c:v>1.00000004749745E-3</c:v>
                </c:pt>
                <c:pt idx="40">
                  <c:v>1.00000004749745E-3</c:v>
                </c:pt>
                <c:pt idx="41">
                  <c:v>1.00000004749745E-3</c:v>
                </c:pt>
                <c:pt idx="42">
                  <c:v>1.00000004749745E-3</c:v>
                </c:pt>
                <c:pt idx="43">
                  <c:v>1.00000004749745E-3</c:v>
                </c:pt>
                <c:pt idx="44">
                  <c:v>1.00000004749745E-3</c:v>
                </c:pt>
                <c:pt idx="45">
                  <c:v>1.00000004749745E-3</c:v>
                </c:pt>
                <c:pt idx="46">
                  <c:v>1.00000004749745E-3</c:v>
                </c:pt>
                <c:pt idx="47">
                  <c:v>1.00000004749745E-3</c:v>
                </c:pt>
                <c:pt idx="48">
                  <c:v>1.00000004749745E-3</c:v>
                </c:pt>
                <c:pt idx="49">
                  <c:v>1.00000004749745E-3</c:v>
                </c:pt>
                <c:pt idx="50">
                  <c:v>1.00000004749745E-3</c:v>
                </c:pt>
                <c:pt idx="51">
                  <c:v>1.00000004749745E-3</c:v>
                </c:pt>
                <c:pt idx="52">
                  <c:v>1.00000004749745E-3</c:v>
                </c:pt>
                <c:pt idx="53">
                  <c:v>1.00000004749745E-3</c:v>
                </c:pt>
                <c:pt idx="54">
                  <c:v>1.00000004749745E-3</c:v>
                </c:pt>
                <c:pt idx="55">
                  <c:v>1.00000004749745E-3</c:v>
                </c:pt>
                <c:pt idx="56">
                  <c:v>1.00000004749745E-3</c:v>
                </c:pt>
                <c:pt idx="57">
                  <c:v>1.00000004749745E-3</c:v>
                </c:pt>
                <c:pt idx="58">
                  <c:v>1.00000004749745E-3</c:v>
                </c:pt>
                <c:pt idx="59">
                  <c:v>1.00000004749745E-3</c:v>
                </c:pt>
                <c:pt idx="60">
                  <c:v>1.00000004749745E-3</c:v>
                </c:pt>
                <c:pt idx="61">
                  <c:v>1.00000004749745E-3</c:v>
                </c:pt>
                <c:pt idx="62">
                  <c:v>1.00000004749745E-3</c:v>
                </c:pt>
                <c:pt idx="63">
                  <c:v>1.00000004749745E-3</c:v>
                </c:pt>
                <c:pt idx="64">
                  <c:v>1.00000004749745E-3</c:v>
                </c:pt>
                <c:pt idx="65">
                  <c:v>1.00000004749745E-3</c:v>
                </c:pt>
                <c:pt idx="66">
                  <c:v>1.00000004749745E-3</c:v>
                </c:pt>
                <c:pt idx="67">
                  <c:v>1.00000004749745E-3</c:v>
                </c:pt>
                <c:pt idx="68">
                  <c:v>1.00000004749745E-3</c:v>
                </c:pt>
                <c:pt idx="69">
                  <c:v>1.00000004749745E-3</c:v>
                </c:pt>
                <c:pt idx="70">
                  <c:v>1.00000004749745E-3</c:v>
                </c:pt>
                <c:pt idx="71">
                  <c:v>1.00000004749745E-3</c:v>
                </c:pt>
                <c:pt idx="72">
                  <c:v>1.00000004749745E-3</c:v>
                </c:pt>
                <c:pt idx="73">
                  <c:v>1.00000004749745E-3</c:v>
                </c:pt>
                <c:pt idx="74">
                  <c:v>1.00000004749745E-3</c:v>
                </c:pt>
                <c:pt idx="75">
                  <c:v>1.00000004749745E-3</c:v>
                </c:pt>
                <c:pt idx="76">
                  <c:v>1.00000004749745E-3</c:v>
                </c:pt>
                <c:pt idx="77">
                  <c:v>1.00000004749745E-3</c:v>
                </c:pt>
                <c:pt idx="78">
                  <c:v>1.00000004749745E-3</c:v>
                </c:pt>
                <c:pt idx="79">
                  <c:v>1.00000004749745E-3</c:v>
                </c:pt>
                <c:pt idx="80">
                  <c:v>1.00000004749745E-3</c:v>
                </c:pt>
                <c:pt idx="81">
                  <c:v>1.00000004749745E-3</c:v>
                </c:pt>
                <c:pt idx="82">
                  <c:v>1.00000004749745E-3</c:v>
                </c:pt>
                <c:pt idx="83">
                  <c:v>1.00000004749745E-3</c:v>
                </c:pt>
                <c:pt idx="84">
                  <c:v>1.00000004749745E-3</c:v>
                </c:pt>
                <c:pt idx="85">
                  <c:v>1.00000004749745E-3</c:v>
                </c:pt>
                <c:pt idx="86">
                  <c:v>1.00000004749745E-3</c:v>
                </c:pt>
                <c:pt idx="87">
                  <c:v>1.00000004749745E-3</c:v>
                </c:pt>
                <c:pt idx="88">
                  <c:v>1.00000004749745E-3</c:v>
                </c:pt>
                <c:pt idx="89">
                  <c:v>1.00000004749745E-3</c:v>
                </c:pt>
                <c:pt idx="90">
                  <c:v>1.00000004749745E-3</c:v>
                </c:pt>
                <c:pt idx="91">
                  <c:v>1.00000004749745E-3</c:v>
                </c:pt>
                <c:pt idx="92">
                  <c:v>1.00000004749745E-3</c:v>
                </c:pt>
                <c:pt idx="93">
                  <c:v>1.00000004749745E-3</c:v>
                </c:pt>
                <c:pt idx="94">
                  <c:v>1.00000004749745E-3</c:v>
                </c:pt>
                <c:pt idx="95">
                  <c:v>1.00000004749745E-3</c:v>
                </c:pt>
                <c:pt idx="96">
                  <c:v>1.00000004749745E-3</c:v>
                </c:pt>
                <c:pt idx="97">
                  <c:v>1.00000004749745E-3</c:v>
                </c:pt>
                <c:pt idx="98">
                  <c:v>1.00000004749745E-3</c:v>
                </c:pt>
                <c:pt idx="99">
                  <c:v>1.00000004749745E-3</c:v>
                </c:pt>
                <c:pt idx="100">
                  <c:v>1.00000004749745E-3</c:v>
                </c:pt>
                <c:pt idx="101">
                  <c:v>1.00000004749745E-3</c:v>
                </c:pt>
                <c:pt idx="102">
                  <c:v>1.00000004749745E-3</c:v>
                </c:pt>
                <c:pt idx="103">
                  <c:v>1.00000004749745E-3</c:v>
                </c:pt>
                <c:pt idx="104">
                  <c:v>1.00000004749745E-3</c:v>
                </c:pt>
                <c:pt idx="105">
                  <c:v>1.00000004749745E-3</c:v>
                </c:pt>
                <c:pt idx="106">
                  <c:v>1.00000004749745E-3</c:v>
                </c:pt>
                <c:pt idx="107">
                  <c:v>1.00000004749745E-3</c:v>
                </c:pt>
                <c:pt idx="108">
                  <c:v>1.00000004749745E-3</c:v>
                </c:pt>
                <c:pt idx="109">
                  <c:v>1.00000004749745E-3</c:v>
                </c:pt>
                <c:pt idx="110">
                  <c:v>1.00000004749745E-3</c:v>
                </c:pt>
                <c:pt idx="111">
                  <c:v>1.00000004749745E-3</c:v>
                </c:pt>
                <c:pt idx="112">
                  <c:v>1.00000004749745E-3</c:v>
                </c:pt>
                <c:pt idx="113">
                  <c:v>1.00000004749745E-3</c:v>
                </c:pt>
                <c:pt idx="114">
                  <c:v>1.00000004749745E-3</c:v>
                </c:pt>
                <c:pt idx="115">
                  <c:v>1.00000004749745E-3</c:v>
                </c:pt>
                <c:pt idx="116">
                  <c:v>1.00000004749745E-3</c:v>
                </c:pt>
                <c:pt idx="117">
                  <c:v>1.00000004749745E-3</c:v>
                </c:pt>
                <c:pt idx="118">
                  <c:v>1.00000004749745E-3</c:v>
                </c:pt>
                <c:pt idx="119">
                  <c:v>1.00000004749745E-3</c:v>
                </c:pt>
                <c:pt idx="120">
                  <c:v>1.00000004749745E-3</c:v>
                </c:pt>
                <c:pt idx="121">
                  <c:v>1.00000004749745E-3</c:v>
                </c:pt>
                <c:pt idx="122">
                  <c:v>1.00000004749745E-3</c:v>
                </c:pt>
                <c:pt idx="123">
                  <c:v>1.00000004749745E-3</c:v>
                </c:pt>
                <c:pt idx="124">
                  <c:v>1.00000004749745E-3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 formatCode="General">
                  <c:v>0</c:v>
                </c:pt>
                <c:pt idx="401" formatCode="General">
                  <c:v>0</c:v>
                </c:pt>
                <c:pt idx="402" formatCode="General">
                  <c:v>0</c:v>
                </c:pt>
                <c:pt idx="403" formatCode="General">
                  <c:v>0</c:v>
                </c:pt>
                <c:pt idx="404" formatCode="General">
                  <c:v>0</c:v>
                </c:pt>
                <c:pt idx="405" formatCode="General">
                  <c:v>0</c:v>
                </c:pt>
                <c:pt idx="406" formatCode="General">
                  <c:v>0</c:v>
                </c:pt>
                <c:pt idx="407" formatCode="General">
                  <c:v>0</c:v>
                </c:pt>
                <c:pt idx="408" formatCode="General">
                  <c:v>0</c:v>
                </c:pt>
                <c:pt idx="409" formatCode="General">
                  <c:v>0</c:v>
                </c:pt>
                <c:pt idx="410" formatCode="General">
                  <c:v>0</c:v>
                </c:pt>
                <c:pt idx="411" formatCode="General">
                  <c:v>0</c:v>
                </c:pt>
                <c:pt idx="412" formatCode="General">
                  <c:v>0</c:v>
                </c:pt>
                <c:pt idx="413" formatCode="General">
                  <c:v>0</c:v>
                </c:pt>
                <c:pt idx="414" formatCode="General">
                  <c:v>0</c:v>
                </c:pt>
                <c:pt idx="415" formatCode="General">
                  <c:v>0</c:v>
                </c:pt>
                <c:pt idx="416" formatCode="General">
                  <c:v>0</c:v>
                </c:pt>
                <c:pt idx="417" formatCode="General">
                  <c:v>0</c:v>
                </c:pt>
                <c:pt idx="418" formatCode="General">
                  <c:v>0</c:v>
                </c:pt>
                <c:pt idx="419" formatCode="General">
                  <c:v>0</c:v>
                </c:pt>
                <c:pt idx="420" formatCode="General">
                  <c:v>0</c:v>
                </c:pt>
                <c:pt idx="421" formatCode="General">
                  <c:v>0</c:v>
                </c:pt>
                <c:pt idx="422" formatCode="General">
                  <c:v>0</c:v>
                </c:pt>
                <c:pt idx="423" formatCode="General">
                  <c:v>0</c:v>
                </c:pt>
                <c:pt idx="424" formatCode="General">
                  <c:v>0</c:v>
                </c:pt>
                <c:pt idx="425" formatCode="General">
                  <c:v>0</c:v>
                </c:pt>
                <c:pt idx="426" formatCode="General">
                  <c:v>0</c:v>
                </c:pt>
                <c:pt idx="427" formatCode="General">
                  <c:v>0</c:v>
                </c:pt>
                <c:pt idx="428" formatCode="General">
                  <c:v>0</c:v>
                </c:pt>
                <c:pt idx="429" formatCode="General">
                  <c:v>0</c:v>
                </c:pt>
                <c:pt idx="430" formatCode="General">
                  <c:v>0</c:v>
                </c:pt>
                <c:pt idx="431" formatCode="General">
                  <c:v>0</c:v>
                </c:pt>
                <c:pt idx="432" formatCode="General">
                  <c:v>0</c:v>
                </c:pt>
                <c:pt idx="433" formatCode="General">
                  <c:v>0</c:v>
                </c:pt>
                <c:pt idx="434" formatCode="General">
                  <c:v>0</c:v>
                </c:pt>
                <c:pt idx="435" formatCode="General">
                  <c:v>0</c:v>
                </c:pt>
                <c:pt idx="436" formatCode="General">
                  <c:v>0</c:v>
                </c:pt>
                <c:pt idx="437" formatCode="General">
                  <c:v>0</c:v>
                </c:pt>
                <c:pt idx="438" formatCode="General">
                  <c:v>0</c:v>
                </c:pt>
                <c:pt idx="439" formatCode="General">
                  <c:v>0</c:v>
                </c:pt>
                <c:pt idx="440" formatCode="General">
                  <c:v>0</c:v>
                </c:pt>
                <c:pt idx="441" formatCode="General">
                  <c:v>0</c:v>
                </c:pt>
                <c:pt idx="442" formatCode="General">
                  <c:v>0</c:v>
                </c:pt>
                <c:pt idx="443" formatCode="General">
                  <c:v>0</c:v>
                </c:pt>
                <c:pt idx="444" formatCode="General">
                  <c:v>0</c:v>
                </c:pt>
                <c:pt idx="445" formatCode="General">
                  <c:v>0</c:v>
                </c:pt>
                <c:pt idx="446" formatCode="General">
                  <c:v>0</c:v>
                </c:pt>
                <c:pt idx="447" formatCode="General">
                  <c:v>0</c:v>
                </c:pt>
                <c:pt idx="448" formatCode="General">
                  <c:v>0</c:v>
                </c:pt>
                <c:pt idx="449" formatCode="General">
                  <c:v>0</c:v>
                </c:pt>
                <c:pt idx="450" formatCode="General">
                  <c:v>0</c:v>
                </c:pt>
                <c:pt idx="451" formatCode="General">
                  <c:v>0</c:v>
                </c:pt>
                <c:pt idx="452" formatCode="General">
                  <c:v>0</c:v>
                </c:pt>
                <c:pt idx="453" formatCode="General">
                  <c:v>0</c:v>
                </c:pt>
                <c:pt idx="454" formatCode="General">
                  <c:v>0</c:v>
                </c:pt>
                <c:pt idx="455" formatCode="General">
                  <c:v>0</c:v>
                </c:pt>
                <c:pt idx="456" formatCode="General">
                  <c:v>0</c:v>
                </c:pt>
                <c:pt idx="457" formatCode="General">
                  <c:v>0</c:v>
                </c:pt>
                <c:pt idx="458" formatCode="General">
                  <c:v>0</c:v>
                </c:pt>
                <c:pt idx="459" formatCode="General">
                  <c:v>0</c:v>
                </c:pt>
                <c:pt idx="460" formatCode="General">
                  <c:v>0</c:v>
                </c:pt>
                <c:pt idx="461" formatCode="General">
                  <c:v>0</c:v>
                </c:pt>
                <c:pt idx="462" formatCode="General">
                  <c:v>0</c:v>
                </c:pt>
                <c:pt idx="463" formatCode="General">
                  <c:v>0</c:v>
                </c:pt>
                <c:pt idx="464" formatCode="General">
                  <c:v>0</c:v>
                </c:pt>
                <c:pt idx="465" formatCode="General">
                  <c:v>0</c:v>
                </c:pt>
                <c:pt idx="466" formatCode="General">
                  <c:v>0</c:v>
                </c:pt>
                <c:pt idx="467" formatCode="General">
                  <c:v>0</c:v>
                </c:pt>
                <c:pt idx="468" formatCode="General">
                  <c:v>0</c:v>
                </c:pt>
                <c:pt idx="469" formatCode="General">
                  <c:v>0</c:v>
                </c:pt>
                <c:pt idx="470" formatCode="General">
                  <c:v>0</c:v>
                </c:pt>
                <c:pt idx="471" formatCode="General">
                  <c:v>0</c:v>
                </c:pt>
                <c:pt idx="472" formatCode="General">
                  <c:v>0</c:v>
                </c:pt>
                <c:pt idx="473" formatCode="General">
                  <c:v>0</c:v>
                </c:pt>
                <c:pt idx="474" formatCode="General">
                  <c:v>0</c:v>
                </c:pt>
                <c:pt idx="475" formatCode="General">
                  <c:v>0</c:v>
                </c:pt>
                <c:pt idx="476" formatCode="General">
                  <c:v>0</c:v>
                </c:pt>
                <c:pt idx="477" formatCode="General">
                  <c:v>0</c:v>
                </c:pt>
                <c:pt idx="478" formatCode="General">
                  <c:v>0</c:v>
                </c:pt>
                <c:pt idx="479" formatCode="General">
                  <c:v>0</c:v>
                </c:pt>
                <c:pt idx="480" formatCode="General">
                  <c:v>0</c:v>
                </c:pt>
                <c:pt idx="481" formatCode="General">
                  <c:v>0</c:v>
                </c:pt>
                <c:pt idx="482" formatCode="General">
                  <c:v>0</c:v>
                </c:pt>
                <c:pt idx="483" formatCode="General">
                  <c:v>0</c:v>
                </c:pt>
                <c:pt idx="484" formatCode="General">
                  <c:v>0</c:v>
                </c:pt>
                <c:pt idx="485" formatCode="General">
                  <c:v>0</c:v>
                </c:pt>
                <c:pt idx="486" formatCode="General">
                  <c:v>0</c:v>
                </c:pt>
                <c:pt idx="487" formatCode="General">
                  <c:v>0</c:v>
                </c:pt>
                <c:pt idx="488" formatCode="General">
                  <c:v>0</c:v>
                </c:pt>
                <c:pt idx="489" formatCode="General">
                  <c:v>0</c:v>
                </c:pt>
                <c:pt idx="490" formatCode="General">
                  <c:v>0</c:v>
                </c:pt>
                <c:pt idx="491" formatCode="General">
                  <c:v>0</c:v>
                </c:pt>
                <c:pt idx="492" formatCode="General">
                  <c:v>0</c:v>
                </c:pt>
                <c:pt idx="493" formatCode="General">
                  <c:v>0</c:v>
                </c:pt>
                <c:pt idx="494" formatCode="General">
                  <c:v>0</c:v>
                </c:pt>
                <c:pt idx="495" formatCode="General">
                  <c:v>0</c:v>
                </c:pt>
                <c:pt idx="496" formatCode="General">
                  <c:v>0</c:v>
                </c:pt>
                <c:pt idx="497" formatCode="General">
                  <c:v>0</c:v>
                </c:pt>
                <c:pt idx="498" formatCode="General">
                  <c:v>0</c:v>
                </c:pt>
                <c:pt idx="499" formatCode="General">
                  <c:v>0</c:v>
                </c:pt>
                <c:pt idx="500" formatCode="General">
                  <c:v>0</c:v>
                </c:pt>
                <c:pt idx="501" formatCode="General">
                  <c:v>0</c:v>
                </c:pt>
                <c:pt idx="502" formatCode="General">
                  <c:v>0</c:v>
                </c:pt>
                <c:pt idx="503" formatCode="General">
                  <c:v>0</c:v>
                </c:pt>
                <c:pt idx="504" formatCode="General">
                  <c:v>0</c:v>
                </c:pt>
                <c:pt idx="505" formatCode="General">
                  <c:v>0</c:v>
                </c:pt>
                <c:pt idx="506" formatCode="General">
                  <c:v>0</c:v>
                </c:pt>
                <c:pt idx="507" formatCode="General">
                  <c:v>0</c:v>
                </c:pt>
                <c:pt idx="508" formatCode="General">
                  <c:v>0</c:v>
                </c:pt>
                <c:pt idx="509" formatCode="General">
                  <c:v>0</c:v>
                </c:pt>
                <c:pt idx="510" formatCode="General">
                  <c:v>0</c:v>
                </c:pt>
                <c:pt idx="511" formatCode="General">
                  <c:v>0</c:v>
                </c:pt>
                <c:pt idx="512" formatCode="General">
                  <c:v>0</c:v>
                </c:pt>
                <c:pt idx="513" formatCode="General">
                  <c:v>0</c:v>
                </c:pt>
                <c:pt idx="514" formatCode="General">
                  <c:v>0</c:v>
                </c:pt>
                <c:pt idx="515" formatCode="General">
                  <c:v>0</c:v>
                </c:pt>
                <c:pt idx="516" formatCode="General">
                  <c:v>0</c:v>
                </c:pt>
                <c:pt idx="517" formatCode="General">
                  <c:v>0</c:v>
                </c:pt>
                <c:pt idx="518" formatCode="General">
                  <c:v>0</c:v>
                </c:pt>
                <c:pt idx="519" formatCode="General">
                  <c:v>0</c:v>
                </c:pt>
                <c:pt idx="520" formatCode="General">
                  <c:v>0</c:v>
                </c:pt>
                <c:pt idx="521" formatCode="General">
                  <c:v>0</c:v>
                </c:pt>
                <c:pt idx="522" formatCode="General">
                  <c:v>0</c:v>
                </c:pt>
                <c:pt idx="523" formatCode="General">
                  <c:v>0</c:v>
                </c:pt>
                <c:pt idx="524" formatCode="General">
                  <c:v>0</c:v>
                </c:pt>
                <c:pt idx="525" formatCode="General">
                  <c:v>0</c:v>
                </c:pt>
                <c:pt idx="526" formatCode="General">
                  <c:v>0</c:v>
                </c:pt>
                <c:pt idx="527" formatCode="General">
                  <c:v>0</c:v>
                </c:pt>
                <c:pt idx="528" formatCode="General">
                  <c:v>0</c:v>
                </c:pt>
                <c:pt idx="529" formatCode="General">
                  <c:v>0</c:v>
                </c:pt>
                <c:pt idx="530" formatCode="General">
                  <c:v>0</c:v>
                </c:pt>
                <c:pt idx="531" formatCode="General">
                  <c:v>0</c:v>
                </c:pt>
                <c:pt idx="532" formatCode="General">
                  <c:v>0</c:v>
                </c:pt>
                <c:pt idx="533" formatCode="General">
                  <c:v>0</c:v>
                </c:pt>
                <c:pt idx="534" formatCode="General">
                  <c:v>0</c:v>
                </c:pt>
                <c:pt idx="535" formatCode="General">
                  <c:v>0</c:v>
                </c:pt>
                <c:pt idx="536" formatCode="General">
                  <c:v>0</c:v>
                </c:pt>
                <c:pt idx="537" formatCode="General">
                  <c:v>0</c:v>
                </c:pt>
                <c:pt idx="538" formatCode="General">
                  <c:v>0</c:v>
                </c:pt>
                <c:pt idx="539" formatCode="General">
                  <c:v>0</c:v>
                </c:pt>
                <c:pt idx="540" formatCode="General">
                  <c:v>0</c:v>
                </c:pt>
                <c:pt idx="541" formatCode="General">
                  <c:v>0</c:v>
                </c:pt>
                <c:pt idx="542" formatCode="General">
                  <c:v>0</c:v>
                </c:pt>
                <c:pt idx="543" formatCode="General">
                  <c:v>0</c:v>
                </c:pt>
                <c:pt idx="544" formatCode="General">
                  <c:v>0</c:v>
                </c:pt>
                <c:pt idx="545" formatCode="General">
                  <c:v>0</c:v>
                </c:pt>
                <c:pt idx="546" formatCode="General">
                  <c:v>0</c:v>
                </c:pt>
                <c:pt idx="547" formatCode="General">
                  <c:v>0</c:v>
                </c:pt>
                <c:pt idx="548" formatCode="General">
                  <c:v>0</c:v>
                </c:pt>
                <c:pt idx="549" formatCode="General">
                  <c:v>0</c:v>
                </c:pt>
                <c:pt idx="550" formatCode="General">
                  <c:v>0</c:v>
                </c:pt>
                <c:pt idx="551" formatCode="General">
                  <c:v>0</c:v>
                </c:pt>
                <c:pt idx="552" formatCode="General">
                  <c:v>0</c:v>
                </c:pt>
                <c:pt idx="553" formatCode="General">
                  <c:v>0</c:v>
                </c:pt>
                <c:pt idx="554" formatCode="General">
                  <c:v>0</c:v>
                </c:pt>
                <c:pt idx="555" formatCode="General">
                  <c:v>0</c:v>
                </c:pt>
                <c:pt idx="556" formatCode="General">
                  <c:v>0</c:v>
                </c:pt>
                <c:pt idx="557" formatCode="General">
                  <c:v>0</c:v>
                </c:pt>
                <c:pt idx="558" formatCode="General">
                  <c:v>0</c:v>
                </c:pt>
                <c:pt idx="559" formatCode="General">
                  <c:v>0</c:v>
                </c:pt>
                <c:pt idx="560" formatCode="General">
                  <c:v>0</c:v>
                </c:pt>
                <c:pt idx="561" formatCode="General">
                  <c:v>0</c:v>
                </c:pt>
                <c:pt idx="562" formatCode="General">
                  <c:v>0</c:v>
                </c:pt>
                <c:pt idx="563" formatCode="General">
                  <c:v>0</c:v>
                </c:pt>
                <c:pt idx="564" formatCode="General">
                  <c:v>0</c:v>
                </c:pt>
                <c:pt idx="565" formatCode="General">
                  <c:v>0</c:v>
                </c:pt>
                <c:pt idx="566" formatCode="General">
                  <c:v>0</c:v>
                </c:pt>
                <c:pt idx="567" formatCode="General">
                  <c:v>0</c:v>
                </c:pt>
                <c:pt idx="568" formatCode="General">
                  <c:v>0</c:v>
                </c:pt>
                <c:pt idx="569" formatCode="General">
                  <c:v>0</c:v>
                </c:pt>
                <c:pt idx="570" formatCode="General">
                  <c:v>0</c:v>
                </c:pt>
                <c:pt idx="571" formatCode="General">
                  <c:v>0</c:v>
                </c:pt>
                <c:pt idx="572" formatCode="General">
                  <c:v>0</c:v>
                </c:pt>
                <c:pt idx="573" formatCode="General">
                  <c:v>0</c:v>
                </c:pt>
                <c:pt idx="574" formatCode="General">
                  <c:v>0</c:v>
                </c:pt>
                <c:pt idx="575" formatCode="General">
                  <c:v>0</c:v>
                </c:pt>
                <c:pt idx="576" formatCode="General">
                  <c:v>0</c:v>
                </c:pt>
                <c:pt idx="577" formatCode="General">
                  <c:v>0</c:v>
                </c:pt>
                <c:pt idx="578" formatCode="General">
                  <c:v>0</c:v>
                </c:pt>
                <c:pt idx="579" formatCode="General">
                  <c:v>0</c:v>
                </c:pt>
                <c:pt idx="580" formatCode="General">
                  <c:v>0</c:v>
                </c:pt>
                <c:pt idx="581" formatCode="General">
                  <c:v>0</c:v>
                </c:pt>
                <c:pt idx="582" formatCode="General">
                  <c:v>0</c:v>
                </c:pt>
                <c:pt idx="583" formatCode="General">
                  <c:v>0</c:v>
                </c:pt>
                <c:pt idx="584" formatCode="General">
                  <c:v>0</c:v>
                </c:pt>
                <c:pt idx="585" formatCode="General">
                  <c:v>0</c:v>
                </c:pt>
                <c:pt idx="586" formatCode="General">
                  <c:v>0</c:v>
                </c:pt>
                <c:pt idx="587" formatCode="General">
                  <c:v>0</c:v>
                </c:pt>
                <c:pt idx="588" formatCode="General">
                  <c:v>0</c:v>
                </c:pt>
                <c:pt idx="589" formatCode="General">
                  <c:v>0</c:v>
                </c:pt>
                <c:pt idx="590" formatCode="General">
                  <c:v>0</c:v>
                </c:pt>
                <c:pt idx="591" formatCode="General">
                  <c:v>0</c:v>
                </c:pt>
                <c:pt idx="592" formatCode="General">
                  <c:v>0</c:v>
                </c:pt>
                <c:pt idx="593" formatCode="General">
                  <c:v>0</c:v>
                </c:pt>
                <c:pt idx="594" formatCode="General">
                  <c:v>0</c:v>
                </c:pt>
                <c:pt idx="595" formatCode="General">
                  <c:v>0</c:v>
                </c:pt>
                <c:pt idx="596" formatCode="General">
                  <c:v>0</c:v>
                </c:pt>
                <c:pt idx="597" formatCode="General">
                  <c:v>0</c:v>
                </c:pt>
                <c:pt idx="598" formatCode="General">
                  <c:v>0</c:v>
                </c:pt>
                <c:pt idx="599" formatCode="General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1.00000004749745E-3</c:v>
                </c:pt>
                <c:pt idx="876">
                  <c:v>1.00000004749745E-3</c:v>
                </c:pt>
                <c:pt idx="877">
                  <c:v>1.00000004749745E-3</c:v>
                </c:pt>
                <c:pt idx="878">
                  <c:v>1.00000004749745E-3</c:v>
                </c:pt>
                <c:pt idx="879">
                  <c:v>1.00000004749745E-3</c:v>
                </c:pt>
                <c:pt idx="880">
                  <c:v>1.00000004749745E-3</c:v>
                </c:pt>
                <c:pt idx="881">
                  <c:v>1.00000004749745E-3</c:v>
                </c:pt>
                <c:pt idx="882">
                  <c:v>1.00000004749745E-3</c:v>
                </c:pt>
                <c:pt idx="883">
                  <c:v>1.00000004749745E-3</c:v>
                </c:pt>
                <c:pt idx="884">
                  <c:v>1.00000004749745E-3</c:v>
                </c:pt>
                <c:pt idx="885">
                  <c:v>1.00000004749745E-3</c:v>
                </c:pt>
                <c:pt idx="886">
                  <c:v>1.00000004749745E-3</c:v>
                </c:pt>
                <c:pt idx="887">
                  <c:v>1.00000004749745E-3</c:v>
                </c:pt>
                <c:pt idx="888">
                  <c:v>1.00000004749745E-3</c:v>
                </c:pt>
                <c:pt idx="889">
                  <c:v>1.00000004749745E-3</c:v>
                </c:pt>
                <c:pt idx="890">
                  <c:v>1.00000004749745E-3</c:v>
                </c:pt>
                <c:pt idx="891">
                  <c:v>1.00000004749745E-3</c:v>
                </c:pt>
                <c:pt idx="892">
                  <c:v>1.00000004749745E-3</c:v>
                </c:pt>
                <c:pt idx="893">
                  <c:v>1.00000004749745E-3</c:v>
                </c:pt>
                <c:pt idx="894">
                  <c:v>1.00000004749745E-3</c:v>
                </c:pt>
                <c:pt idx="895">
                  <c:v>1.00000004749745E-3</c:v>
                </c:pt>
                <c:pt idx="896">
                  <c:v>1.00000004749745E-3</c:v>
                </c:pt>
                <c:pt idx="897">
                  <c:v>1.00000004749745E-3</c:v>
                </c:pt>
                <c:pt idx="898">
                  <c:v>1.00000004749745E-3</c:v>
                </c:pt>
                <c:pt idx="899">
                  <c:v>1.00000004749745E-3</c:v>
                </c:pt>
                <c:pt idx="900">
                  <c:v>1.00000004749745E-3</c:v>
                </c:pt>
                <c:pt idx="901">
                  <c:v>1.00000004749745E-3</c:v>
                </c:pt>
                <c:pt idx="902">
                  <c:v>1.00000004749745E-3</c:v>
                </c:pt>
                <c:pt idx="903">
                  <c:v>1.00000004749745E-3</c:v>
                </c:pt>
                <c:pt idx="904">
                  <c:v>1.00000004749745E-3</c:v>
                </c:pt>
                <c:pt idx="905">
                  <c:v>1.00000004749745E-3</c:v>
                </c:pt>
                <c:pt idx="906">
                  <c:v>1.00000004749745E-3</c:v>
                </c:pt>
                <c:pt idx="907">
                  <c:v>1.00000004749745E-3</c:v>
                </c:pt>
                <c:pt idx="908">
                  <c:v>1.00000004749745E-3</c:v>
                </c:pt>
                <c:pt idx="909">
                  <c:v>1.00000004749745E-3</c:v>
                </c:pt>
                <c:pt idx="910">
                  <c:v>1.00000004749745E-3</c:v>
                </c:pt>
                <c:pt idx="911">
                  <c:v>1.00000004749745E-3</c:v>
                </c:pt>
                <c:pt idx="912">
                  <c:v>1.00000004749745E-3</c:v>
                </c:pt>
                <c:pt idx="913">
                  <c:v>1.00000004749745E-3</c:v>
                </c:pt>
                <c:pt idx="914">
                  <c:v>1.00000004749745E-3</c:v>
                </c:pt>
                <c:pt idx="915">
                  <c:v>1.00000004749745E-3</c:v>
                </c:pt>
                <c:pt idx="916">
                  <c:v>1.00000004749745E-3</c:v>
                </c:pt>
                <c:pt idx="917">
                  <c:v>1.00000004749745E-3</c:v>
                </c:pt>
                <c:pt idx="918">
                  <c:v>1.00000004749745E-3</c:v>
                </c:pt>
                <c:pt idx="919">
                  <c:v>1.00000004749745E-3</c:v>
                </c:pt>
                <c:pt idx="920">
                  <c:v>1.00000004749745E-3</c:v>
                </c:pt>
                <c:pt idx="921">
                  <c:v>1.00000004749745E-3</c:v>
                </c:pt>
                <c:pt idx="922">
                  <c:v>1.00000004749745E-3</c:v>
                </c:pt>
                <c:pt idx="923">
                  <c:v>1.00000004749745E-3</c:v>
                </c:pt>
                <c:pt idx="924">
                  <c:v>1.00000004749745E-3</c:v>
                </c:pt>
                <c:pt idx="925">
                  <c:v>1.00000004749745E-3</c:v>
                </c:pt>
                <c:pt idx="926">
                  <c:v>1.00000004749745E-3</c:v>
                </c:pt>
                <c:pt idx="927">
                  <c:v>1.00000004749745E-3</c:v>
                </c:pt>
                <c:pt idx="928">
                  <c:v>1.00000004749745E-3</c:v>
                </c:pt>
                <c:pt idx="929">
                  <c:v>1.00000004749745E-3</c:v>
                </c:pt>
                <c:pt idx="930">
                  <c:v>1.00000004749745E-3</c:v>
                </c:pt>
                <c:pt idx="931">
                  <c:v>1.00000004749745E-3</c:v>
                </c:pt>
                <c:pt idx="932">
                  <c:v>1.00000004749745E-3</c:v>
                </c:pt>
                <c:pt idx="933">
                  <c:v>1.00000004749745E-3</c:v>
                </c:pt>
                <c:pt idx="934">
                  <c:v>1.00000004749745E-3</c:v>
                </c:pt>
                <c:pt idx="935">
                  <c:v>1.00000004749745E-3</c:v>
                </c:pt>
                <c:pt idx="936">
                  <c:v>1.00000004749745E-3</c:v>
                </c:pt>
                <c:pt idx="937">
                  <c:v>1.00000004749745E-3</c:v>
                </c:pt>
                <c:pt idx="938">
                  <c:v>1.00000004749745E-3</c:v>
                </c:pt>
                <c:pt idx="939">
                  <c:v>1.00000004749745E-3</c:v>
                </c:pt>
                <c:pt idx="940">
                  <c:v>1.00000004749745E-3</c:v>
                </c:pt>
                <c:pt idx="941">
                  <c:v>1.00000004749745E-3</c:v>
                </c:pt>
                <c:pt idx="942">
                  <c:v>1.00000004749745E-3</c:v>
                </c:pt>
                <c:pt idx="943">
                  <c:v>1.00000004749745E-3</c:v>
                </c:pt>
                <c:pt idx="944">
                  <c:v>1.00000004749745E-3</c:v>
                </c:pt>
                <c:pt idx="945">
                  <c:v>1.00000004749745E-3</c:v>
                </c:pt>
                <c:pt idx="946">
                  <c:v>1.00000004749745E-3</c:v>
                </c:pt>
                <c:pt idx="947">
                  <c:v>1.00000004749745E-3</c:v>
                </c:pt>
                <c:pt idx="948">
                  <c:v>1.00000004749745E-3</c:v>
                </c:pt>
                <c:pt idx="949">
                  <c:v>1.00000004749745E-3</c:v>
                </c:pt>
                <c:pt idx="950">
                  <c:v>1.00000004749745E-3</c:v>
                </c:pt>
                <c:pt idx="951">
                  <c:v>1.00000004749745E-3</c:v>
                </c:pt>
                <c:pt idx="952">
                  <c:v>1.00000004749745E-3</c:v>
                </c:pt>
                <c:pt idx="953">
                  <c:v>1.00000004749745E-3</c:v>
                </c:pt>
                <c:pt idx="954">
                  <c:v>1.00000004749745E-3</c:v>
                </c:pt>
                <c:pt idx="955">
                  <c:v>1.00000004749745E-3</c:v>
                </c:pt>
                <c:pt idx="956">
                  <c:v>1.00000004749745E-3</c:v>
                </c:pt>
                <c:pt idx="957">
                  <c:v>1.00000004749745E-3</c:v>
                </c:pt>
                <c:pt idx="958">
                  <c:v>1.00000004749745E-3</c:v>
                </c:pt>
                <c:pt idx="959">
                  <c:v>1.00000004749745E-3</c:v>
                </c:pt>
                <c:pt idx="960">
                  <c:v>1.00000004749745E-3</c:v>
                </c:pt>
                <c:pt idx="961">
                  <c:v>1.00000004749745E-3</c:v>
                </c:pt>
                <c:pt idx="962">
                  <c:v>1.00000004749745E-3</c:v>
                </c:pt>
                <c:pt idx="963">
                  <c:v>1.00000004749745E-3</c:v>
                </c:pt>
                <c:pt idx="964">
                  <c:v>1.00000004749745E-3</c:v>
                </c:pt>
                <c:pt idx="965">
                  <c:v>1.00000004749745E-3</c:v>
                </c:pt>
                <c:pt idx="966">
                  <c:v>1.00000004749745E-3</c:v>
                </c:pt>
                <c:pt idx="967">
                  <c:v>1.00000004749745E-3</c:v>
                </c:pt>
                <c:pt idx="968">
                  <c:v>1.00000004749745E-3</c:v>
                </c:pt>
                <c:pt idx="969">
                  <c:v>1.00000004749745E-3</c:v>
                </c:pt>
                <c:pt idx="970">
                  <c:v>1.00000004749745E-3</c:v>
                </c:pt>
                <c:pt idx="971">
                  <c:v>1.00000004749745E-3</c:v>
                </c:pt>
                <c:pt idx="972">
                  <c:v>1.00000004749745E-3</c:v>
                </c:pt>
                <c:pt idx="973">
                  <c:v>1.00000004749745E-3</c:v>
                </c:pt>
                <c:pt idx="974">
                  <c:v>1.00000004749745E-3</c:v>
                </c:pt>
                <c:pt idx="975">
                  <c:v>1.00000004749745E-3</c:v>
                </c:pt>
                <c:pt idx="976">
                  <c:v>1.00000004749745E-3</c:v>
                </c:pt>
                <c:pt idx="977">
                  <c:v>1.00000004749745E-3</c:v>
                </c:pt>
                <c:pt idx="978">
                  <c:v>1.00000004749745E-3</c:v>
                </c:pt>
                <c:pt idx="979">
                  <c:v>1.00000004749745E-3</c:v>
                </c:pt>
                <c:pt idx="980">
                  <c:v>1.00000004749745E-3</c:v>
                </c:pt>
                <c:pt idx="981">
                  <c:v>1.00000004749745E-3</c:v>
                </c:pt>
                <c:pt idx="982">
                  <c:v>1.00000004749745E-3</c:v>
                </c:pt>
                <c:pt idx="983">
                  <c:v>1.00000004749745E-3</c:v>
                </c:pt>
                <c:pt idx="984">
                  <c:v>1.00000004749745E-3</c:v>
                </c:pt>
                <c:pt idx="985">
                  <c:v>1.00000004749745E-3</c:v>
                </c:pt>
                <c:pt idx="986">
                  <c:v>1.00000004749745E-3</c:v>
                </c:pt>
                <c:pt idx="987">
                  <c:v>1.00000004749745E-3</c:v>
                </c:pt>
                <c:pt idx="988">
                  <c:v>1.00000004749745E-3</c:v>
                </c:pt>
                <c:pt idx="989">
                  <c:v>1.00000004749745E-3</c:v>
                </c:pt>
                <c:pt idx="990">
                  <c:v>1.00000004749745E-3</c:v>
                </c:pt>
                <c:pt idx="991">
                  <c:v>1.00000004749745E-3</c:v>
                </c:pt>
                <c:pt idx="992">
                  <c:v>1.00000004749745E-3</c:v>
                </c:pt>
                <c:pt idx="993">
                  <c:v>1.00000004749745E-3</c:v>
                </c:pt>
                <c:pt idx="994">
                  <c:v>1.00000004749745E-3</c:v>
                </c:pt>
                <c:pt idx="995">
                  <c:v>1.00000004749745E-3</c:v>
                </c:pt>
                <c:pt idx="996">
                  <c:v>1.00000004749745E-3</c:v>
                </c:pt>
                <c:pt idx="997">
                  <c:v>1.00000004749745E-3</c:v>
                </c:pt>
                <c:pt idx="998">
                  <c:v>1.00000004749745E-3</c:v>
                </c:pt>
                <c:pt idx="999">
                  <c:v>1.00000004749745E-3</c:v>
                </c:pt>
                <c:pt idx="1000">
                  <c:v>1.00000004749745E-3</c:v>
                </c:pt>
              </c:numCache>
            </c:numRef>
          </c:yVal>
          <c:smooth val="1"/>
        </c:ser>
        <c:ser>
          <c:idx val="1"/>
          <c:order val="1"/>
          <c:tx>
            <c:v>ground state</c:v>
          </c:tx>
          <c:marker>
            <c:symbol val="none"/>
          </c:marker>
          <c:xVal>
            <c:numRef>
              <c:f>Sheet2!$C$2:$C$10000</c:f>
              <c:numCache>
                <c:formatCode>General</c:formatCode>
                <c:ptCount val="9999"/>
                <c:pt idx="0">
                  <c:v>0</c:v>
                </c:pt>
                <c:pt idx="1">
                  <c:v>0.08</c:v>
                </c:pt>
                <c:pt idx="2">
                  <c:v>0.16</c:v>
                </c:pt>
                <c:pt idx="3">
                  <c:v>0.24</c:v>
                </c:pt>
                <c:pt idx="4">
                  <c:v>0.32</c:v>
                </c:pt>
                <c:pt idx="5">
                  <c:v>0.4</c:v>
                </c:pt>
                <c:pt idx="6">
                  <c:v>0.48</c:v>
                </c:pt>
                <c:pt idx="7">
                  <c:v>0.56000000000000005</c:v>
                </c:pt>
                <c:pt idx="8">
                  <c:v>0.64</c:v>
                </c:pt>
                <c:pt idx="9">
                  <c:v>0.72</c:v>
                </c:pt>
                <c:pt idx="10">
                  <c:v>0.8</c:v>
                </c:pt>
                <c:pt idx="11">
                  <c:v>0.88</c:v>
                </c:pt>
                <c:pt idx="12">
                  <c:v>0.96</c:v>
                </c:pt>
                <c:pt idx="13">
                  <c:v>1.04</c:v>
                </c:pt>
                <c:pt idx="14">
                  <c:v>1.1200000000000001</c:v>
                </c:pt>
                <c:pt idx="15">
                  <c:v>1.2</c:v>
                </c:pt>
                <c:pt idx="16">
                  <c:v>1.28</c:v>
                </c:pt>
                <c:pt idx="17">
                  <c:v>1.36</c:v>
                </c:pt>
                <c:pt idx="18">
                  <c:v>1.44</c:v>
                </c:pt>
                <c:pt idx="19">
                  <c:v>1.52</c:v>
                </c:pt>
                <c:pt idx="20">
                  <c:v>1.6</c:v>
                </c:pt>
                <c:pt idx="21">
                  <c:v>1.68</c:v>
                </c:pt>
                <c:pt idx="22">
                  <c:v>1.76</c:v>
                </c:pt>
                <c:pt idx="23">
                  <c:v>1.84</c:v>
                </c:pt>
                <c:pt idx="24">
                  <c:v>1.92</c:v>
                </c:pt>
                <c:pt idx="25">
                  <c:v>2</c:v>
                </c:pt>
                <c:pt idx="26">
                  <c:v>2.08</c:v>
                </c:pt>
                <c:pt idx="27">
                  <c:v>2.16</c:v>
                </c:pt>
                <c:pt idx="28">
                  <c:v>2.2400000000000002</c:v>
                </c:pt>
                <c:pt idx="29">
                  <c:v>2.3199999999999998</c:v>
                </c:pt>
                <c:pt idx="30">
                  <c:v>2.4</c:v>
                </c:pt>
                <c:pt idx="31">
                  <c:v>2.48</c:v>
                </c:pt>
                <c:pt idx="32">
                  <c:v>2.56</c:v>
                </c:pt>
                <c:pt idx="33">
                  <c:v>2.64</c:v>
                </c:pt>
                <c:pt idx="34">
                  <c:v>2.72</c:v>
                </c:pt>
                <c:pt idx="35">
                  <c:v>2.8</c:v>
                </c:pt>
                <c:pt idx="36">
                  <c:v>2.88</c:v>
                </c:pt>
                <c:pt idx="37">
                  <c:v>2.96</c:v>
                </c:pt>
                <c:pt idx="38">
                  <c:v>3.04</c:v>
                </c:pt>
                <c:pt idx="39">
                  <c:v>3.12</c:v>
                </c:pt>
                <c:pt idx="40">
                  <c:v>3.2</c:v>
                </c:pt>
                <c:pt idx="41">
                  <c:v>3.28</c:v>
                </c:pt>
                <c:pt idx="42">
                  <c:v>3.36</c:v>
                </c:pt>
                <c:pt idx="43">
                  <c:v>3.44</c:v>
                </c:pt>
                <c:pt idx="44">
                  <c:v>3.52</c:v>
                </c:pt>
                <c:pt idx="45">
                  <c:v>3.6</c:v>
                </c:pt>
                <c:pt idx="46">
                  <c:v>3.68</c:v>
                </c:pt>
                <c:pt idx="47">
                  <c:v>3.76</c:v>
                </c:pt>
                <c:pt idx="48">
                  <c:v>3.84</c:v>
                </c:pt>
                <c:pt idx="49">
                  <c:v>3.92</c:v>
                </c:pt>
                <c:pt idx="50">
                  <c:v>4</c:v>
                </c:pt>
                <c:pt idx="51">
                  <c:v>4.08</c:v>
                </c:pt>
                <c:pt idx="52">
                  <c:v>4.16</c:v>
                </c:pt>
                <c:pt idx="53">
                  <c:v>4.24</c:v>
                </c:pt>
                <c:pt idx="54">
                  <c:v>4.32</c:v>
                </c:pt>
                <c:pt idx="55">
                  <c:v>4.4000000000000004</c:v>
                </c:pt>
                <c:pt idx="56">
                  <c:v>4.4800000000000004</c:v>
                </c:pt>
                <c:pt idx="57">
                  <c:v>4.5599999999999996</c:v>
                </c:pt>
                <c:pt idx="58">
                  <c:v>4.6399999999999997</c:v>
                </c:pt>
                <c:pt idx="59">
                  <c:v>4.72</c:v>
                </c:pt>
                <c:pt idx="60">
                  <c:v>4.8</c:v>
                </c:pt>
                <c:pt idx="61">
                  <c:v>4.88</c:v>
                </c:pt>
                <c:pt idx="62">
                  <c:v>4.96</c:v>
                </c:pt>
                <c:pt idx="63">
                  <c:v>5.04</c:v>
                </c:pt>
                <c:pt idx="64">
                  <c:v>5.12</c:v>
                </c:pt>
                <c:pt idx="65">
                  <c:v>5.2</c:v>
                </c:pt>
                <c:pt idx="66">
                  <c:v>5.28</c:v>
                </c:pt>
                <c:pt idx="67">
                  <c:v>5.36</c:v>
                </c:pt>
                <c:pt idx="68">
                  <c:v>5.44</c:v>
                </c:pt>
                <c:pt idx="69">
                  <c:v>5.52</c:v>
                </c:pt>
                <c:pt idx="70">
                  <c:v>5.6</c:v>
                </c:pt>
                <c:pt idx="71">
                  <c:v>5.68</c:v>
                </c:pt>
                <c:pt idx="72">
                  <c:v>5.76</c:v>
                </c:pt>
                <c:pt idx="73">
                  <c:v>5.84</c:v>
                </c:pt>
                <c:pt idx="74">
                  <c:v>5.92</c:v>
                </c:pt>
                <c:pt idx="75">
                  <c:v>6</c:v>
                </c:pt>
                <c:pt idx="76">
                  <c:v>6.08</c:v>
                </c:pt>
                <c:pt idx="77">
                  <c:v>6.16</c:v>
                </c:pt>
                <c:pt idx="78">
                  <c:v>6.24</c:v>
                </c:pt>
                <c:pt idx="79">
                  <c:v>6.32</c:v>
                </c:pt>
                <c:pt idx="80">
                  <c:v>6.4</c:v>
                </c:pt>
                <c:pt idx="81">
                  <c:v>6.48</c:v>
                </c:pt>
                <c:pt idx="82">
                  <c:v>6.56</c:v>
                </c:pt>
                <c:pt idx="83">
                  <c:v>6.64</c:v>
                </c:pt>
                <c:pt idx="84">
                  <c:v>6.72</c:v>
                </c:pt>
                <c:pt idx="85">
                  <c:v>6.8</c:v>
                </c:pt>
                <c:pt idx="86">
                  <c:v>6.88</c:v>
                </c:pt>
                <c:pt idx="87">
                  <c:v>6.96</c:v>
                </c:pt>
                <c:pt idx="88">
                  <c:v>7.04</c:v>
                </c:pt>
                <c:pt idx="89">
                  <c:v>7.12</c:v>
                </c:pt>
                <c:pt idx="90">
                  <c:v>7.2</c:v>
                </c:pt>
                <c:pt idx="91">
                  <c:v>7.28</c:v>
                </c:pt>
                <c:pt idx="92">
                  <c:v>7.36</c:v>
                </c:pt>
                <c:pt idx="93">
                  <c:v>7.44</c:v>
                </c:pt>
                <c:pt idx="94">
                  <c:v>7.52</c:v>
                </c:pt>
                <c:pt idx="95">
                  <c:v>7.6</c:v>
                </c:pt>
                <c:pt idx="96">
                  <c:v>7.68</c:v>
                </c:pt>
                <c:pt idx="97">
                  <c:v>7.76</c:v>
                </c:pt>
                <c:pt idx="98">
                  <c:v>7.84</c:v>
                </c:pt>
                <c:pt idx="99">
                  <c:v>7.92</c:v>
                </c:pt>
                <c:pt idx="100">
                  <c:v>8</c:v>
                </c:pt>
                <c:pt idx="101">
                  <c:v>8.08</c:v>
                </c:pt>
                <c:pt idx="102">
                  <c:v>8.16</c:v>
                </c:pt>
                <c:pt idx="103">
                  <c:v>8.24</c:v>
                </c:pt>
                <c:pt idx="104">
                  <c:v>8.32</c:v>
                </c:pt>
                <c:pt idx="105">
                  <c:v>8.4</c:v>
                </c:pt>
                <c:pt idx="106">
                  <c:v>8.48</c:v>
                </c:pt>
                <c:pt idx="107">
                  <c:v>8.56</c:v>
                </c:pt>
                <c:pt idx="108">
                  <c:v>8.64</c:v>
                </c:pt>
                <c:pt idx="109">
                  <c:v>8.7200000000000006</c:v>
                </c:pt>
                <c:pt idx="110">
                  <c:v>8.8000000000000007</c:v>
                </c:pt>
                <c:pt idx="111">
                  <c:v>8.8800000000000008</c:v>
                </c:pt>
                <c:pt idx="112">
                  <c:v>8.9600000000000009</c:v>
                </c:pt>
                <c:pt idx="113">
                  <c:v>9.0399999999999991</c:v>
                </c:pt>
                <c:pt idx="114">
                  <c:v>9.1199999999999992</c:v>
                </c:pt>
                <c:pt idx="115">
                  <c:v>9.1999999999999993</c:v>
                </c:pt>
                <c:pt idx="116">
                  <c:v>9.2799999999999994</c:v>
                </c:pt>
                <c:pt idx="117">
                  <c:v>9.36</c:v>
                </c:pt>
                <c:pt idx="118">
                  <c:v>9.44</c:v>
                </c:pt>
                <c:pt idx="119">
                  <c:v>9.52</c:v>
                </c:pt>
                <c:pt idx="120">
                  <c:v>9.6</c:v>
                </c:pt>
                <c:pt idx="121">
                  <c:v>9.68</c:v>
                </c:pt>
                <c:pt idx="122">
                  <c:v>9.76</c:v>
                </c:pt>
                <c:pt idx="123">
                  <c:v>9.84</c:v>
                </c:pt>
                <c:pt idx="124">
                  <c:v>9.92</c:v>
                </c:pt>
                <c:pt idx="125">
                  <c:v>10</c:v>
                </c:pt>
                <c:pt idx="126">
                  <c:v>10.08</c:v>
                </c:pt>
                <c:pt idx="127">
                  <c:v>10.16</c:v>
                </c:pt>
                <c:pt idx="128">
                  <c:v>10.24</c:v>
                </c:pt>
                <c:pt idx="129">
                  <c:v>10.32</c:v>
                </c:pt>
                <c:pt idx="130">
                  <c:v>10.4</c:v>
                </c:pt>
                <c:pt idx="131">
                  <c:v>10.48</c:v>
                </c:pt>
                <c:pt idx="132">
                  <c:v>10.56</c:v>
                </c:pt>
                <c:pt idx="133">
                  <c:v>10.64</c:v>
                </c:pt>
                <c:pt idx="134">
                  <c:v>10.72</c:v>
                </c:pt>
                <c:pt idx="135">
                  <c:v>10.8</c:v>
                </c:pt>
                <c:pt idx="136">
                  <c:v>10.88</c:v>
                </c:pt>
                <c:pt idx="137">
                  <c:v>10.96</c:v>
                </c:pt>
                <c:pt idx="138">
                  <c:v>11.04</c:v>
                </c:pt>
                <c:pt idx="139">
                  <c:v>11.12</c:v>
                </c:pt>
                <c:pt idx="140">
                  <c:v>11.2</c:v>
                </c:pt>
                <c:pt idx="141">
                  <c:v>11.28</c:v>
                </c:pt>
                <c:pt idx="142">
                  <c:v>11.36</c:v>
                </c:pt>
                <c:pt idx="143">
                  <c:v>11.44</c:v>
                </c:pt>
                <c:pt idx="144">
                  <c:v>11.52</c:v>
                </c:pt>
                <c:pt idx="145">
                  <c:v>11.6</c:v>
                </c:pt>
                <c:pt idx="146">
                  <c:v>11.68</c:v>
                </c:pt>
                <c:pt idx="147">
                  <c:v>11.76</c:v>
                </c:pt>
                <c:pt idx="148">
                  <c:v>11.84</c:v>
                </c:pt>
                <c:pt idx="149">
                  <c:v>11.92</c:v>
                </c:pt>
                <c:pt idx="150">
                  <c:v>12</c:v>
                </c:pt>
                <c:pt idx="151">
                  <c:v>12.08</c:v>
                </c:pt>
                <c:pt idx="152">
                  <c:v>12.16</c:v>
                </c:pt>
                <c:pt idx="153">
                  <c:v>12.24</c:v>
                </c:pt>
                <c:pt idx="154">
                  <c:v>12.32</c:v>
                </c:pt>
                <c:pt idx="155">
                  <c:v>12.4</c:v>
                </c:pt>
                <c:pt idx="156">
                  <c:v>12.48</c:v>
                </c:pt>
                <c:pt idx="157">
                  <c:v>12.56</c:v>
                </c:pt>
                <c:pt idx="158">
                  <c:v>12.64</c:v>
                </c:pt>
                <c:pt idx="159">
                  <c:v>12.72</c:v>
                </c:pt>
                <c:pt idx="160">
                  <c:v>12.8</c:v>
                </c:pt>
                <c:pt idx="161">
                  <c:v>12.88</c:v>
                </c:pt>
                <c:pt idx="162">
                  <c:v>12.96</c:v>
                </c:pt>
                <c:pt idx="163">
                  <c:v>13.04</c:v>
                </c:pt>
                <c:pt idx="164">
                  <c:v>13.12</c:v>
                </c:pt>
                <c:pt idx="165">
                  <c:v>13.2</c:v>
                </c:pt>
                <c:pt idx="166">
                  <c:v>13.28</c:v>
                </c:pt>
                <c:pt idx="167">
                  <c:v>13.36</c:v>
                </c:pt>
                <c:pt idx="168">
                  <c:v>13.44</c:v>
                </c:pt>
                <c:pt idx="169">
                  <c:v>13.52</c:v>
                </c:pt>
                <c:pt idx="170">
                  <c:v>13.6</c:v>
                </c:pt>
                <c:pt idx="171">
                  <c:v>13.68</c:v>
                </c:pt>
                <c:pt idx="172">
                  <c:v>13.76</c:v>
                </c:pt>
                <c:pt idx="173">
                  <c:v>13.84</c:v>
                </c:pt>
                <c:pt idx="174">
                  <c:v>13.92</c:v>
                </c:pt>
                <c:pt idx="175">
                  <c:v>14</c:v>
                </c:pt>
                <c:pt idx="176">
                  <c:v>14.08</c:v>
                </c:pt>
                <c:pt idx="177">
                  <c:v>14.16</c:v>
                </c:pt>
                <c:pt idx="178">
                  <c:v>14.24</c:v>
                </c:pt>
                <c:pt idx="179">
                  <c:v>14.32</c:v>
                </c:pt>
                <c:pt idx="180">
                  <c:v>14.4</c:v>
                </c:pt>
                <c:pt idx="181">
                  <c:v>14.48</c:v>
                </c:pt>
                <c:pt idx="182">
                  <c:v>14.56</c:v>
                </c:pt>
                <c:pt idx="183">
                  <c:v>14.64</c:v>
                </c:pt>
                <c:pt idx="184">
                  <c:v>14.72</c:v>
                </c:pt>
                <c:pt idx="185">
                  <c:v>14.8</c:v>
                </c:pt>
                <c:pt idx="186">
                  <c:v>14.88</c:v>
                </c:pt>
                <c:pt idx="187">
                  <c:v>14.96</c:v>
                </c:pt>
                <c:pt idx="188">
                  <c:v>15.04</c:v>
                </c:pt>
                <c:pt idx="189">
                  <c:v>15.12</c:v>
                </c:pt>
                <c:pt idx="190">
                  <c:v>15.2</c:v>
                </c:pt>
                <c:pt idx="191">
                  <c:v>15.28</c:v>
                </c:pt>
                <c:pt idx="192">
                  <c:v>15.36</c:v>
                </c:pt>
                <c:pt idx="193">
                  <c:v>15.44</c:v>
                </c:pt>
                <c:pt idx="194">
                  <c:v>15.52</c:v>
                </c:pt>
                <c:pt idx="195">
                  <c:v>15.6</c:v>
                </c:pt>
                <c:pt idx="196">
                  <c:v>15.68</c:v>
                </c:pt>
                <c:pt idx="197">
                  <c:v>15.76</c:v>
                </c:pt>
                <c:pt idx="198">
                  <c:v>15.84</c:v>
                </c:pt>
                <c:pt idx="199">
                  <c:v>15.92</c:v>
                </c:pt>
                <c:pt idx="200">
                  <c:v>16</c:v>
                </c:pt>
                <c:pt idx="201">
                  <c:v>16.079999999999998</c:v>
                </c:pt>
                <c:pt idx="202">
                  <c:v>16.16</c:v>
                </c:pt>
                <c:pt idx="203">
                  <c:v>16.239999999999998</c:v>
                </c:pt>
                <c:pt idx="204">
                  <c:v>16.32</c:v>
                </c:pt>
                <c:pt idx="205">
                  <c:v>16.399999999999999</c:v>
                </c:pt>
                <c:pt idx="206">
                  <c:v>16.48</c:v>
                </c:pt>
                <c:pt idx="207">
                  <c:v>16.559999999999999</c:v>
                </c:pt>
                <c:pt idx="208">
                  <c:v>16.64</c:v>
                </c:pt>
                <c:pt idx="209">
                  <c:v>16.72</c:v>
                </c:pt>
                <c:pt idx="210">
                  <c:v>16.8</c:v>
                </c:pt>
                <c:pt idx="211">
                  <c:v>16.88</c:v>
                </c:pt>
                <c:pt idx="212">
                  <c:v>16.96</c:v>
                </c:pt>
                <c:pt idx="213">
                  <c:v>17.04</c:v>
                </c:pt>
                <c:pt idx="214">
                  <c:v>17.12</c:v>
                </c:pt>
                <c:pt idx="215">
                  <c:v>17.2</c:v>
                </c:pt>
                <c:pt idx="216">
                  <c:v>17.28</c:v>
                </c:pt>
                <c:pt idx="217">
                  <c:v>17.36</c:v>
                </c:pt>
                <c:pt idx="218">
                  <c:v>17.440000000000001</c:v>
                </c:pt>
                <c:pt idx="219">
                  <c:v>17.52</c:v>
                </c:pt>
                <c:pt idx="220">
                  <c:v>17.600000000000001</c:v>
                </c:pt>
                <c:pt idx="221">
                  <c:v>17.68</c:v>
                </c:pt>
                <c:pt idx="222">
                  <c:v>17.760000000000002</c:v>
                </c:pt>
                <c:pt idx="223">
                  <c:v>17.84</c:v>
                </c:pt>
                <c:pt idx="224">
                  <c:v>17.920000000000002</c:v>
                </c:pt>
                <c:pt idx="225">
                  <c:v>18</c:v>
                </c:pt>
                <c:pt idx="226">
                  <c:v>18.079999999999998</c:v>
                </c:pt>
                <c:pt idx="227">
                  <c:v>18.16</c:v>
                </c:pt>
                <c:pt idx="228">
                  <c:v>18.239999999999998</c:v>
                </c:pt>
                <c:pt idx="229">
                  <c:v>18.32</c:v>
                </c:pt>
                <c:pt idx="230">
                  <c:v>18.399999999999999</c:v>
                </c:pt>
                <c:pt idx="231">
                  <c:v>18.48</c:v>
                </c:pt>
                <c:pt idx="232">
                  <c:v>18.559999999999999</c:v>
                </c:pt>
                <c:pt idx="233">
                  <c:v>18.64</c:v>
                </c:pt>
                <c:pt idx="234">
                  <c:v>18.72</c:v>
                </c:pt>
                <c:pt idx="235">
                  <c:v>18.8</c:v>
                </c:pt>
                <c:pt idx="236">
                  <c:v>18.88</c:v>
                </c:pt>
                <c:pt idx="237">
                  <c:v>18.96</c:v>
                </c:pt>
                <c:pt idx="238">
                  <c:v>19.04</c:v>
                </c:pt>
                <c:pt idx="239">
                  <c:v>19.12</c:v>
                </c:pt>
                <c:pt idx="240">
                  <c:v>19.2</c:v>
                </c:pt>
                <c:pt idx="241">
                  <c:v>19.28</c:v>
                </c:pt>
                <c:pt idx="242">
                  <c:v>19.36</c:v>
                </c:pt>
                <c:pt idx="243">
                  <c:v>19.440000000000001</c:v>
                </c:pt>
                <c:pt idx="244">
                  <c:v>19.52</c:v>
                </c:pt>
                <c:pt idx="245">
                  <c:v>19.600000000000001</c:v>
                </c:pt>
                <c:pt idx="246">
                  <c:v>19.68</c:v>
                </c:pt>
                <c:pt idx="247">
                  <c:v>19.760000000000002</c:v>
                </c:pt>
                <c:pt idx="248">
                  <c:v>19.84</c:v>
                </c:pt>
                <c:pt idx="249">
                  <c:v>19.920000000000002</c:v>
                </c:pt>
                <c:pt idx="250">
                  <c:v>20</c:v>
                </c:pt>
                <c:pt idx="251">
                  <c:v>20.079999999999998</c:v>
                </c:pt>
                <c:pt idx="252">
                  <c:v>20.16</c:v>
                </c:pt>
                <c:pt idx="253">
                  <c:v>20.239999999999998</c:v>
                </c:pt>
                <c:pt idx="254">
                  <c:v>20.32</c:v>
                </c:pt>
                <c:pt idx="255">
                  <c:v>20.399999999999999</c:v>
                </c:pt>
                <c:pt idx="256">
                  <c:v>20.48</c:v>
                </c:pt>
                <c:pt idx="257">
                  <c:v>20.56</c:v>
                </c:pt>
                <c:pt idx="258">
                  <c:v>20.64</c:v>
                </c:pt>
                <c:pt idx="259">
                  <c:v>20.72</c:v>
                </c:pt>
                <c:pt idx="260">
                  <c:v>20.8</c:v>
                </c:pt>
                <c:pt idx="261">
                  <c:v>20.88</c:v>
                </c:pt>
                <c:pt idx="262">
                  <c:v>20.96</c:v>
                </c:pt>
                <c:pt idx="263">
                  <c:v>21.04</c:v>
                </c:pt>
                <c:pt idx="264">
                  <c:v>21.12</c:v>
                </c:pt>
                <c:pt idx="265">
                  <c:v>21.2</c:v>
                </c:pt>
                <c:pt idx="266">
                  <c:v>21.28</c:v>
                </c:pt>
                <c:pt idx="267">
                  <c:v>21.36</c:v>
                </c:pt>
                <c:pt idx="268">
                  <c:v>21.44</c:v>
                </c:pt>
                <c:pt idx="269">
                  <c:v>21.52</c:v>
                </c:pt>
                <c:pt idx="270">
                  <c:v>21.6</c:v>
                </c:pt>
                <c:pt idx="271">
                  <c:v>21.68</c:v>
                </c:pt>
                <c:pt idx="272">
                  <c:v>21.76</c:v>
                </c:pt>
                <c:pt idx="273">
                  <c:v>21.84</c:v>
                </c:pt>
                <c:pt idx="274">
                  <c:v>21.92</c:v>
                </c:pt>
                <c:pt idx="275">
                  <c:v>22</c:v>
                </c:pt>
                <c:pt idx="276">
                  <c:v>22.08</c:v>
                </c:pt>
                <c:pt idx="277">
                  <c:v>22.16</c:v>
                </c:pt>
                <c:pt idx="278">
                  <c:v>22.24</c:v>
                </c:pt>
                <c:pt idx="279">
                  <c:v>22.32</c:v>
                </c:pt>
                <c:pt idx="280">
                  <c:v>22.4</c:v>
                </c:pt>
                <c:pt idx="281">
                  <c:v>22.48</c:v>
                </c:pt>
                <c:pt idx="282">
                  <c:v>22.56</c:v>
                </c:pt>
                <c:pt idx="283">
                  <c:v>22.64</c:v>
                </c:pt>
                <c:pt idx="284">
                  <c:v>22.72</c:v>
                </c:pt>
                <c:pt idx="285">
                  <c:v>22.8</c:v>
                </c:pt>
                <c:pt idx="286">
                  <c:v>22.88</c:v>
                </c:pt>
                <c:pt idx="287">
                  <c:v>22.96</c:v>
                </c:pt>
                <c:pt idx="288">
                  <c:v>23.04</c:v>
                </c:pt>
                <c:pt idx="289">
                  <c:v>23.12</c:v>
                </c:pt>
                <c:pt idx="290">
                  <c:v>23.2</c:v>
                </c:pt>
                <c:pt idx="291">
                  <c:v>23.28</c:v>
                </c:pt>
                <c:pt idx="292">
                  <c:v>23.36</c:v>
                </c:pt>
                <c:pt idx="293">
                  <c:v>23.44</c:v>
                </c:pt>
                <c:pt idx="294">
                  <c:v>23.52</c:v>
                </c:pt>
                <c:pt idx="295">
                  <c:v>23.6</c:v>
                </c:pt>
                <c:pt idx="296">
                  <c:v>23.68</c:v>
                </c:pt>
                <c:pt idx="297">
                  <c:v>23.76</c:v>
                </c:pt>
                <c:pt idx="298">
                  <c:v>23.84</c:v>
                </c:pt>
                <c:pt idx="299">
                  <c:v>23.92</c:v>
                </c:pt>
                <c:pt idx="300">
                  <c:v>24</c:v>
                </c:pt>
                <c:pt idx="301">
                  <c:v>24.08</c:v>
                </c:pt>
                <c:pt idx="302">
                  <c:v>24.16</c:v>
                </c:pt>
                <c:pt idx="303">
                  <c:v>24.24</c:v>
                </c:pt>
                <c:pt idx="304">
                  <c:v>24.32</c:v>
                </c:pt>
                <c:pt idx="305">
                  <c:v>24.4</c:v>
                </c:pt>
                <c:pt idx="306">
                  <c:v>24.48</c:v>
                </c:pt>
                <c:pt idx="307">
                  <c:v>24.56</c:v>
                </c:pt>
                <c:pt idx="308">
                  <c:v>24.64</c:v>
                </c:pt>
                <c:pt idx="309">
                  <c:v>24.72</c:v>
                </c:pt>
                <c:pt idx="310">
                  <c:v>24.8</c:v>
                </c:pt>
                <c:pt idx="311">
                  <c:v>24.88</c:v>
                </c:pt>
                <c:pt idx="312">
                  <c:v>24.96</c:v>
                </c:pt>
                <c:pt idx="313">
                  <c:v>25.04</c:v>
                </c:pt>
                <c:pt idx="314">
                  <c:v>25.12</c:v>
                </c:pt>
                <c:pt idx="315">
                  <c:v>25.2</c:v>
                </c:pt>
                <c:pt idx="316">
                  <c:v>25.28</c:v>
                </c:pt>
                <c:pt idx="317">
                  <c:v>25.36</c:v>
                </c:pt>
                <c:pt idx="318">
                  <c:v>25.44</c:v>
                </c:pt>
                <c:pt idx="319">
                  <c:v>25.52</c:v>
                </c:pt>
                <c:pt idx="320">
                  <c:v>25.6</c:v>
                </c:pt>
                <c:pt idx="321">
                  <c:v>25.68</c:v>
                </c:pt>
                <c:pt idx="322">
                  <c:v>25.76</c:v>
                </c:pt>
                <c:pt idx="323">
                  <c:v>25.84</c:v>
                </c:pt>
                <c:pt idx="324">
                  <c:v>25.92</c:v>
                </c:pt>
                <c:pt idx="325">
                  <c:v>26</c:v>
                </c:pt>
                <c:pt idx="326">
                  <c:v>26.08</c:v>
                </c:pt>
                <c:pt idx="327">
                  <c:v>26.16</c:v>
                </c:pt>
                <c:pt idx="328">
                  <c:v>26.24</c:v>
                </c:pt>
                <c:pt idx="329">
                  <c:v>26.32</c:v>
                </c:pt>
                <c:pt idx="330">
                  <c:v>26.4</c:v>
                </c:pt>
                <c:pt idx="331">
                  <c:v>26.48</c:v>
                </c:pt>
                <c:pt idx="332">
                  <c:v>26.56</c:v>
                </c:pt>
                <c:pt idx="333">
                  <c:v>26.64</c:v>
                </c:pt>
                <c:pt idx="334">
                  <c:v>26.72</c:v>
                </c:pt>
                <c:pt idx="335">
                  <c:v>26.8</c:v>
                </c:pt>
                <c:pt idx="336">
                  <c:v>26.88</c:v>
                </c:pt>
                <c:pt idx="337">
                  <c:v>26.96</c:v>
                </c:pt>
                <c:pt idx="338">
                  <c:v>27.04</c:v>
                </c:pt>
                <c:pt idx="339">
                  <c:v>27.12</c:v>
                </c:pt>
                <c:pt idx="340">
                  <c:v>27.2</c:v>
                </c:pt>
                <c:pt idx="341">
                  <c:v>27.28</c:v>
                </c:pt>
                <c:pt idx="342">
                  <c:v>27.36</c:v>
                </c:pt>
                <c:pt idx="343">
                  <c:v>27.44</c:v>
                </c:pt>
                <c:pt idx="344">
                  <c:v>27.52</c:v>
                </c:pt>
                <c:pt idx="345">
                  <c:v>27.6</c:v>
                </c:pt>
                <c:pt idx="346">
                  <c:v>27.68</c:v>
                </c:pt>
                <c:pt idx="347">
                  <c:v>27.76</c:v>
                </c:pt>
                <c:pt idx="348">
                  <c:v>27.84</c:v>
                </c:pt>
                <c:pt idx="349">
                  <c:v>27.92</c:v>
                </c:pt>
                <c:pt idx="350">
                  <c:v>28</c:v>
                </c:pt>
                <c:pt idx="351">
                  <c:v>28.08</c:v>
                </c:pt>
                <c:pt idx="352">
                  <c:v>28.16</c:v>
                </c:pt>
                <c:pt idx="353">
                  <c:v>28.24</c:v>
                </c:pt>
                <c:pt idx="354">
                  <c:v>28.32</c:v>
                </c:pt>
                <c:pt idx="355">
                  <c:v>28.4</c:v>
                </c:pt>
                <c:pt idx="356">
                  <c:v>28.48</c:v>
                </c:pt>
                <c:pt idx="357">
                  <c:v>28.56</c:v>
                </c:pt>
                <c:pt idx="358">
                  <c:v>28.64</c:v>
                </c:pt>
                <c:pt idx="359">
                  <c:v>28.72</c:v>
                </c:pt>
                <c:pt idx="360">
                  <c:v>28.8</c:v>
                </c:pt>
                <c:pt idx="361">
                  <c:v>28.88</c:v>
                </c:pt>
                <c:pt idx="362">
                  <c:v>28.96</c:v>
                </c:pt>
                <c:pt idx="363">
                  <c:v>29.04</c:v>
                </c:pt>
                <c:pt idx="364">
                  <c:v>29.12</c:v>
                </c:pt>
                <c:pt idx="365">
                  <c:v>29.2</c:v>
                </c:pt>
                <c:pt idx="366">
                  <c:v>29.28</c:v>
                </c:pt>
                <c:pt idx="367">
                  <c:v>29.36</c:v>
                </c:pt>
                <c:pt idx="368">
                  <c:v>29.44</c:v>
                </c:pt>
                <c:pt idx="369">
                  <c:v>29.52</c:v>
                </c:pt>
                <c:pt idx="370">
                  <c:v>29.6</c:v>
                </c:pt>
                <c:pt idx="371">
                  <c:v>29.68</c:v>
                </c:pt>
                <c:pt idx="372">
                  <c:v>29.76</c:v>
                </c:pt>
                <c:pt idx="373">
                  <c:v>29.84</c:v>
                </c:pt>
                <c:pt idx="374">
                  <c:v>29.92</c:v>
                </c:pt>
                <c:pt idx="375">
                  <c:v>30</c:v>
                </c:pt>
                <c:pt idx="376">
                  <c:v>30.08</c:v>
                </c:pt>
                <c:pt idx="377">
                  <c:v>30.16</c:v>
                </c:pt>
                <c:pt idx="378">
                  <c:v>30.24</c:v>
                </c:pt>
                <c:pt idx="379">
                  <c:v>30.32</c:v>
                </c:pt>
                <c:pt idx="380">
                  <c:v>30.4</c:v>
                </c:pt>
                <c:pt idx="381">
                  <c:v>30.48</c:v>
                </c:pt>
                <c:pt idx="382">
                  <c:v>30.56</c:v>
                </c:pt>
                <c:pt idx="383">
                  <c:v>30.64</c:v>
                </c:pt>
                <c:pt idx="384">
                  <c:v>30.72</c:v>
                </c:pt>
                <c:pt idx="385">
                  <c:v>30.8</c:v>
                </c:pt>
                <c:pt idx="386">
                  <c:v>30.88</c:v>
                </c:pt>
                <c:pt idx="387">
                  <c:v>30.96</c:v>
                </c:pt>
                <c:pt idx="388">
                  <c:v>31.04</c:v>
                </c:pt>
                <c:pt idx="389">
                  <c:v>31.12</c:v>
                </c:pt>
                <c:pt idx="390">
                  <c:v>31.2</c:v>
                </c:pt>
                <c:pt idx="391">
                  <c:v>31.28</c:v>
                </c:pt>
                <c:pt idx="392">
                  <c:v>31.36</c:v>
                </c:pt>
                <c:pt idx="393">
                  <c:v>31.44</c:v>
                </c:pt>
                <c:pt idx="394">
                  <c:v>31.52</c:v>
                </c:pt>
                <c:pt idx="395">
                  <c:v>31.6</c:v>
                </c:pt>
                <c:pt idx="396">
                  <c:v>31.68</c:v>
                </c:pt>
                <c:pt idx="397">
                  <c:v>31.76</c:v>
                </c:pt>
                <c:pt idx="398">
                  <c:v>31.84</c:v>
                </c:pt>
                <c:pt idx="399">
                  <c:v>31.92</c:v>
                </c:pt>
                <c:pt idx="400">
                  <c:v>32</c:v>
                </c:pt>
                <c:pt idx="401">
                  <c:v>32.08</c:v>
                </c:pt>
                <c:pt idx="402">
                  <c:v>32.159999999999997</c:v>
                </c:pt>
                <c:pt idx="403">
                  <c:v>32.24</c:v>
                </c:pt>
                <c:pt idx="404">
                  <c:v>32.32</c:v>
                </c:pt>
                <c:pt idx="405">
                  <c:v>32.4</c:v>
                </c:pt>
                <c:pt idx="406">
                  <c:v>32.479999999999997</c:v>
                </c:pt>
                <c:pt idx="407">
                  <c:v>32.56</c:v>
                </c:pt>
                <c:pt idx="408">
                  <c:v>32.64</c:v>
                </c:pt>
                <c:pt idx="409">
                  <c:v>32.72</c:v>
                </c:pt>
                <c:pt idx="410">
                  <c:v>32.799999999999997</c:v>
                </c:pt>
                <c:pt idx="411">
                  <c:v>32.880000000000003</c:v>
                </c:pt>
                <c:pt idx="412">
                  <c:v>32.96</c:v>
                </c:pt>
                <c:pt idx="413">
                  <c:v>33.04</c:v>
                </c:pt>
                <c:pt idx="414">
                  <c:v>33.119999999999997</c:v>
                </c:pt>
                <c:pt idx="415">
                  <c:v>33.200000000000003</c:v>
                </c:pt>
                <c:pt idx="416">
                  <c:v>33.28</c:v>
                </c:pt>
                <c:pt idx="417">
                  <c:v>33.36</c:v>
                </c:pt>
                <c:pt idx="418">
                  <c:v>33.44</c:v>
                </c:pt>
                <c:pt idx="419">
                  <c:v>33.520000000000003</c:v>
                </c:pt>
                <c:pt idx="420">
                  <c:v>33.6</c:v>
                </c:pt>
                <c:pt idx="421">
                  <c:v>33.68</c:v>
                </c:pt>
                <c:pt idx="422">
                  <c:v>33.76</c:v>
                </c:pt>
                <c:pt idx="423">
                  <c:v>33.840000000000003</c:v>
                </c:pt>
                <c:pt idx="424">
                  <c:v>33.92</c:v>
                </c:pt>
                <c:pt idx="425">
                  <c:v>34</c:v>
                </c:pt>
                <c:pt idx="426">
                  <c:v>34.08</c:v>
                </c:pt>
                <c:pt idx="427">
                  <c:v>34.159999999999997</c:v>
                </c:pt>
                <c:pt idx="428">
                  <c:v>34.24</c:v>
                </c:pt>
                <c:pt idx="429">
                  <c:v>34.32</c:v>
                </c:pt>
                <c:pt idx="430">
                  <c:v>34.4</c:v>
                </c:pt>
                <c:pt idx="431">
                  <c:v>34.479999999999997</c:v>
                </c:pt>
                <c:pt idx="432">
                  <c:v>34.56</c:v>
                </c:pt>
                <c:pt idx="433">
                  <c:v>34.64</c:v>
                </c:pt>
                <c:pt idx="434">
                  <c:v>34.72</c:v>
                </c:pt>
                <c:pt idx="435">
                  <c:v>34.799999999999997</c:v>
                </c:pt>
                <c:pt idx="436">
                  <c:v>34.880000000000003</c:v>
                </c:pt>
                <c:pt idx="437">
                  <c:v>34.96</c:v>
                </c:pt>
                <c:pt idx="438">
                  <c:v>35.04</c:v>
                </c:pt>
                <c:pt idx="439">
                  <c:v>35.119999999999997</c:v>
                </c:pt>
                <c:pt idx="440">
                  <c:v>35.200000000000003</c:v>
                </c:pt>
                <c:pt idx="441">
                  <c:v>35.28</c:v>
                </c:pt>
                <c:pt idx="442">
                  <c:v>35.36</c:v>
                </c:pt>
                <c:pt idx="443">
                  <c:v>35.44</c:v>
                </c:pt>
                <c:pt idx="444">
                  <c:v>35.520000000000003</c:v>
                </c:pt>
                <c:pt idx="445">
                  <c:v>35.6</c:v>
                </c:pt>
                <c:pt idx="446">
                  <c:v>35.68</c:v>
                </c:pt>
                <c:pt idx="447">
                  <c:v>35.76</c:v>
                </c:pt>
                <c:pt idx="448">
                  <c:v>35.840000000000003</c:v>
                </c:pt>
                <c:pt idx="449">
                  <c:v>35.92</c:v>
                </c:pt>
                <c:pt idx="450">
                  <c:v>36</c:v>
                </c:pt>
                <c:pt idx="451">
                  <c:v>36.08</c:v>
                </c:pt>
                <c:pt idx="452">
                  <c:v>36.159999999999997</c:v>
                </c:pt>
                <c:pt idx="453">
                  <c:v>36.24</c:v>
                </c:pt>
                <c:pt idx="454">
                  <c:v>36.32</c:v>
                </c:pt>
                <c:pt idx="455">
                  <c:v>36.4</c:v>
                </c:pt>
                <c:pt idx="456">
                  <c:v>36.479999999999997</c:v>
                </c:pt>
                <c:pt idx="457">
                  <c:v>36.56</c:v>
                </c:pt>
                <c:pt idx="458">
                  <c:v>36.64</c:v>
                </c:pt>
                <c:pt idx="459">
                  <c:v>36.72</c:v>
                </c:pt>
                <c:pt idx="460">
                  <c:v>36.799999999999997</c:v>
                </c:pt>
                <c:pt idx="461">
                  <c:v>36.880000000000003</c:v>
                </c:pt>
                <c:pt idx="462">
                  <c:v>36.96</c:v>
                </c:pt>
                <c:pt idx="463">
                  <c:v>37.04</c:v>
                </c:pt>
                <c:pt idx="464">
                  <c:v>37.119999999999997</c:v>
                </c:pt>
                <c:pt idx="465">
                  <c:v>37.200000000000003</c:v>
                </c:pt>
                <c:pt idx="466">
                  <c:v>37.28</c:v>
                </c:pt>
                <c:pt idx="467">
                  <c:v>37.36</c:v>
                </c:pt>
                <c:pt idx="468">
                  <c:v>37.44</c:v>
                </c:pt>
                <c:pt idx="469">
                  <c:v>37.520000000000003</c:v>
                </c:pt>
                <c:pt idx="470">
                  <c:v>37.6</c:v>
                </c:pt>
                <c:pt idx="471">
                  <c:v>37.68</c:v>
                </c:pt>
                <c:pt idx="472">
                  <c:v>37.76</c:v>
                </c:pt>
                <c:pt idx="473">
                  <c:v>37.840000000000003</c:v>
                </c:pt>
                <c:pt idx="474">
                  <c:v>37.92</c:v>
                </c:pt>
                <c:pt idx="475">
                  <c:v>38</c:v>
                </c:pt>
                <c:pt idx="476">
                  <c:v>38.08</c:v>
                </c:pt>
                <c:pt idx="477">
                  <c:v>38.159999999999997</c:v>
                </c:pt>
                <c:pt idx="478">
                  <c:v>38.24</c:v>
                </c:pt>
                <c:pt idx="479">
                  <c:v>38.32</c:v>
                </c:pt>
                <c:pt idx="480">
                  <c:v>38.4</c:v>
                </c:pt>
                <c:pt idx="481">
                  <c:v>38.479999999999997</c:v>
                </c:pt>
                <c:pt idx="482">
                  <c:v>38.56</c:v>
                </c:pt>
                <c:pt idx="483">
                  <c:v>38.64</c:v>
                </c:pt>
                <c:pt idx="484">
                  <c:v>38.72</c:v>
                </c:pt>
                <c:pt idx="485">
                  <c:v>38.799999999999997</c:v>
                </c:pt>
                <c:pt idx="486">
                  <c:v>38.880000000000003</c:v>
                </c:pt>
                <c:pt idx="487">
                  <c:v>38.96</c:v>
                </c:pt>
                <c:pt idx="488">
                  <c:v>39.04</c:v>
                </c:pt>
                <c:pt idx="489">
                  <c:v>39.119999999999997</c:v>
                </c:pt>
                <c:pt idx="490">
                  <c:v>39.200000000000003</c:v>
                </c:pt>
                <c:pt idx="491">
                  <c:v>39.28</c:v>
                </c:pt>
                <c:pt idx="492">
                  <c:v>39.36</c:v>
                </c:pt>
                <c:pt idx="493">
                  <c:v>39.44</c:v>
                </c:pt>
                <c:pt idx="494">
                  <c:v>39.520000000000003</c:v>
                </c:pt>
                <c:pt idx="495">
                  <c:v>39.6</c:v>
                </c:pt>
                <c:pt idx="496">
                  <c:v>39.68</c:v>
                </c:pt>
                <c:pt idx="497">
                  <c:v>39.76</c:v>
                </c:pt>
                <c:pt idx="498">
                  <c:v>39.840000000000003</c:v>
                </c:pt>
                <c:pt idx="499">
                  <c:v>39.92</c:v>
                </c:pt>
                <c:pt idx="500">
                  <c:v>40</c:v>
                </c:pt>
                <c:pt idx="501">
                  <c:v>40.08</c:v>
                </c:pt>
                <c:pt idx="502">
                  <c:v>40.159999999999997</c:v>
                </c:pt>
                <c:pt idx="503">
                  <c:v>40.24</c:v>
                </c:pt>
                <c:pt idx="504">
                  <c:v>40.32</c:v>
                </c:pt>
                <c:pt idx="505">
                  <c:v>40.4</c:v>
                </c:pt>
                <c:pt idx="506">
                  <c:v>40.479999999999997</c:v>
                </c:pt>
                <c:pt idx="507">
                  <c:v>40.56</c:v>
                </c:pt>
                <c:pt idx="508">
                  <c:v>40.64</c:v>
                </c:pt>
                <c:pt idx="509">
                  <c:v>40.72</c:v>
                </c:pt>
                <c:pt idx="510">
                  <c:v>40.799999999999997</c:v>
                </c:pt>
                <c:pt idx="511">
                  <c:v>40.880000000000003</c:v>
                </c:pt>
                <c:pt idx="512">
                  <c:v>40.96</c:v>
                </c:pt>
                <c:pt idx="513">
                  <c:v>41.04</c:v>
                </c:pt>
                <c:pt idx="514">
                  <c:v>41.12</c:v>
                </c:pt>
                <c:pt idx="515">
                  <c:v>41.2</c:v>
                </c:pt>
                <c:pt idx="516">
                  <c:v>41.28</c:v>
                </c:pt>
                <c:pt idx="517">
                  <c:v>41.36</c:v>
                </c:pt>
                <c:pt idx="518">
                  <c:v>41.44</c:v>
                </c:pt>
                <c:pt idx="519">
                  <c:v>41.52</c:v>
                </c:pt>
                <c:pt idx="520">
                  <c:v>41.6</c:v>
                </c:pt>
                <c:pt idx="521">
                  <c:v>41.68</c:v>
                </c:pt>
                <c:pt idx="522">
                  <c:v>41.76</c:v>
                </c:pt>
                <c:pt idx="523">
                  <c:v>41.84</c:v>
                </c:pt>
                <c:pt idx="524">
                  <c:v>41.92</c:v>
                </c:pt>
                <c:pt idx="525">
                  <c:v>42</c:v>
                </c:pt>
                <c:pt idx="526">
                  <c:v>42.08</c:v>
                </c:pt>
                <c:pt idx="527">
                  <c:v>42.16</c:v>
                </c:pt>
                <c:pt idx="528">
                  <c:v>42.24</c:v>
                </c:pt>
                <c:pt idx="529">
                  <c:v>42.32</c:v>
                </c:pt>
                <c:pt idx="530">
                  <c:v>42.4</c:v>
                </c:pt>
                <c:pt idx="531">
                  <c:v>42.48</c:v>
                </c:pt>
                <c:pt idx="532">
                  <c:v>42.56</c:v>
                </c:pt>
                <c:pt idx="533">
                  <c:v>42.64</c:v>
                </c:pt>
                <c:pt idx="534">
                  <c:v>42.72</c:v>
                </c:pt>
                <c:pt idx="535">
                  <c:v>42.8</c:v>
                </c:pt>
                <c:pt idx="536">
                  <c:v>42.88</c:v>
                </c:pt>
                <c:pt idx="537">
                  <c:v>42.96</c:v>
                </c:pt>
                <c:pt idx="538">
                  <c:v>43.04</c:v>
                </c:pt>
                <c:pt idx="539">
                  <c:v>43.12</c:v>
                </c:pt>
                <c:pt idx="540">
                  <c:v>43.2</c:v>
                </c:pt>
                <c:pt idx="541">
                  <c:v>43.28</c:v>
                </c:pt>
                <c:pt idx="542">
                  <c:v>43.36</c:v>
                </c:pt>
                <c:pt idx="543">
                  <c:v>43.44</c:v>
                </c:pt>
                <c:pt idx="544">
                  <c:v>43.52</c:v>
                </c:pt>
                <c:pt idx="545">
                  <c:v>43.6</c:v>
                </c:pt>
                <c:pt idx="546">
                  <c:v>43.68</c:v>
                </c:pt>
                <c:pt idx="547">
                  <c:v>43.76</c:v>
                </c:pt>
                <c:pt idx="548">
                  <c:v>43.84</c:v>
                </c:pt>
                <c:pt idx="549">
                  <c:v>43.92</c:v>
                </c:pt>
                <c:pt idx="550">
                  <c:v>44</c:v>
                </c:pt>
                <c:pt idx="551">
                  <c:v>44.08</c:v>
                </c:pt>
                <c:pt idx="552">
                  <c:v>44.16</c:v>
                </c:pt>
                <c:pt idx="553">
                  <c:v>44.24</c:v>
                </c:pt>
                <c:pt idx="554">
                  <c:v>44.32</c:v>
                </c:pt>
                <c:pt idx="555">
                  <c:v>44.4</c:v>
                </c:pt>
                <c:pt idx="556">
                  <c:v>44.48</c:v>
                </c:pt>
                <c:pt idx="557">
                  <c:v>44.56</c:v>
                </c:pt>
                <c:pt idx="558">
                  <c:v>44.64</c:v>
                </c:pt>
                <c:pt idx="559">
                  <c:v>44.72</c:v>
                </c:pt>
                <c:pt idx="560">
                  <c:v>44.8</c:v>
                </c:pt>
                <c:pt idx="561">
                  <c:v>44.88</c:v>
                </c:pt>
                <c:pt idx="562">
                  <c:v>44.96</c:v>
                </c:pt>
                <c:pt idx="563">
                  <c:v>45.04</c:v>
                </c:pt>
                <c:pt idx="564">
                  <c:v>45.12</c:v>
                </c:pt>
                <c:pt idx="565">
                  <c:v>45.2</c:v>
                </c:pt>
                <c:pt idx="566">
                  <c:v>45.28</c:v>
                </c:pt>
                <c:pt idx="567">
                  <c:v>45.36</c:v>
                </c:pt>
                <c:pt idx="568">
                  <c:v>45.44</c:v>
                </c:pt>
                <c:pt idx="569">
                  <c:v>45.52</c:v>
                </c:pt>
                <c:pt idx="570">
                  <c:v>45.6</c:v>
                </c:pt>
                <c:pt idx="571">
                  <c:v>45.68</c:v>
                </c:pt>
                <c:pt idx="572">
                  <c:v>45.76</c:v>
                </c:pt>
                <c:pt idx="573">
                  <c:v>45.84</c:v>
                </c:pt>
                <c:pt idx="574">
                  <c:v>45.92</c:v>
                </c:pt>
                <c:pt idx="575">
                  <c:v>46</c:v>
                </c:pt>
                <c:pt idx="576">
                  <c:v>46.08</c:v>
                </c:pt>
                <c:pt idx="577">
                  <c:v>46.16</c:v>
                </c:pt>
                <c:pt idx="578">
                  <c:v>46.24</c:v>
                </c:pt>
                <c:pt idx="579">
                  <c:v>46.32</c:v>
                </c:pt>
                <c:pt idx="580">
                  <c:v>46.4</c:v>
                </c:pt>
                <c:pt idx="581">
                  <c:v>46.48</c:v>
                </c:pt>
                <c:pt idx="582">
                  <c:v>46.56</c:v>
                </c:pt>
                <c:pt idx="583">
                  <c:v>46.64</c:v>
                </c:pt>
                <c:pt idx="584">
                  <c:v>46.72</c:v>
                </c:pt>
                <c:pt idx="585">
                  <c:v>46.8</c:v>
                </c:pt>
                <c:pt idx="586">
                  <c:v>46.88</c:v>
                </c:pt>
                <c:pt idx="587">
                  <c:v>46.96</c:v>
                </c:pt>
                <c:pt idx="588">
                  <c:v>47.04</c:v>
                </c:pt>
                <c:pt idx="589">
                  <c:v>47.12</c:v>
                </c:pt>
                <c:pt idx="590">
                  <c:v>47.2</c:v>
                </c:pt>
                <c:pt idx="591">
                  <c:v>47.28</c:v>
                </c:pt>
                <c:pt idx="592">
                  <c:v>47.36</c:v>
                </c:pt>
                <c:pt idx="593">
                  <c:v>47.44</c:v>
                </c:pt>
                <c:pt idx="594">
                  <c:v>47.52</c:v>
                </c:pt>
                <c:pt idx="595">
                  <c:v>47.6</c:v>
                </c:pt>
                <c:pt idx="596">
                  <c:v>47.68</c:v>
                </c:pt>
                <c:pt idx="597">
                  <c:v>47.76</c:v>
                </c:pt>
                <c:pt idx="598">
                  <c:v>47.84</c:v>
                </c:pt>
                <c:pt idx="599">
                  <c:v>47.92</c:v>
                </c:pt>
                <c:pt idx="600">
                  <c:v>48</c:v>
                </c:pt>
                <c:pt idx="601">
                  <c:v>48.08</c:v>
                </c:pt>
                <c:pt idx="602">
                  <c:v>48.16</c:v>
                </c:pt>
                <c:pt idx="603">
                  <c:v>48.24</c:v>
                </c:pt>
                <c:pt idx="604">
                  <c:v>48.32</c:v>
                </c:pt>
                <c:pt idx="605">
                  <c:v>48.4</c:v>
                </c:pt>
                <c:pt idx="606">
                  <c:v>48.48</c:v>
                </c:pt>
                <c:pt idx="607">
                  <c:v>48.56</c:v>
                </c:pt>
                <c:pt idx="608">
                  <c:v>48.64</c:v>
                </c:pt>
                <c:pt idx="609">
                  <c:v>48.72</c:v>
                </c:pt>
                <c:pt idx="610">
                  <c:v>48.8</c:v>
                </c:pt>
                <c:pt idx="611">
                  <c:v>48.88</c:v>
                </c:pt>
                <c:pt idx="612">
                  <c:v>48.96</c:v>
                </c:pt>
                <c:pt idx="613">
                  <c:v>49.04</c:v>
                </c:pt>
                <c:pt idx="614">
                  <c:v>49.12</c:v>
                </c:pt>
                <c:pt idx="615">
                  <c:v>49.2</c:v>
                </c:pt>
                <c:pt idx="616">
                  <c:v>49.28</c:v>
                </c:pt>
                <c:pt idx="617">
                  <c:v>49.36</c:v>
                </c:pt>
                <c:pt idx="618">
                  <c:v>49.44</c:v>
                </c:pt>
                <c:pt idx="619">
                  <c:v>49.52</c:v>
                </c:pt>
                <c:pt idx="620">
                  <c:v>49.6</c:v>
                </c:pt>
                <c:pt idx="621">
                  <c:v>49.68</c:v>
                </c:pt>
                <c:pt idx="622">
                  <c:v>49.76</c:v>
                </c:pt>
                <c:pt idx="623">
                  <c:v>49.84</c:v>
                </c:pt>
                <c:pt idx="624">
                  <c:v>49.92</c:v>
                </c:pt>
                <c:pt idx="625">
                  <c:v>50</c:v>
                </c:pt>
                <c:pt idx="626">
                  <c:v>50.08</c:v>
                </c:pt>
                <c:pt idx="627">
                  <c:v>50.16</c:v>
                </c:pt>
                <c:pt idx="628">
                  <c:v>50.24</c:v>
                </c:pt>
                <c:pt idx="629">
                  <c:v>50.32</c:v>
                </c:pt>
                <c:pt idx="630">
                  <c:v>50.4</c:v>
                </c:pt>
                <c:pt idx="631">
                  <c:v>50.48</c:v>
                </c:pt>
                <c:pt idx="632">
                  <c:v>50.56</c:v>
                </c:pt>
                <c:pt idx="633">
                  <c:v>50.64</c:v>
                </c:pt>
                <c:pt idx="634">
                  <c:v>50.72</c:v>
                </c:pt>
                <c:pt idx="635">
                  <c:v>50.8</c:v>
                </c:pt>
                <c:pt idx="636">
                  <c:v>50.88</c:v>
                </c:pt>
                <c:pt idx="637">
                  <c:v>50.96</c:v>
                </c:pt>
                <c:pt idx="638">
                  <c:v>51.04</c:v>
                </c:pt>
                <c:pt idx="639">
                  <c:v>51.12</c:v>
                </c:pt>
                <c:pt idx="640">
                  <c:v>51.2</c:v>
                </c:pt>
                <c:pt idx="641">
                  <c:v>51.28</c:v>
                </c:pt>
                <c:pt idx="642">
                  <c:v>51.36</c:v>
                </c:pt>
                <c:pt idx="643">
                  <c:v>51.44</c:v>
                </c:pt>
                <c:pt idx="644">
                  <c:v>51.52</c:v>
                </c:pt>
                <c:pt idx="645">
                  <c:v>51.6</c:v>
                </c:pt>
                <c:pt idx="646">
                  <c:v>51.68</c:v>
                </c:pt>
                <c:pt idx="647">
                  <c:v>51.76</c:v>
                </c:pt>
                <c:pt idx="648">
                  <c:v>51.84</c:v>
                </c:pt>
                <c:pt idx="649">
                  <c:v>51.92</c:v>
                </c:pt>
                <c:pt idx="650">
                  <c:v>52</c:v>
                </c:pt>
                <c:pt idx="651">
                  <c:v>52.08</c:v>
                </c:pt>
                <c:pt idx="652">
                  <c:v>52.16</c:v>
                </c:pt>
                <c:pt idx="653">
                  <c:v>52.24</c:v>
                </c:pt>
                <c:pt idx="654">
                  <c:v>52.32</c:v>
                </c:pt>
                <c:pt idx="655">
                  <c:v>52.4</c:v>
                </c:pt>
                <c:pt idx="656">
                  <c:v>52.48</c:v>
                </c:pt>
                <c:pt idx="657">
                  <c:v>52.56</c:v>
                </c:pt>
                <c:pt idx="658">
                  <c:v>52.64</c:v>
                </c:pt>
                <c:pt idx="659">
                  <c:v>52.72</c:v>
                </c:pt>
                <c:pt idx="660">
                  <c:v>52.8</c:v>
                </c:pt>
                <c:pt idx="661">
                  <c:v>52.88</c:v>
                </c:pt>
                <c:pt idx="662">
                  <c:v>52.96</c:v>
                </c:pt>
                <c:pt idx="663">
                  <c:v>53.04</c:v>
                </c:pt>
                <c:pt idx="664">
                  <c:v>53.12</c:v>
                </c:pt>
                <c:pt idx="665">
                  <c:v>53.2</c:v>
                </c:pt>
                <c:pt idx="666">
                  <c:v>53.28</c:v>
                </c:pt>
                <c:pt idx="667">
                  <c:v>53.36</c:v>
                </c:pt>
                <c:pt idx="668">
                  <c:v>53.44</c:v>
                </c:pt>
                <c:pt idx="669">
                  <c:v>53.52</c:v>
                </c:pt>
                <c:pt idx="670">
                  <c:v>53.6</c:v>
                </c:pt>
                <c:pt idx="671">
                  <c:v>53.68</c:v>
                </c:pt>
                <c:pt idx="672">
                  <c:v>53.76</c:v>
                </c:pt>
                <c:pt idx="673">
                  <c:v>53.84</c:v>
                </c:pt>
                <c:pt idx="674">
                  <c:v>53.92</c:v>
                </c:pt>
                <c:pt idx="675">
                  <c:v>54</c:v>
                </c:pt>
                <c:pt idx="676">
                  <c:v>54.08</c:v>
                </c:pt>
                <c:pt idx="677">
                  <c:v>54.16</c:v>
                </c:pt>
                <c:pt idx="678">
                  <c:v>54.24</c:v>
                </c:pt>
                <c:pt idx="679">
                  <c:v>54.32</c:v>
                </c:pt>
                <c:pt idx="680">
                  <c:v>54.4</c:v>
                </c:pt>
                <c:pt idx="681">
                  <c:v>54.48</c:v>
                </c:pt>
                <c:pt idx="682">
                  <c:v>54.56</c:v>
                </c:pt>
                <c:pt idx="683">
                  <c:v>54.64</c:v>
                </c:pt>
                <c:pt idx="684">
                  <c:v>54.72</c:v>
                </c:pt>
                <c:pt idx="685">
                  <c:v>54.8</c:v>
                </c:pt>
                <c:pt idx="686">
                  <c:v>54.88</c:v>
                </c:pt>
                <c:pt idx="687">
                  <c:v>54.96</c:v>
                </c:pt>
                <c:pt idx="688">
                  <c:v>55.04</c:v>
                </c:pt>
                <c:pt idx="689">
                  <c:v>55.12</c:v>
                </c:pt>
                <c:pt idx="690">
                  <c:v>55.2</c:v>
                </c:pt>
                <c:pt idx="691">
                  <c:v>55.28</c:v>
                </c:pt>
                <c:pt idx="692">
                  <c:v>55.36</c:v>
                </c:pt>
                <c:pt idx="693">
                  <c:v>55.44</c:v>
                </c:pt>
                <c:pt idx="694">
                  <c:v>55.52</c:v>
                </c:pt>
                <c:pt idx="695">
                  <c:v>55.6</c:v>
                </c:pt>
                <c:pt idx="696">
                  <c:v>55.68</c:v>
                </c:pt>
                <c:pt idx="697">
                  <c:v>55.76</c:v>
                </c:pt>
                <c:pt idx="698">
                  <c:v>55.84</c:v>
                </c:pt>
                <c:pt idx="699">
                  <c:v>55.92</c:v>
                </c:pt>
                <c:pt idx="700">
                  <c:v>56</c:v>
                </c:pt>
                <c:pt idx="701">
                  <c:v>56.08</c:v>
                </c:pt>
                <c:pt idx="702">
                  <c:v>56.16</c:v>
                </c:pt>
                <c:pt idx="703">
                  <c:v>56.24</c:v>
                </c:pt>
                <c:pt idx="704">
                  <c:v>56.32</c:v>
                </c:pt>
                <c:pt idx="705">
                  <c:v>56.4</c:v>
                </c:pt>
                <c:pt idx="706">
                  <c:v>56.48</c:v>
                </c:pt>
                <c:pt idx="707">
                  <c:v>56.56</c:v>
                </c:pt>
                <c:pt idx="708">
                  <c:v>56.64</c:v>
                </c:pt>
                <c:pt idx="709">
                  <c:v>56.72</c:v>
                </c:pt>
                <c:pt idx="710">
                  <c:v>56.8</c:v>
                </c:pt>
                <c:pt idx="711">
                  <c:v>56.88</c:v>
                </c:pt>
                <c:pt idx="712">
                  <c:v>56.96</c:v>
                </c:pt>
                <c:pt idx="713">
                  <c:v>57.04</c:v>
                </c:pt>
                <c:pt idx="714">
                  <c:v>57.12</c:v>
                </c:pt>
                <c:pt idx="715">
                  <c:v>57.2</c:v>
                </c:pt>
                <c:pt idx="716">
                  <c:v>57.28</c:v>
                </c:pt>
                <c:pt idx="717">
                  <c:v>57.36</c:v>
                </c:pt>
                <c:pt idx="718">
                  <c:v>57.44</c:v>
                </c:pt>
                <c:pt idx="719">
                  <c:v>57.52</c:v>
                </c:pt>
                <c:pt idx="720">
                  <c:v>57.6</c:v>
                </c:pt>
                <c:pt idx="721">
                  <c:v>57.68</c:v>
                </c:pt>
                <c:pt idx="722">
                  <c:v>57.76</c:v>
                </c:pt>
                <c:pt idx="723">
                  <c:v>57.84</c:v>
                </c:pt>
                <c:pt idx="724">
                  <c:v>57.92</c:v>
                </c:pt>
                <c:pt idx="725">
                  <c:v>58</c:v>
                </c:pt>
                <c:pt idx="726">
                  <c:v>58.08</c:v>
                </c:pt>
                <c:pt idx="727">
                  <c:v>58.16</c:v>
                </c:pt>
                <c:pt idx="728">
                  <c:v>58.24</c:v>
                </c:pt>
                <c:pt idx="729">
                  <c:v>58.32</c:v>
                </c:pt>
                <c:pt idx="730">
                  <c:v>58.4</c:v>
                </c:pt>
                <c:pt idx="731">
                  <c:v>58.48</c:v>
                </c:pt>
                <c:pt idx="732">
                  <c:v>58.56</c:v>
                </c:pt>
                <c:pt idx="733">
                  <c:v>58.64</c:v>
                </c:pt>
                <c:pt idx="734">
                  <c:v>58.72</c:v>
                </c:pt>
                <c:pt idx="735">
                  <c:v>58.8</c:v>
                </c:pt>
                <c:pt idx="736">
                  <c:v>58.88</c:v>
                </c:pt>
                <c:pt idx="737">
                  <c:v>58.96</c:v>
                </c:pt>
                <c:pt idx="738">
                  <c:v>59.04</c:v>
                </c:pt>
                <c:pt idx="739">
                  <c:v>59.12</c:v>
                </c:pt>
                <c:pt idx="740">
                  <c:v>59.2</c:v>
                </c:pt>
                <c:pt idx="741">
                  <c:v>59.28</c:v>
                </c:pt>
                <c:pt idx="742">
                  <c:v>59.36</c:v>
                </c:pt>
                <c:pt idx="743">
                  <c:v>59.44</c:v>
                </c:pt>
                <c:pt idx="744">
                  <c:v>59.52</c:v>
                </c:pt>
                <c:pt idx="745">
                  <c:v>59.6</c:v>
                </c:pt>
                <c:pt idx="746">
                  <c:v>59.68</c:v>
                </c:pt>
                <c:pt idx="747">
                  <c:v>59.76</c:v>
                </c:pt>
                <c:pt idx="748">
                  <c:v>59.84</c:v>
                </c:pt>
                <c:pt idx="749">
                  <c:v>59.92</c:v>
                </c:pt>
                <c:pt idx="750">
                  <c:v>60</c:v>
                </c:pt>
                <c:pt idx="751">
                  <c:v>60.08</c:v>
                </c:pt>
                <c:pt idx="752">
                  <c:v>60.16</c:v>
                </c:pt>
                <c:pt idx="753">
                  <c:v>60.24</c:v>
                </c:pt>
                <c:pt idx="754">
                  <c:v>60.32</c:v>
                </c:pt>
                <c:pt idx="755">
                  <c:v>60.4</c:v>
                </c:pt>
                <c:pt idx="756">
                  <c:v>60.48</c:v>
                </c:pt>
                <c:pt idx="757">
                  <c:v>60.56</c:v>
                </c:pt>
                <c:pt idx="758">
                  <c:v>60.64</c:v>
                </c:pt>
                <c:pt idx="759">
                  <c:v>60.72</c:v>
                </c:pt>
                <c:pt idx="760">
                  <c:v>60.8</c:v>
                </c:pt>
                <c:pt idx="761">
                  <c:v>60.88</c:v>
                </c:pt>
                <c:pt idx="762">
                  <c:v>60.96</c:v>
                </c:pt>
                <c:pt idx="763">
                  <c:v>61.04</c:v>
                </c:pt>
                <c:pt idx="764">
                  <c:v>61.12</c:v>
                </c:pt>
                <c:pt idx="765">
                  <c:v>61.2</c:v>
                </c:pt>
                <c:pt idx="766">
                  <c:v>61.28</c:v>
                </c:pt>
                <c:pt idx="767">
                  <c:v>61.36</c:v>
                </c:pt>
                <c:pt idx="768">
                  <c:v>61.44</c:v>
                </c:pt>
                <c:pt idx="769">
                  <c:v>61.52</c:v>
                </c:pt>
                <c:pt idx="770">
                  <c:v>61.6</c:v>
                </c:pt>
                <c:pt idx="771">
                  <c:v>61.68</c:v>
                </c:pt>
                <c:pt idx="772">
                  <c:v>61.76</c:v>
                </c:pt>
                <c:pt idx="773">
                  <c:v>61.84</c:v>
                </c:pt>
                <c:pt idx="774">
                  <c:v>61.92</c:v>
                </c:pt>
                <c:pt idx="775">
                  <c:v>62</c:v>
                </c:pt>
                <c:pt idx="776">
                  <c:v>62.08</c:v>
                </c:pt>
                <c:pt idx="777">
                  <c:v>62.16</c:v>
                </c:pt>
                <c:pt idx="778">
                  <c:v>62.24</c:v>
                </c:pt>
                <c:pt idx="779">
                  <c:v>62.32</c:v>
                </c:pt>
                <c:pt idx="780">
                  <c:v>62.4</c:v>
                </c:pt>
                <c:pt idx="781">
                  <c:v>62.48</c:v>
                </c:pt>
                <c:pt idx="782">
                  <c:v>62.56</c:v>
                </c:pt>
                <c:pt idx="783">
                  <c:v>62.64</c:v>
                </c:pt>
                <c:pt idx="784">
                  <c:v>62.72</c:v>
                </c:pt>
                <c:pt idx="785">
                  <c:v>62.8</c:v>
                </c:pt>
                <c:pt idx="786">
                  <c:v>62.88</c:v>
                </c:pt>
                <c:pt idx="787">
                  <c:v>62.96</c:v>
                </c:pt>
                <c:pt idx="788">
                  <c:v>63.04</c:v>
                </c:pt>
                <c:pt idx="789">
                  <c:v>63.12</c:v>
                </c:pt>
                <c:pt idx="790">
                  <c:v>63.2</c:v>
                </c:pt>
                <c:pt idx="791">
                  <c:v>63.28</c:v>
                </c:pt>
                <c:pt idx="792">
                  <c:v>63.36</c:v>
                </c:pt>
                <c:pt idx="793">
                  <c:v>63.44</c:v>
                </c:pt>
                <c:pt idx="794">
                  <c:v>63.52</c:v>
                </c:pt>
                <c:pt idx="795">
                  <c:v>63.6</c:v>
                </c:pt>
                <c:pt idx="796">
                  <c:v>63.68</c:v>
                </c:pt>
                <c:pt idx="797">
                  <c:v>63.76</c:v>
                </c:pt>
                <c:pt idx="798">
                  <c:v>63.84</c:v>
                </c:pt>
                <c:pt idx="799">
                  <c:v>63.92</c:v>
                </c:pt>
                <c:pt idx="800">
                  <c:v>64</c:v>
                </c:pt>
                <c:pt idx="801">
                  <c:v>64.08</c:v>
                </c:pt>
                <c:pt idx="802">
                  <c:v>64.16</c:v>
                </c:pt>
                <c:pt idx="803">
                  <c:v>64.239999999999995</c:v>
                </c:pt>
                <c:pt idx="804">
                  <c:v>64.319999999999993</c:v>
                </c:pt>
                <c:pt idx="805">
                  <c:v>64.400000000000006</c:v>
                </c:pt>
                <c:pt idx="806">
                  <c:v>64.48</c:v>
                </c:pt>
                <c:pt idx="807">
                  <c:v>64.56</c:v>
                </c:pt>
                <c:pt idx="808">
                  <c:v>64.64</c:v>
                </c:pt>
                <c:pt idx="809">
                  <c:v>64.72</c:v>
                </c:pt>
                <c:pt idx="810">
                  <c:v>64.8</c:v>
                </c:pt>
                <c:pt idx="811">
                  <c:v>64.88</c:v>
                </c:pt>
                <c:pt idx="812">
                  <c:v>64.959999999999994</c:v>
                </c:pt>
                <c:pt idx="813">
                  <c:v>65.040000000000006</c:v>
                </c:pt>
                <c:pt idx="814">
                  <c:v>65.12</c:v>
                </c:pt>
                <c:pt idx="815">
                  <c:v>65.2</c:v>
                </c:pt>
                <c:pt idx="816">
                  <c:v>65.28</c:v>
                </c:pt>
                <c:pt idx="817">
                  <c:v>65.36</c:v>
                </c:pt>
                <c:pt idx="818">
                  <c:v>65.44</c:v>
                </c:pt>
                <c:pt idx="819">
                  <c:v>65.52</c:v>
                </c:pt>
                <c:pt idx="820">
                  <c:v>65.599999999999994</c:v>
                </c:pt>
                <c:pt idx="821">
                  <c:v>65.680000000000007</c:v>
                </c:pt>
                <c:pt idx="822">
                  <c:v>65.760000000000005</c:v>
                </c:pt>
                <c:pt idx="823">
                  <c:v>65.84</c:v>
                </c:pt>
                <c:pt idx="824">
                  <c:v>65.92</c:v>
                </c:pt>
                <c:pt idx="825">
                  <c:v>66</c:v>
                </c:pt>
                <c:pt idx="826">
                  <c:v>66.08</c:v>
                </c:pt>
                <c:pt idx="827">
                  <c:v>66.16</c:v>
                </c:pt>
                <c:pt idx="828">
                  <c:v>66.239999999999995</c:v>
                </c:pt>
                <c:pt idx="829">
                  <c:v>66.319999999999993</c:v>
                </c:pt>
                <c:pt idx="830">
                  <c:v>66.400000000000006</c:v>
                </c:pt>
                <c:pt idx="831">
                  <c:v>66.48</c:v>
                </c:pt>
                <c:pt idx="832">
                  <c:v>66.56</c:v>
                </c:pt>
                <c:pt idx="833">
                  <c:v>66.64</c:v>
                </c:pt>
                <c:pt idx="834">
                  <c:v>66.72</c:v>
                </c:pt>
                <c:pt idx="835">
                  <c:v>66.8</c:v>
                </c:pt>
                <c:pt idx="836">
                  <c:v>66.88</c:v>
                </c:pt>
                <c:pt idx="837">
                  <c:v>66.959999999999994</c:v>
                </c:pt>
                <c:pt idx="838">
                  <c:v>67.040000000000006</c:v>
                </c:pt>
                <c:pt idx="839">
                  <c:v>67.12</c:v>
                </c:pt>
                <c:pt idx="840">
                  <c:v>67.2</c:v>
                </c:pt>
                <c:pt idx="841">
                  <c:v>67.28</c:v>
                </c:pt>
                <c:pt idx="842">
                  <c:v>67.36</c:v>
                </c:pt>
                <c:pt idx="843">
                  <c:v>67.44</c:v>
                </c:pt>
                <c:pt idx="844">
                  <c:v>67.52</c:v>
                </c:pt>
                <c:pt idx="845">
                  <c:v>67.599999999999994</c:v>
                </c:pt>
                <c:pt idx="846">
                  <c:v>67.680000000000007</c:v>
                </c:pt>
                <c:pt idx="847">
                  <c:v>67.760000000000005</c:v>
                </c:pt>
                <c:pt idx="848">
                  <c:v>67.84</c:v>
                </c:pt>
                <c:pt idx="849">
                  <c:v>67.92</c:v>
                </c:pt>
                <c:pt idx="850">
                  <c:v>68</c:v>
                </c:pt>
                <c:pt idx="851">
                  <c:v>68.08</c:v>
                </c:pt>
                <c:pt idx="852">
                  <c:v>68.16</c:v>
                </c:pt>
                <c:pt idx="853">
                  <c:v>68.239999999999995</c:v>
                </c:pt>
                <c:pt idx="854">
                  <c:v>68.319999999999993</c:v>
                </c:pt>
                <c:pt idx="855">
                  <c:v>68.400000000000006</c:v>
                </c:pt>
                <c:pt idx="856">
                  <c:v>68.48</c:v>
                </c:pt>
                <c:pt idx="857">
                  <c:v>68.56</c:v>
                </c:pt>
                <c:pt idx="858">
                  <c:v>68.64</c:v>
                </c:pt>
                <c:pt idx="859">
                  <c:v>68.72</c:v>
                </c:pt>
                <c:pt idx="860">
                  <c:v>68.8</c:v>
                </c:pt>
                <c:pt idx="861">
                  <c:v>68.88</c:v>
                </c:pt>
                <c:pt idx="862">
                  <c:v>68.959999999999994</c:v>
                </c:pt>
                <c:pt idx="863">
                  <c:v>69.040000000000006</c:v>
                </c:pt>
                <c:pt idx="864">
                  <c:v>69.12</c:v>
                </c:pt>
                <c:pt idx="865">
                  <c:v>69.2</c:v>
                </c:pt>
                <c:pt idx="866">
                  <c:v>69.28</c:v>
                </c:pt>
                <c:pt idx="867">
                  <c:v>69.36</c:v>
                </c:pt>
                <c:pt idx="868">
                  <c:v>69.44</c:v>
                </c:pt>
                <c:pt idx="869">
                  <c:v>69.52</c:v>
                </c:pt>
                <c:pt idx="870">
                  <c:v>69.599999999999994</c:v>
                </c:pt>
                <c:pt idx="871">
                  <c:v>69.680000000000007</c:v>
                </c:pt>
                <c:pt idx="872">
                  <c:v>69.760000000000005</c:v>
                </c:pt>
                <c:pt idx="873">
                  <c:v>69.84</c:v>
                </c:pt>
                <c:pt idx="874">
                  <c:v>69.92</c:v>
                </c:pt>
                <c:pt idx="875">
                  <c:v>70</c:v>
                </c:pt>
                <c:pt idx="876">
                  <c:v>70.08</c:v>
                </c:pt>
                <c:pt idx="877">
                  <c:v>70.16</c:v>
                </c:pt>
                <c:pt idx="878">
                  <c:v>70.239999999999995</c:v>
                </c:pt>
                <c:pt idx="879">
                  <c:v>70.319999999999993</c:v>
                </c:pt>
                <c:pt idx="880">
                  <c:v>70.400000000000006</c:v>
                </c:pt>
                <c:pt idx="881">
                  <c:v>70.48</c:v>
                </c:pt>
                <c:pt idx="882">
                  <c:v>70.56</c:v>
                </c:pt>
                <c:pt idx="883">
                  <c:v>70.64</c:v>
                </c:pt>
                <c:pt idx="884">
                  <c:v>70.72</c:v>
                </c:pt>
                <c:pt idx="885">
                  <c:v>70.8</c:v>
                </c:pt>
                <c:pt idx="886">
                  <c:v>70.88</c:v>
                </c:pt>
                <c:pt idx="887">
                  <c:v>70.959999999999994</c:v>
                </c:pt>
                <c:pt idx="888">
                  <c:v>71.040000000000006</c:v>
                </c:pt>
                <c:pt idx="889">
                  <c:v>71.12</c:v>
                </c:pt>
                <c:pt idx="890">
                  <c:v>71.2</c:v>
                </c:pt>
                <c:pt idx="891">
                  <c:v>71.28</c:v>
                </c:pt>
                <c:pt idx="892">
                  <c:v>71.36</c:v>
                </c:pt>
                <c:pt idx="893">
                  <c:v>71.44</c:v>
                </c:pt>
                <c:pt idx="894">
                  <c:v>71.52</c:v>
                </c:pt>
                <c:pt idx="895">
                  <c:v>71.599999999999994</c:v>
                </c:pt>
                <c:pt idx="896">
                  <c:v>71.680000000000007</c:v>
                </c:pt>
                <c:pt idx="897">
                  <c:v>71.760000000000005</c:v>
                </c:pt>
                <c:pt idx="898">
                  <c:v>71.84</c:v>
                </c:pt>
                <c:pt idx="899">
                  <c:v>71.92</c:v>
                </c:pt>
                <c:pt idx="900">
                  <c:v>72</c:v>
                </c:pt>
                <c:pt idx="901">
                  <c:v>72.08</c:v>
                </c:pt>
                <c:pt idx="902">
                  <c:v>72.16</c:v>
                </c:pt>
                <c:pt idx="903">
                  <c:v>72.239999999999995</c:v>
                </c:pt>
                <c:pt idx="904">
                  <c:v>72.319999999999993</c:v>
                </c:pt>
                <c:pt idx="905">
                  <c:v>72.400000000000006</c:v>
                </c:pt>
                <c:pt idx="906">
                  <c:v>72.48</c:v>
                </c:pt>
                <c:pt idx="907">
                  <c:v>72.56</c:v>
                </c:pt>
                <c:pt idx="908">
                  <c:v>72.64</c:v>
                </c:pt>
                <c:pt idx="909">
                  <c:v>72.72</c:v>
                </c:pt>
                <c:pt idx="910">
                  <c:v>72.8</c:v>
                </c:pt>
                <c:pt idx="911">
                  <c:v>72.88</c:v>
                </c:pt>
                <c:pt idx="912">
                  <c:v>72.959999999999994</c:v>
                </c:pt>
                <c:pt idx="913">
                  <c:v>73.040000000000006</c:v>
                </c:pt>
                <c:pt idx="914">
                  <c:v>73.12</c:v>
                </c:pt>
                <c:pt idx="915">
                  <c:v>73.2</c:v>
                </c:pt>
                <c:pt idx="916">
                  <c:v>73.28</c:v>
                </c:pt>
                <c:pt idx="917">
                  <c:v>73.36</c:v>
                </c:pt>
                <c:pt idx="918">
                  <c:v>73.44</c:v>
                </c:pt>
                <c:pt idx="919">
                  <c:v>73.52</c:v>
                </c:pt>
                <c:pt idx="920">
                  <c:v>73.599999999999994</c:v>
                </c:pt>
                <c:pt idx="921">
                  <c:v>73.680000000000007</c:v>
                </c:pt>
                <c:pt idx="922">
                  <c:v>73.760000000000005</c:v>
                </c:pt>
                <c:pt idx="923">
                  <c:v>73.84</c:v>
                </c:pt>
                <c:pt idx="924">
                  <c:v>73.92</c:v>
                </c:pt>
                <c:pt idx="925">
                  <c:v>74</c:v>
                </c:pt>
                <c:pt idx="926">
                  <c:v>74.08</c:v>
                </c:pt>
                <c:pt idx="927">
                  <c:v>74.16</c:v>
                </c:pt>
                <c:pt idx="928">
                  <c:v>74.239999999999995</c:v>
                </c:pt>
                <c:pt idx="929">
                  <c:v>74.319999999999993</c:v>
                </c:pt>
                <c:pt idx="930">
                  <c:v>74.400000000000006</c:v>
                </c:pt>
                <c:pt idx="931">
                  <c:v>74.48</c:v>
                </c:pt>
                <c:pt idx="932">
                  <c:v>74.56</c:v>
                </c:pt>
                <c:pt idx="933">
                  <c:v>74.64</c:v>
                </c:pt>
                <c:pt idx="934">
                  <c:v>74.72</c:v>
                </c:pt>
                <c:pt idx="935">
                  <c:v>74.8</c:v>
                </c:pt>
                <c:pt idx="936">
                  <c:v>74.88</c:v>
                </c:pt>
                <c:pt idx="937">
                  <c:v>74.959999999999994</c:v>
                </c:pt>
                <c:pt idx="938">
                  <c:v>75.040000000000006</c:v>
                </c:pt>
                <c:pt idx="939">
                  <c:v>75.12</c:v>
                </c:pt>
                <c:pt idx="940">
                  <c:v>75.2</c:v>
                </c:pt>
                <c:pt idx="941">
                  <c:v>75.28</c:v>
                </c:pt>
                <c:pt idx="942">
                  <c:v>75.36</c:v>
                </c:pt>
                <c:pt idx="943">
                  <c:v>75.44</c:v>
                </c:pt>
                <c:pt idx="944">
                  <c:v>75.52</c:v>
                </c:pt>
                <c:pt idx="945">
                  <c:v>75.599999999999994</c:v>
                </c:pt>
                <c:pt idx="946">
                  <c:v>75.680000000000007</c:v>
                </c:pt>
                <c:pt idx="947">
                  <c:v>75.760000000000005</c:v>
                </c:pt>
                <c:pt idx="948">
                  <c:v>75.84</c:v>
                </c:pt>
                <c:pt idx="949">
                  <c:v>75.92</c:v>
                </c:pt>
                <c:pt idx="950">
                  <c:v>76</c:v>
                </c:pt>
                <c:pt idx="951">
                  <c:v>76.08</c:v>
                </c:pt>
                <c:pt idx="952">
                  <c:v>76.16</c:v>
                </c:pt>
                <c:pt idx="953">
                  <c:v>76.239999999999995</c:v>
                </c:pt>
                <c:pt idx="954">
                  <c:v>76.319999999999993</c:v>
                </c:pt>
                <c:pt idx="955">
                  <c:v>76.400000000000006</c:v>
                </c:pt>
                <c:pt idx="956">
                  <c:v>76.48</c:v>
                </c:pt>
                <c:pt idx="957">
                  <c:v>76.56</c:v>
                </c:pt>
                <c:pt idx="958">
                  <c:v>76.64</c:v>
                </c:pt>
                <c:pt idx="959">
                  <c:v>76.72</c:v>
                </c:pt>
                <c:pt idx="960">
                  <c:v>76.8</c:v>
                </c:pt>
                <c:pt idx="961">
                  <c:v>76.88</c:v>
                </c:pt>
                <c:pt idx="962">
                  <c:v>76.959999999999994</c:v>
                </c:pt>
                <c:pt idx="963">
                  <c:v>77.040000000000006</c:v>
                </c:pt>
                <c:pt idx="964">
                  <c:v>77.12</c:v>
                </c:pt>
                <c:pt idx="965">
                  <c:v>77.2</c:v>
                </c:pt>
                <c:pt idx="966">
                  <c:v>77.28</c:v>
                </c:pt>
                <c:pt idx="967">
                  <c:v>77.36</c:v>
                </c:pt>
                <c:pt idx="968">
                  <c:v>77.44</c:v>
                </c:pt>
                <c:pt idx="969">
                  <c:v>77.52</c:v>
                </c:pt>
                <c:pt idx="970">
                  <c:v>77.599999999999994</c:v>
                </c:pt>
                <c:pt idx="971">
                  <c:v>77.680000000000007</c:v>
                </c:pt>
                <c:pt idx="972">
                  <c:v>77.760000000000005</c:v>
                </c:pt>
                <c:pt idx="973">
                  <c:v>77.84</c:v>
                </c:pt>
                <c:pt idx="974">
                  <c:v>77.92</c:v>
                </c:pt>
                <c:pt idx="975">
                  <c:v>78</c:v>
                </c:pt>
                <c:pt idx="976">
                  <c:v>78.08</c:v>
                </c:pt>
                <c:pt idx="977">
                  <c:v>78.16</c:v>
                </c:pt>
                <c:pt idx="978">
                  <c:v>78.239999999999995</c:v>
                </c:pt>
                <c:pt idx="979">
                  <c:v>78.319999999999993</c:v>
                </c:pt>
                <c:pt idx="980">
                  <c:v>78.400000000000006</c:v>
                </c:pt>
                <c:pt idx="981">
                  <c:v>78.48</c:v>
                </c:pt>
                <c:pt idx="982">
                  <c:v>78.56</c:v>
                </c:pt>
                <c:pt idx="983">
                  <c:v>78.64</c:v>
                </c:pt>
                <c:pt idx="984">
                  <c:v>78.72</c:v>
                </c:pt>
                <c:pt idx="985">
                  <c:v>78.8</c:v>
                </c:pt>
                <c:pt idx="986">
                  <c:v>78.88</c:v>
                </c:pt>
                <c:pt idx="987">
                  <c:v>78.959999999999994</c:v>
                </c:pt>
                <c:pt idx="988">
                  <c:v>79.040000000000006</c:v>
                </c:pt>
                <c:pt idx="989">
                  <c:v>79.12</c:v>
                </c:pt>
                <c:pt idx="990">
                  <c:v>79.2</c:v>
                </c:pt>
                <c:pt idx="991">
                  <c:v>79.28</c:v>
                </c:pt>
                <c:pt idx="992">
                  <c:v>79.36</c:v>
                </c:pt>
                <c:pt idx="993">
                  <c:v>79.44</c:v>
                </c:pt>
                <c:pt idx="994">
                  <c:v>79.52</c:v>
                </c:pt>
                <c:pt idx="995">
                  <c:v>79.599999999999994</c:v>
                </c:pt>
                <c:pt idx="996">
                  <c:v>79.680000000000007</c:v>
                </c:pt>
                <c:pt idx="997">
                  <c:v>79.760000000000005</c:v>
                </c:pt>
                <c:pt idx="998">
                  <c:v>79.84</c:v>
                </c:pt>
                <c:pt idx="999">
                  <c:v>79.92</c:v>
                </c:pt>
                <c:pt idx="1000">
                  <c:v>80</c:v>
                </c:pt>
              </c:numCache>
            </c:numRef>
          </c:xVal>
          <c:yVal>
            <c:numRef>
              <c:f>Sheet2!$E$2:$E$10000</c:f>
              <c:numCache>
                <c:formatCode>0.00E+00</c:formatCode>
                <c:ptCount val="9999"/>
                <c:pt idx="0">
                  <c:v>8.36763786262703E-5</c:v>
                </c:pt>
                <c:pt idx="1">
                  <c:v>8.3676589205677022E-5</c:v>
                </c:pt>
                <c:pt idx="2">
                  <c:v>8.3677221231535728E-5</c:v>
                </c:pt>
                <c:pt idx="3">
                  <c:v>8.3678275566916326E-5</c:v>
                </c:pt>
                <c:pt idx="4">
                  <c:v>8.3679753650782714E-5</c:v>
                </c:pt>
                <c:pt idx="5">
                  <c:v>8.3681657498762792E-5</c:v>
                </c:pt>
                <c:pt idx="6">
                  <c:v>8.3683989704224734E-5</c:v>
                </c:pt>
                <c:pt idx="7">
                  <c:v>8.3686753439657694E-5</c:v>
                </c:pt>
                <c:pt idx="8">
                  <c:v>8.3689952458354311E-5</c:v>
                </c:pt>
                <c:pt idx="9">
                  <c:v>8.3693591096392454E-5</c:v>
                </c:pt>
                <c:pt idx="10">
                  <c:v>8.3697674274912606E-5</c:v>
                </c:pt>
                <c:pt idx="11">
                  <c:v>8.370220750268709E-5</c:v>
                </c:pt>
                <c:pt idx="12">
                  <c:v>8.3707196878976572E-5</c:v>
                </c:pt>
                <c:pt idx="13">
                  <c:v>8.3712649096669007E-5</c:v>
                </c:pt>
                <c:pt idx="14">
                  <c:v>8.3718571445695681E-5</c:v>
                </c:pt>
                <c:pt idx="15">
                  <c:v>8.3724971816718163E-5</c:v>
                </c:pt>
                <c:pt idx="16">
                  <c:v>8.3731858705080012E-5</c:v>
                </c:pt>
                <c:pt idx="17">
                  <c:v>8.3739241215016256E-5</c:v>
                </c:pt>
                <c:pt idx="18">
                  <c:v>8.374712906411318E-5</c:v>
                </c:pt>
                <c:pt idx="19">
                  <c:v>8.3755532588010681E-5</c:v>
                </c:pt>
                <c:pt idx="20">
                  <c:v>8.3764462745338907E-5</c:v>
                </c:pt>
                <c:pt idx="21">
                  <c:v>8.3773931122880377E-5</c:v>
                </c:pt>
                <c:pt idx="22">
                  <c:v>8.3783949940948338E-5</c:v>
                </c:pt>
                <c:pt idx="23">
                  <c:v>8.379453205897185E-5</c:v>
                </c:pt>
                <c:pt idx="24">
                  <c:v>8.3805690981277528E-5</c:v>
                </c:pt>
                <c:pt idx="25">
                  <c:v>8.3817440863057338E-5</c:v>
                </c:pt>
                <c:pt idx="26">
                  <c:v>8.3829796516511859E-5</c:v>
                </c:pt>
                <c:pt idx="27">
                  <c:v>8.3842773417157359E-5</c:v>
                </c:pt>
                <c:pt idx="28">
                  <c:v>8.3856387710285539E-5</c:v>
                </c:pt>
                <c:pt idx="29">
                  <c:v>8.3870656217563505E-5</c:v>
                </c:pt>
                <c:pt idx="30">
                  <c:v>8.3885596443761839E-5</c:v>
                </c:pt>
                <c:pt idx="31">
                  <c:v>8.3901226583598111E-5</c:v>
                </c:pt>
                <c:pt idx="32">
                  <c:v>8.3917565528682629E-5</c:v>
                </c:pt>
                <c:pt idx="33">
                  <c:v>8.3934632874553246E-5</c:v>
                </c:pt>
                <c:pt idx="34">
                  <c:v>8.395244892778542E-5</c:v>
                </c:pt>
                <c:pt idx="35">
                  <c:v>8.3971034713163861E-5</c:v>
                </c:pt>
                <c:pt idx="36">
                  <c:v>8.3990411980901231E-5</c:v>
                </c:pt>
                <c:pt idx="37">
                  <c:v>8.401060321388969E-5</c:v>
                </c:pt>
                <c:pt idx="38">
                  <c:v>8.4031631634970438E-5</c:v>
                </c:pt>
                <c:pt idx="39">
                  <c:v>8.4053521214206455E-5</c:v>
                </c:pt>
                <c:pt idx="40">
                  <c:v>8.4076296676143097E-5</c:v>
                </c:pt>
                <c:pt idx="41">
                  <c:v>8.4099983507041388E-5</c:v>
                </c:pt>
                <c:pt idx="42">
                  <c:v>8.4124607962068421E-5</c:v>
                </c:pt>
                <c:pt idx="43">
                  <c:v>8.4150197072429162E-5</c:v>
                </c:pt>
                <c:pt idx="44">
                  <c:v>8.417677865242375E-5</c:v>
                </c:pt>
                <c:pt idx="45">
                  <c:v>8.420438130641462E-5</c:v>
                </c:pt>
                <c:pt idx="46">
                  <c:v>8.4233034435686864E-5</c:v>
                </c:pt>
                <c:pt idx="47">
                  <c:v>8.4262768245186245E-5</c:v>
                </c:pt>
                <c:pt idx="48">
                  <c:v>8.4293613750118017E-5</c:v>
                </c:pt>
                <c:pt idx="49">
                  <c:v>8.4325602782390777E-5</c:v>
                </c:pt>
                <c:pt idx="50">
                  <c:v>8.4358767996888477E-5</c:v>
                </c:pt>
                <c:pt idx="51">
                  <c:v>8.4393142877554626E-5</c:v>
                </c:pt>
                <c:pt idx="52">
                  <c:v>8.442876174327192E-5</c:v>
                </c:pt>
                <c:pt idx="53">
                  <c:v>8.4465659753521223E-5</c:v>
                </c:pt>
                <c:pt idx="54">
                  <c:v>8.4503872913803158E-5</c:v>
                </c:pt>
                <c:pt idx="55">
                  <c:v>8.4543438080806393E-5</c:v>
                </c:pt>
                <c:pt idx="56">
                  <c:v>8.4584392967305874E-5</c:v>
                </c:pt>
                <c:pt idx="57">
                  <c:v>8.4626776146775281E-5</c:v>
                </c:pt>
                <c:pt idx="58">
                  <c:v>8.4670627057697136E-5</c:v>
                </c:pt>
                <c:pt idx="59">
                  <c:v>8.4715986007555E-5</c:v>
                </c:pt>
                <c:pt idx="60">
                  <c:v>8.4762894176491503E-5</c:v>
                </c:pt>
                <c:pt idx="61">
                  <c:v>8.4811393620616799E-5</c:v>
                </c:pt>
                <c:pt idx="62">
                  <c:v>8.4861527274951659E-5</c:v>
                </c:pt>
                <c:pt idx="63">
                  <c:v>8.4913338955990058E-5</c:v>
                </c:pt>
                <c:pt idx="64">
                  <c:v>8.4966873363865656E-5</c:v>
                </c:pt>
                <c:pt idx="65">
                  <c:v>8.5022176084107893E-5</c:v>
                </c:pt>
                <c:pt idx="66">
                  <c:v>8.5079293588972228E-5</c:v>
                </c:pt>
                <c:pt idx="67">
                  <c:v>8.5138273238330518E-5</c:v>
                </c:pt>
                <c:pt idx="68">
                  <c:v>8.5199163280107136E-5</c:v>
                </c:pt>
                <c:pt idx="69">
                  <c:v>8.5262012850247001E-5</c:v>
                </c:pt>
                <c:pt idx="70">
                  <c:v>8.5326871972201708E-5</c:v>
                </c:pt>
                <c:pt idx="71">
                  <c:v>8.5393791555920487E-5</c:v>
                </c:pt>
                <c:pt idx="72">
                  <c:v>8.5462823396333161E-5</c:v>
                </c:pt>
                <c:pt idx="73">
                  <c:v>8.553402017131221E-5</c:v>
                </c:pt>
                <c:pt idx="74">
                  <c:v>8.560743543910175E-5</c:v>
                </c:pt>
                <c:pt idx="75">
                  <c:v>8.5683123635201387E-5</c:v>
                </c:pt>
                <c:pt idx="76">
                  <c:v>8.5761140068693753E-5</c:v>
                </c:pt>
                <c:pt idx="77">
                  <c:v>8.5841540918003918E-5</c:v>
                </c:pt>
                <c:pt idx="78">
                  <c:v>8.5924383226080846E-5</c:v>
                </c:pt>
                <c:pt idx="79">
                  <c:v>8.6009724894989571E-5</c:v>
                </c:pt>
                <c:pt idx="80">
                  <c:v>8.6097624679905255E-5</c:v>
                </c:pt>
                <c:pt idx="81">
                  <c:v>8.6188142182498897E-5</c:v>
                </c:pt>
                <c:pt idx="82">
                  <c:v>8.6281337843706227E-5</c:v>
                </c:pt>
                <c:pt idx="83">
                  <c:v>8.63772729358712E-5</c:v>
                </c:pt>
                <c:pt idx="84">
                  <c:v>8.6476009554256017E-5</c:v>
                </c:pt>
                <c:pt idx="85">
                  <c:v>8.6577610607910366E-5</c:v>
                </c:pt>
                <c:pt idx="86">
                  <c:v>8.6682139809892716E-5</c:v>
                </c:pt>
                <c:pt idx="87">
                  <c:v>8.6789661666837571E-5</c:v>
                </c:pt>
                <c:pt idx="88">
                  <c:v>8.6900241467862169E-5</c:v>
                </c:pt>
                <c:pt idx="89">
                  <c:v>8.7013945272807988E-5</c:v>
                </c:pt>
                <c:pt idx="90">
                  <c:v>8.7130839899811797E-5</c:v>
                </c:pt>
                <c:pt idx="91">
                  <c:v>8.7250992912201575E-5</c:v>
                </c:pt>
                <c:pt idx="92">
                  <c:v>8.7374472604714932E-5</c:v>
                </c:pt>
                <c:pt idx="93">
                  <c:v>8.7501347989035213E-5</c:v>
                </c:pt>
                <c:pt idx="94">
                  <c:v>8.7631688778644026E-5</c:v>
                </c:pt>
                <c:pt idx="95">
                  <c:v>8.7765565372987573E-5</c:v>
                </c:pt>
                <c:pt idx="96">
                  <c:v>8.7903048840955628E-5</c:v>
                </c:pt>
                <c:pt idx="97">
                  <c:v>8.8044210903672089E-5</c:v>
                </c:pt>
                <c:pt idx="98">
                  <c:v>8.8189123916597705E-5</c:v>
                </c:pt>
                <c:pt idx="99">
                  <c:v>8.833786085094419E-5</c:v>
                </c:pt>
                <c:pt idx="100">
                  <c:v>8.8490495274401747E-5</c:v>
                </c:pt>
                <c:pt idx="101">
                  <c:v>8.8647101331181286E-5</c:v>
                </c:pt>
                <c:pt idx="102">
                  <c:v>8.8807753721373433E-5</c:v>
                </c:pt>
                <c:pt idx="103">
                  <c:v>8.8972527679627479E-5</c:v>
                </c:pt>
                <c:pt idx="104">
                  <c:v>8.9141498953153688E-5</c:v>
                </c:pt>
                <c:pt idx="105">
                  <c:v>8.9314743779052744E-5</c:v>
                </c:pt>
                <c:pt idx="106">
                  <c:v>8.9492338860977543E-5</c:v>
                </c:pt>
                <c:pt idx="107">
                  <c:v>8.9674361345132333E-5</c:v>
                </c:pt>
                <c:pt idx="108">
                  <c:v>8.9860888795615499E-5</c:v>
                </c:pt>
                <c:pt idx="109">
                  <c:v>9.0051999169111783E-5</c:v>
                </c:pt>
                <c:pt idx="110">
                  <c:v>9.0247770788942389E-5</c:v>
                </c:pt>
                <c:pt idx="111">
                  <c:v>9.0448282318479303E-5</c:v>
                </c:pt>
                <c:pt idx="112">
                  <c:v>9.0653612733933837E-5</c:v>
                </c:pt>
                <c:pt idx="113">
                  <c:v>9.086384129652668E-5</c:v>
                </c:pt>
                <c:pt idx="114">
                  <c:v>9.107904752405068E-5</c:v>
                </c:pt>
                <c:pt idx="115">
                  <c:v>9.1299311161835293E-5</c:v>
                </c:pt>
                <c:pt idx="116">
                  <c:v>9.1524712153124557E-5</c:v>
                </c:pt>
                <c:pt idx="117">
                  <c:v>9.1755330608879051E-5</c:v>
                </c:pt>
                <c:pt idx="118">
                  <c:v>9.1991246777014439E-5</c:v>
                </c:pt>
                <c:pt idx="119">
                  <c:v>9.2232541011089017E-5</c:v>
                </c:pt>
                <c:pt idx="120">
                  <c:v>9.2479293738453042E-5</c:v>
                </c:pt>
                <c:pt idx="121">
                  <c:v>9.2731585427874096E-5</c:v>
                </c:pt>
                <c:pt idx="122">
                  <c:v>9.2989496556652039E-5</c:v>
                </c:pt>
                <c:pt idx="123">
                  <c:v>9.3253107577239105E-5</c:v>
                </c:pt>
                <c:pt idx="124">
                  <c:v>9.3522498883379408E-5</c:v>
                </c:pt>
                <c:pt idx="125">
                  <c:v>9.379775077578461E-5</c:v>
                </c:pt>
                <c:pt idx="126">
                  <c:v>9.4078943427361979E-5</c:v>
                </c:pt>
                <c:pt idx="127">
                  <c:v>9.4366156848010597E-5</c:v>
                </c:pt>
                <c:pt idx="128">
                  <c:v>9.4659470849004727E-5</c:v>
                </c:pt>
                <c:pt idx="129">
                  <c:v>9.4958965006980677E-5</c:v>
                </c:pt>
                <c:pt idx="130">
                  <c:v>9.5264718627546387E-5</c:v>
                </c:pt>
                <c:pt idx="131">
                  <c:v>9.5576810708531673E-5</c:v>
                </c:pt>
                <c:pt idx="132">
                  <c:v>9.5895319902899231E-5</c:v>
                </c:pt>
                <c:pt idx="133">
                  <c:v>9.6220324481335014E-5</c:v>
                </c:pt>
                <c:pt idx="134">
                  <c:v>9.6551902294538514E-5</c:v>
                </c:pt>
                <c:pt idx="135">
                  <c:v>9.6890130735233663E-5</c:v>
                </c:pt>
                <c:pt idx="136">
                  <c:v>9.7235086699920179E-5</c:v>
                </c:pt>
                <c:pt idx="137">
                  <c:v>9.7586846550387594E-5</c:v>
                </c:pt>
                <c:pt idx="138">
                  <c:v>9.7945486075012649E-5</c:v>
                </c:pt>
                <c:pt idx="139">
                  <c:v>9.8311080449862566E-5</c:v>
                </c:pt>
                <c:pt idx="140">
                  <c:v>9.868370419962578E-5</c:v>
                </c:pt>
                <c:pt idx="141">
                  <c:v>9.9063431158392988E-5</c:v>
                </c:pt>
                <c:pt idx="142">
                  <c:v>9.9450334430311289E-5</c:v>
                </c:pt>
                <c:pt idx="143">
                  <c:v>9.9844486350134538E-5</c:v>
                </c:pt>
                <c:pt idx="144">
                  <c:v>1.0024595844369289E-4</c:v>
                </c:pt>
                <c:pt idx="145">
                  <c:v>1.0065482138830503E-4</c:v>
                </c:pt>
                <c:pt idx="146">
                  <c:v>1.0107114497315808E-4</c:v>
                </c:pt>
                <c:pt idx="147">
                  <c:v>1.0149499805967683E-4</c:v>
                </c:pt>
                <c:pt idx="148">
                  <c:v>1.0192644854190934E-4</c:v>
                </c:pt>
                <c:pt idx="149">
                  <c:v>1.0236556330695051E-4</c:v>
                </c:pt>
                <c:pt idx="150">
                  <c:v>1.028124081954303E-4</c:v>
                </c:pt>
                <c:pt idx="151">
                  <c:v>1.0326704796208953E-4</c:v>
                </c:pt>
                <c:pt idx="152">
                  <c:v>1.037295462364695E-4</c:v>
                </c:pt>
                <c:pt idx="153">
                  <c:v>1.0419996548373881E-4</c:v>
                </c:pt>
                <c:pt idx="154">
                  <c:v>1.0467836696568352E-4</c:v>
                </c:pt>
                <c:pt idx="155">
                  <c:v>1.0516481070188498E-4</c:v>
                </c:pt>
                <c:pt idx="156">
                  <c:v>1.0565935543110996E-4</c:v>
                </c:pt>
                <c:pt idx="157">
                  <c:v>1.0616205857293936E-4</c:v>
                </c:pt>
                <c:pt idx="158">
                  <c:v>1.0667297618965932E-4</c:v>
                </c:pt>
                <c:pt idx="159">
                  <c:v>1.0719216294843965E-4</c:v>
                </c:pt>
                <c:pt idx="160">
                  <c:v>1.077196720838263E-4</c:v>
                </c:pt>
                <c:pt idx="161">
                  <c:v>1.0825555536057009E-4</c:v>
                </c:pt>
                <c:pt idx="162">
                  <c:v>1.0879986303681882E-4</c:v>
                </c:pt>
                <c:pt idx="163">
                  <c:v>1.0935264382769634E-4</c:v>
                </c:pt>
                <c:pt idx="164">
                  <c:v>1.0991394486929339E-4</c:v>
                </c:pt>
                <c:pt idx="165">
                  <c:v>1.1048381168309462E-4</c:v>
                </c:pt>
                <c:pt idx="166">
                  <c:v>1.110622881408665E-4</c:v>
                </c:pt>
                <c:pt idx="167">
                  <c:v>1.1164941643002963E-4</c:v>
                </c:pt>
                <c:pt idx="168">
                  <c:v>1.1224523701953989E-4</c:v>
                </c:pt>
                <c:pt idx="169">
                  <c:v>1.1284978862630208E-4</c:v>
                </c:pt>
                <c:pt idx="170">
                  <c:v>1.1346310818213939E-4</c:v>
                </c:pt>
                <c:pt idx="171">
                  <c:v>1.1408523080134187E-4</c:v>
                </c:pt>
                <c:pt idx="172">
                  <c:v>1.1471618974881757E-4</c:v>
                </c:pt>
                <c:pt idx="173">
                  <c:v>1.1535601640886747E-4</c:v>
                </c:pt>
                <c:pt idx="174">
                  <c:v>1.1600474025460936E-4</c:v>
                </c:pt>
                <c:pt idx="175">
                  <c:v>1.1666238881806923E-4</c:v>
                </c:pt>
                <c:pt idx="176">
                  <c:v>1.173289876609651E-4</c:v>
                </c:pt>
                <c:pt idx="177">
                  <c:v>1.1800456034620228E-4</c:v>
                </c:pt>
                <c:pt idx="178">
                  <c:v>1.1868912841010335E-4</c:v>
                </c:pt>
                <c:pt idx="179">
                  <c:v>1.1938271133539039E-4</c:v>
                </c:pt>
                <c:pt idx="180">
                  <c:v>1.2008532652494372E-4</c:v>
                </c:pt>
                <c:pt idx="181">
                  <c:v>1.2079698927635251E-4</c:v>
                </c:pt>
                <c:pt idx="182">
                  <c:v>1.2151771275728061E-4</c:v>
                </c:pt>
                <c:pt idx="183">
                  <c:v>1.2224750798166373E-4</c:v>
                </c:pt>
                <c:pt idx="184">
                  <c:v>1.229863837867578E-4</c:v>
                </c:pt>
                <c:pt idx="185">
                  <c:v>1.237343468110558E-4</c:v>
                </c:pt>
                <c:pt idx="186">
                  <c:v>1.2449140147309038E-4</c:v>
                </c:pt>
                <c:pt idx="187">
                  <c:v>1.2525754995114136E-4</c:v>
                </c:pt>
                <c:pt idx="188">
                  <c:v>1.2603279216386021E-4</c:v>
                </c:pt>
                <c:pt idx="189">
                  <c:v>1.268171257518316E-4</c:v>
                </c:pt>
                <c:pt idx="190">
                  <c:v>1.2761054606008572E-4</c:v>
                </c:pt>
                <c:pt idx="191">
                  <c:v>1.2841304612157484E-4</c:v>
                </c:pt>
                <c:pt idx="192">
                  <c:v>1.2922461664163114E-4</c:v>
                </c:pt>
                <c:pt idx="193">
                  <c:v>1.3004524598341625E-4</c:v>
                </c:pt>
                <c:pt idx="194">
                  <c:v>1.3087492015437864E-4</c:v>
                </c:pt>
                <c:pt idx="195">
                  <c:v>1.3171362279372788E-4</c:v>
                </c:pt>
                <c:pt idx="196">
                  <c:v>1.3256133516094108E-4</c:v>
                </c:pt>
                <c:pt idx="197">
                  <c:v>1.3341803612531008E-4</c:v>
                </c:pt>
                <c:pt idx="198">
                  <c:v>1.3428370215654017E-4</c:v>
                </c:pt>
                <c:pt idx="199">
                  <c:v>1.3515830731641203E-4</c:v>
                </c:pt>
                <c:pt idx="200">
                  <c:v>1.3604182325151361E-4</c:v>
                </c:pt>
                <c:pt idx="201">
                  <c:v>1.3693421918705285E-4</c:v>
                </c:pt>
                <c:pt idx="202">
                  <c:v>1.3783546192175684E-4</c:v>
                </c:pt>
                <c:pt idx="203">
                  <c:v>1.3874551582386622E-4</c:v>
                </c:pt>
                <c:pt idx="204">
                  <c:v>1.3966434282823163E-4</c:v>
                </c:pt>
                <c:pt idx="205">
                  <c:v>1.4059190243451543E-4</c:v>
                </c:pt>
                <c:pt idx="206">
                  <c:v>1.4152815170650809E-4</c:v>
                </c:pt>
                <c:pt idx="207">
                  <c:v>1.4247304527255868E-4</c:v>
                </c:pt>
                <c:pt idx="208">
                  <c:v>1.43426535327128E-4</c:v>
                </c:pt>
                <c:pt idx="209">
                  <c:v>1.4438857163346375E-4</c:v>
                </c:pt>
                <c:pt idx="210">
                  <c:v>1.4535910152740222E-4</c:v>
                </c:pt>
                <c:pt idx="211">
                  <c:v>1.4633806992229696E-4</c:v>
                </c:pt>
                <c:pt idx="212">
                  <c:v>1.473254193150759E-4</c:v>
                </c:pt>
                <c:pt idx="213">
                  <c:v>1.4832108979342707E-4</c:v>
                </c:pt>
                <c:pt idx="214">
                  <c:v>1.4932501904411189E-4</c:v>
                </c:pt>
                <c:pt idx="215">
                  <c:v>1.5033714236240621E-4</c:v>
                </c:pt>
                <c:pt idx="216">
                  <c:v>1.5135739266266469E-4</c:v>
                </c:pt>
                <c:pt idx="217">
                  <c:v>1.5238570049000807E-4</c:v>
                </c:pt>
                <c:pt idx="218">
                  <c:v>1.5342199403312954E-4</c:v>
                </c:pt>
                <c:pt idx="219">
                  <c:v>1.54466199138215E-4</c:v>
                </c:pt>
                <c:pt idx="220">
                  <c:v>1.5551823932397378E-4</c:v>
                </c:pt>
                <c:pt idx="221">
                  <c:v>1.565780357977734E-4</c:v>
                </c:pt>
                <c:pt idx="222">
                  <c:v>1.5764550747287285E-4</c:v>
                </c:pt>
                <c:pt idx="223">
                  <c:v>1.5872057098674641E-4</c:v>
                </c:pt>
                <c:pt idx="224">
                  <c:v>1.5980314072049231E-4</c:v>
                </c:pt>
                <c:pt idx="225">
                  <c:v>1.6089312881931584E-4</c:v>
                </c:pt>
                <c:pt idx="226">
                  <c:v>1.6199044521407994E-4</c:v>
                </c:pt>
                <c:pt idx="227">
                  <c:v>1.6309499764391141E-4</c:v>
                </c:pt>
                <c:pt idx="228">
                  <c:v>1.642066916798548E-4</c:v>
                </c:pt>
                <c:pt idx="229">
                  <c:v>1.6532543074956191E-4</c:v>
                </c:pt>
                <c:pt idx="230">
                  <c:v>1.6645111616300448E-4</c:v>
                </c:pt>
                <c:pt idx="231">
                  <c:v>1.6758364713919944E-4</c:v>
                </c:pt>
                <c:pt idx="232">
                  <c:v>1.6872292083393325E-4</c:v>
                </c:pt>
                <c:pt idx="233">
                  <c:v>1.6986883236847061E-4</c:v>
                </c:pt>
                <c:pt idx="234">
                  <c:v>1.7102127485923646E-4</c:v>
                </c:pt>
                <c:pt idx="235">
                  <c:v>1.7218013944845134E-4</c:v>
                </c:pt>
                <c:pt idx="236">
                  <c:v>1.733453153357122E-4</c:v>
                </c:pt>
                <c:pt idx="237">
                  <c:v>1.7451668981049431E-4</c:v>
                </c:pt>
                <c:pt idx="238">
                  <c:v>1.7569414828556607E-4</c:v>
                </c:pt>
                <c:pt idx="239">
                  <c:v>1.7687757433129149E-4</c:v>
                </c:pt>
                <c:pt idx="240">
                  <c:v>1.7806684971081126E-4</c:v>
                </c:pt>
                <c:pt idx="241">
                  <c:v>1.7926185441607582E-4</c:v>
                </c:pt>
                <c:pt idx="242">
                  <c:v>1.8046246670471892E-4</c:v>
                </c:pt>
                <c:pt idx="243">
                  <c:v>1.8166856313774754E-4</c:v>
                </c:pt>
                <c:pt idx="244">
                  <c:v>1.8288001861803177E-4</c:v>
                </c:pt>
                <c:pt idx="245">
                  <c:v>1.8409670642957122E-4</c:v>
                </c:pt>
                <c:pt idx="246">
                  <c:v>1.8531849827752549E-4</c:v>
                </c:pt>
                <c:pt idx="247">
                  <c:v>1.8654526432896755E-4</c:v>
                </c:pt>
                <c:pt idx="248">
                  <c:v>1.877768732543703E-4</c:v>
                </c:pt>
                <c:pt idx="249">
                  <c:v>1.8901319226976811E-4</c:v>
                </c:pt>
                <c:pt idx="250">
                  <c:v>1.9025408717961287E-4</c:v>
                </c:pt>
                <c:pt idx="251">
                  <c:v>1.9149942242024931E-4</c:v>
                </c:pt>
                <c:pt idx="252">
                  <c:v>1.9274906110403549E-4</c:v>
                </c:pt>
                <c:pt idx="253">
                  <c:v>1.9400286506406235E-4</c:v>
                </c:pt>
                <c:pt idx="254">
                  <c:v>1.9526069489944647E-4</c:v>
                </c:pt>
                <c:pt idx="255">
                  <c:v>1.965224100211786E-4</c:v>
                </c:pt>
                <c:pt idx="256">
                  <c:v>1.9778786869850017E-4</c:v>
                </c:pt>
                <c:pt idx="257">
                  <c:v>1.9905692810578355E-4</c:v>
                </c:pt>
                <c:pt idx="258">
                  <c:v>2.0032944436990194E-4</c:v>
                </c:pt>
                <c:pt idx="259">
                  <c:v>2.0160527261803014E-4</c:v>
                </c:pt>
                <c:pt idx="260">
                  <c:v>2.0288426702590466E-4</c:v>
                </c:pt>
                <c:pt idx="261">
                  <c:v>2.0416628086645914E-4</c:v>
                </c:pt>
                <c:pt idx="262">
                  <c:v>2.0545116655885549E-4</c:v>
                </c:pt>
                <c:pt idx="263">
                  <c:v>2.0673877571785181E-4</c:v>
                </c:pt>
                <c:pt idx="264">
                  <c:v>2.0802895920350744E-4</c:v>
                </c:pt>
                <c:pt idx="265">
                  <c:v>2.0932156717117802E-4</c:v>
                </c:pt>
                <c:pt idx="266">
                  <c:v>2.1061644912177835E-4</c:v>
                </c:pt>
                <c:pt idx="267">
                  <c:v>2.1191345395231063E-4</c:v>
                </c:pt>
                <c:pt idx="268">
                  <c:v>2.132124300065743E-4</c:v>
                </c:pt>
                <c:pt idx="269">
                  <c:v>2.1451322512610699E-4</c:v>
                </c:pt>
                <c:pt idx="270">
                  <c:v>2.1581568670126102E-4</c:v>
                </c:pt>
                <c:pt idx="271">
                  <c:v>2.171196617224224E-4</c:v>
                </c:pt>
                <c:pt idx="272">
                  <c:v>2.1842499683135704E-4</c:v>
                </c:pt>
                <c:pt idx="273">
                  <c:v>2.1973153837261469E-4</c:v>
                </c:pt>
                <c:pt idx="274">
                  <c:v>2.2103913244500637E-4</c:v>
                </c:pt>
                <c:pt idx="275">
                  <c:v>2.2234762495310008E-4</c:v>
                </c:pt>
                <c:pt idx="276">
                  <c:v>2.2365686165873175E-4</c:v>
                </c:pt>
                <c:pt idx="277">
                  <c:v>2.2496668823247622E-4</c:v>
                </c:pt>
                <c:pt idx="278">
                  <c:v>2.2627695030508015E-4</c:v>
                </c:pt>
                <c:pt idx="279">
                  <c:v>2.275874935188032E-4</c:v>
                </c:pt>
                <c:pt idx="280">
                  <c:v>2.2889816357866841E-4</c:v>
                </c:pt>
                <c:pt idx="281">
                  <c:v>2.3020880630356659E-4</c:v>
                </c:pt>
                <c:pt idx="282">
                  <c:v>2.3151926767721749E-4</c:v>
                </c:pt>
                <c:pt idx="283">
                  <c:v>2.3282939389893657E-4</c:v>
                </c:pt>
                <c:pt idx="284">
                  <c:v>2.3413903143420058E-4</c:v>
                </c:pt>
                <c:pt idx="285">
                  <c:v>2.3544802706497355E-4</c:v>
                </c:pt>
                <c:pt idx="286">
                  <c:v>2.3675622793975981E-4</c:v>
                </c:pt>
                <c:pt idx="287">
                  <c:v>2.3806348162340181E-4</c:v>
                </c:pt>
                <c:pt idx="288">
                  <c:v>2.3936963614653374E-4</c:v>
                </c:pt>
                <c:pt idx="289">
                  <c:v>2.4067454005472622E-4</c:v>
                </c:pt>
                <c:pt idx="290">
                  <c:v>2.4197804245724297E-4</c:v>
                </c:pt>
                <c:pt idx="291">
                  <c:v>2.4327999307543753E-4</c:v>
                </c:pt>
                <c:pt idx="292">
                  <c:v>2.4458024229073749E-4</c:v>
                </c:pt>
                <c:pt idx="293">
                  <c:v>2.4587864119217644E-4</c:v>
                </c:pt>
                <c:pt idx="294">
                  <c:v>2.4717504162350345E-4</c:v>
                </c:pt>
                <c:pt idx="295">
                  <c:v>2.4846929622977944E-4</c:v>
                </c:pt>
                <c:pt idx="296">
                  <c:v>2.4976125850350629E-4</c:v>
                </c:pt>
                <c:pt idx="297">
                  <c:v>2.5105078283020919E-4</c:v>
                </c:pt>
                <c:pt idx="298">
                  <c:v>2.5233772453348978E-4</c:v>
                </c:pt>
                <c:pt idx="299">
                  <c:v>2.5362193991949677E-4</c:v>
                </c:pt>
                <c:pt idx="300">
                  <c:v>2.5490328632083343E-4</c:v>
                </c:pt>
                <c:pt idx="301">
                  <c:v>2.5618162213984151E-4</c:v>
                </c:pt>
                <c:pt idx="302">
                  <c:v>2.574568068912528E-4</c:v>
                </c:pt>
                <c:pt idx="303">
                  <c:v>2.5872870124422052E-4</c:v>
                </c:pt>
                <c:pt idx="304">
                  <c:v>2.5999716706366036E-4</c:v>
                </c:pt>
                <c:pt idx="305">
                  <c:v>2.6126206745090712E-4</c:v>
                </c:pt>
                <c:pt idx="306">
                  <c:v>2.6252326678369016E-4</c:v>
                </c:pt>
                <c:pt idx="307">
                  <c:v>2.6378063075537504E-4</c:v>
                </c:pt>
                <c:pt idx="308">
                  <c:v>2.6503402641345767E-4</c:v>
                </c:pt>
                <c:pt idx="309">
                  <c:v>2.6628332219732082E-4</c:v>
                </c:pt>
                <c:pt idx="310">
                  <c:v>2.6752838797522481E-4</c:v>
                </c:pt>
                <c:pt idx="311">
                  <c:v>2.6876909508048903E-4</c:v>
                </c:pt>
                <c:pt idx="312">
                  <c:v>2.7000531634688952E-4</c:v>
                </c:pt>
                <c:pt idx="313">
                  <c:v>2.7123692614324906E-4</c:v>
                </c:pt>
                <c:pt idx="314">
                  <c:v>2.7246380040717139E-4</c:v>
                </c:pt>
                <c:pt idx="315">
                  <c:v>2.736858166779596E-4</c:v>
                </c:pt>
                <c:pt idx="316">
                  <c:v>2.7490285412866275E-4</c:v>
                </c:pt>
                <c:pt idx="317">
                  <c:v>2.7611479359725816E-4</c:v>
                </c:pt>
                <c:pt idx="318">
                  <c:v>2.7732151761695719E-4</c:v>
                </c:pt>
                <c:pt idx="319">
                  <c:v>2.7852291044561388E-4</c:v>
                </c:pt>
                <c:pt idx="320">
                  <c:v>2.7971885809423849E-4</c:v>
                </c:pt>
                <c:pt idx="321">
                  <c:v>2.8090924835458893E-4</c:v>
                </c:pt>
                <c:pt idx="322">
                  <c:v>2.8209397082585739E-4</c:v>
                </c:pt>
                <c:pt idx="323">
                  <c:v>2.8327291694040928E-4</c:v>
                </c:pt>
                <c:pt idx="324">
                  <c:v>2.8444597998859156E-4</c:v>
                </c:pt>
                <c:pt idx="325">
                  <c:v>2.8561305514259279E-4</c:v>
                </c:pt>
                <c:pt idx="326">
                  <c:v>2.8677403947935604E-4</c:v>
                </c:pt>
                <c:pt idx="327">
                  <c:v>2.879288320025135E-4</c:v>
                </c:pt>
                <c:pt idx="328">
                  <c:v>2.8907733366338381E-4</c:v>
                </c:pt>
                <c:pt idx="329">
                  <c:v>2.9021944738096456E-4</c:v>
                </c:pt>
                <c:pt idx="330">
                  <c:v>2.9135507806097005E-4</c:v>
                </c:pt>
                <c:pt idx="331">
                  <c:v>2.9248413261389401E-4</c:v>
                </c:pt>
                <c:pt idx="332">
                  <c:v>2.936065199720503E-4</c:v>
                </c:pt>
                <c:pt idx="333">
                  <c:v>2.9472215110567916E-4</c:v>
                </c:pt>
                <c:pt idx="334">
                  <c:v>2.958309390380213E-4</c:v>
                </c:pt>
                <c:pt idx="335">
                  <c:v>2.9693279885940736E-4</c:v>
                </c:pt>
                <c:pt idx="336">
                  <c:v>2.980276477403784E-4</c:v>
                </c:pt>
                <c:pt idx="337">
                  <c:v>2.9911540494378334E-4</c:v>
                </c:pt>
                <c:pt idx="338">
                  <c:v>3.0019599183589164E-4</c:v>
                </c:pt>
                <c:pt idx="339">
                  <c:v>3.0126933189651462E-4</c:v>
                </c:pt>
                <c:pt idx="340">
                  <c:v>3.0233535072813803E-4</c:v>
                </c:pt>
                <c:pt idx="341">
                  <c:v>3.0339397606403542E-4</c:v>
                </c:pt>
                <c:pt idx="342">
                  <c:v>3.0444513777543692E-4</c:v>
                </c:pt>
                <c:pt idx="343">
                  <c:v>3.0548876787765878E-4</c:v>
                </c:pt>
                <c:pt idx="344">
                  <c:v>3.0652480053530295E-4</c:v>
                </c:pt>
                <c:pt idx="345">
                  <c:v>3.075531720664098E-4</c:v>
                </c:pt>
                <c:pt idx="346">
                  <c:v>3.0857382094570869E-4</c:v>
                </c:pt>
                <c:pt idx="347">
                  <c:v>3.0958668780682949E-4</c:v>
                </c:pt>
                <c:pt idx="348">
                  <c:v>3.1059171544358088E-4</c:v>
                </c:pt>
                <c:pt idx="349">
                  <c:v>3.1158884881026981E-4</c:v>
                </c:pt>
                <c:pt idx="350">
                  <c:v>3.1257803502104166E-4</c:v>
                </c:pt>
                <c:pt idx="351">
                  <c:v>3.1355922334829649E-4</c:v>
                </c:pt>
                <c:pt idx="352">
                  <c:v>3.1453236522014483E-4</c:v>
                </c:pt>
                <c:pt idx="353">
                  <c:v>3.1549741421693184E-4</c:v>
                </c:pt>
                <c:pt idx="354">
                  <c:v>3.1645432606684093E-4</c:v>
                </c:pt>
                <c:pt idx="355">
                  <c:v>3.174030586405771E-4</c:v>
                </c:pt>
                <c:pt idx="356">
                  <c:v>3.1834357194513059E-4</c:v>
                </c:pt>
                <c:pt idx="357">
                  <c:v>3.1927582811665776E-4</c:v>
                </c:pt>
                <c:pt idx="358">
                  <c:v>3.2019979141244883E-4</c:v>
                </c:pt>
                <c:pt idx="359">
                  <c:v>3.2111542820203499E-4</c:v>
                </c:pt>
                <c:pt idx="360">
                  <c:v>3.2202270695740965E-4</c:v>
                </c:pt>
                <c:pt idx="361">
                  <c:v>3.2292159824240569E-4</c:v>
                </c:pt>
                <c:pt idx="362">
                  <c:v>3.2381207470119671E-4</c:v>
                </c:pt>
                <c:pt idx="363">
                  <c:v>3.2469411104600713E-4</c:v>
                </c:pt>
                <c:pt idx="364">
                  <c:v>3.2556768404393512E-4</c:v>
                </c:pt>
                <c:pt idx="365">
                  <c:v>3.264327725030254E-4</c:v>
                </c:pt>
                <c:pt idx="366">
                  <c:v>3.2728935725750139E-4</c:v>
                </c:pt>
                <c:pt idx="367">
                  <c:v>3.2813742115221813E-4</c:v>
                </c:pt>
                <c:pt idx="368">
                  <c:v>3.2897694902635238E-4</c:v>
                </c:pt>
                <c:pt idx="369">
                  <c:v>3.2980792769631316E-4</c:v>
                </c:pt>
                <c:pt idx="370">
                  <c:v>3.3063034593793232E-4</c:v>
                </c:pt>
                <c:pt idx="371">
                  <c:v>3.314441944678881E-4</c:v>
                </c:pt>
                <c:pt idx="372">
                  <c:v>3.3224946592444747E-4</c:v>
                </c:pt>
                <c:pt idx="373">
                  <c:v>3.3304615484746041E-4</c:v>
                </c:pt>
                <c:pt idx="374">
                  <c:v>3.3383425765771469E-4</c:v>
                </c:pt>
                <c:pt idx="375">
                  <c:v>3.3461377263557785E-4</c:v>
                </c:pt>
                <c:pt idx="376">
                  <c:v>3.353846998989947E-4</c:v>
                </c:pt>
                <c:pt idx="377">
                  <c:v>3.3614704138084631E-4</c:v>
                </c:pt>
                <c:pt idx="378">
                  <c:v>3.3690080080566338E-4</c:v>
                </c:pt>
                <c:pt idx="379">
                  <c:v>3.3764598366575554E-4</c:v>
                </c:pt>
                <c:pt idx="380">
                  <c:v>3.3838259719671973E-4</c:v>
                </c:pt>
                <c:pt idx="381">
                  <c:v>3.391106503523746E-4</c:v>
                </c:pt>
                <c:pt idx="382">
                  <c:v>3.3983015377913873E-4</c:v>
                </c:pt>
                <c:pt idx="383">
                  <c:v>3.4054111978986274E-4</c:v>
                </c:pt>
                <c:pt idx="384">
                  <c:v>3.4124356233710724E-4</c:v>
                </c:pt>
                <c:pt idx="385">
                  <c:v>3.4193749698595033E-4</c:v>
                </c:pt>
                <c:pt idx="386">
                  <c:v>3.4262294088624641E-4</c:v>
                </c:pt>
                <c:pt idx="387">
                  <c:v>3.4329991274445048E-4</c:v>
                </c:pt>
                <c:pt idx="388">
                  <c:v>3.4396843279494306E-4</c:v>
                </c:pt>
                <c:pt idx="389">
                  <c:v>3.4462852277093758E-4</c:v>
                </c:pt>
                <c:pt idx="390">
                  <c:v>3.4528020587493185E-4</c:v>
                </c:pt>
                <c:pt idx="391">
                  <c:v>3.4592350674877043E-4</c:v>
                </c:pt>
                <c:pt idx="392">
                  <c:v>3.4655845144329411E-4</c:v>
                </c:pt>
                <c:pt idx="393">
                  <c:v>3.4718506738762111E-4</c:v>
                </c:pt>
                <c:pt idx="394">
                  <c:v>3.4780338335806815E-4</c:v>
                </c:pt>
                <c:pt idx="395">
                  <c:v>3.4841342944670953E-4</c:v>
                </c:pt>
                <c:pt idx="396">
                  <c:v>3.4901523702963506E-4</c:v>
                </c:pt>
                <c:pt idx="397">
                  <c:v>3.4960883873489171E-4</c:v>
                </c:pt>
                <c:pt idx="398">
                  <c:v>3.5019426841010405E-4</c:v>
                </c:pt>
                <c:pt idx="399">
                  <c:v>3.5077156108986342E-4</c:v>
                </c:pt>
                <c:pt idx="400">
                  <c:v>3.5134075296283245E-4</c:v>
                </c:pt>
                <c:pt idx="401">
                  <c:v>3.5190188133860328E-4</c:v>
                </c:pt>
                <c:pt idx="402">
                  <c:v>3.5245498461434604E-4</c:v>
                </c:pt>
                <c:pt idx="403">
                  <c:v>3.5300010224124787E-4</c:v>
                </c:pt>
                <c:pt idx="404">
                  <c:v>3.5353727469073919E-4</c:v>
                </c:pt>
                <c:pt idx="405">
                  <c:v>3.5406654342058202E-4</c:v>
                </c:pt>
                <c:pt idx="406">
                  <c:v>3.5458795084076199E-4</c:v>
                </c:pt>
                <c:pt idx="407">
                  <c:v>3.5510154027926802E-4</c:v>
                </c:pt>
                <c:pt idx="408">
                  <c:v>3.5560735594773133E-4</c:v>
                </c:pt>
                <c:pt idx="409">
                  <c:v>3.561054429069435E-4</c:v>
                </c:pt>
                <c:pt idx="410">
                  <c:v>3.5659584703232153E-4</c:v>
                </c:pt>
                <c:pt idx="411">
                  <c:v>3.5707861497925208E-4</c:v>
                </c:pt>
                <c:pt idx="412">
                  <c:v>3.5755379414839156E-4</c:v>
                </c:pt>
                <c:pt idx="413">
                  <c:v>3.5802143265092722E-4</c:v>
                </c:pt>
                <c:pt idx="414">
                  <c:v>3.5848157927379225E-4</c:v>
                </c:pt>
                <c:pt idx="415">
                  <c:v>3.589342834448894E-4</c:v>
                </c:pt>
                <c:pt idx="416">
                  <c:v>3.5937959519827809E-4</c:v>
                </c:pt>
                <c:pt idx="417">
                  <c:v>3.5981756513940539E-4</c:v>
                </c:pt>
                <c:pt idx="418">
                  <c:v>3.6024824441037255E-4</c:v>
                </c:pt>
                <c:pt idx="419">
                  <c:v>3.6067168465520489E-4</c:v>
                </c:pt>
                <c:pt idx="420">
                  <c:v>3.6108793798523284E-4</c:v>
                </c:pt>
                <c:pt idx="421">
                  <c:v>3.6149705694450202E-4</c:v>
                </c:pt>
                <c:pt idx="422">
                  <c:v>3.6189909447529705E-4</c:v>
                </c:pt>
                <c:pt idx="423">
                  <c:v>3.6229410388375103E-4</c:v>
                </c:pt>
                <c:pt idx="424">
                  <c:v>3.6268213880558852E-4</c:v>
                </c:pt>
                <c:pt idx="425">
                  <c:v>3.6306325317197091E-4</c:v>
                </c:pt>
                <c:pt idx="426">
                  <c:v>3.6343750117549318E-4</c:v>
                </c:pt>
                <c:pt idx="427">
                  <c:v>3.6380493723636156E-4</c:v>
                </c:pt>
                <c:pt idx="428">
                  <c:v>3.6416561596867836E-4</c:v>
                </c:pt>
                <c:pt idx="429">
                  <c:v>3.6451959214696823E-4</c:v>
                </c:pt>
                <c:pt idx="430">
                  <c:v>3.6486692067286568E-4</c:v>
                </c:pt>
                <c:pt idx="431">
                  <c:v>3.6520765654200256E-4</c:v>
                </c:pt>
                <c:pt idx="432">
                  <c:v>3.6554185481112075E-4</c:v>
                </c:pt>
                <c:pt idx="433">
                  <c:v>3.6586957056542043E-4</c:v>
                </c:pt>
                <c:pt idx="434">
                  <c:v>3.6619085888613351E-4</c:v>
                </c:pt>
                <c:pt idx="435">
                  <c:v>3.6650577481835183E-4</c:v>
                </c:pt>
                <c:pt idx="436">
                  <c:v>3.6681437333911486E-4</c:v>
                </c:pt>
                <c:pt idx="437">
                  <c:v>3.6711670932577814E-4</c:v>
                </c:pt>
                <c:pt idx="438">
                  <c:v>3.6741283752465701E-4</c:v>
                </c:pt>
                <c:pt idx="439">
                  <c:v>3.6770281251996849E-4</c:v>
                </c:pt>
                <c:pt idx="440">
                  <c:v>3.6798668870305986E-4</c:v>
                </c:pt>
                <c:pt idx="441">
                  <c:v>3.6826452024198066E-4</c:v>
                </c:pt>
                <c:pt idx="442">
                  <c:v>3.6853636105135346E-4</c:v>
                </c:pt>
                <c:pt idx="443">
                  <c:v>3.6880226476258626E-4</c:v>
                </c:pt>
                <c:pt idx="444">
                  <c:v>3.6906228469441298E-4</c:v>
                </c:pt>
                <c:pt idx="445">
                  <c:v>3.693164738238163E-4</c:v>
                </c:pt>
                <c:pt idx="446">
                  <c:v>3.6956488475727516E-4</c:v>
                </c:pt>
                <c:pt idx="447">
                  <c:v>3.6980756970239007E-4</c:v>
                </c:pt>
                <c:pt idx="448">
                  <c:v>3.7004458043990961E-4</c:v>
                </c:pt>
                <c:pt idx="449">
                  <c:v>3.7027596829609726E-4</c:v>
                </c:pt>
                <c:pt idx="450">
                  <c:v>3.7050178411552714E-4</c:v>
                </c:pt>
                <c:pt idx="451">
                  <c:v>3.7072207823426507E-4</c:v>
                </c:pt>
                <c:pt idx="452">
                  <c:v>3.7093690045344384E-4</c:v>
                </c:pt>
                <c:pt idx="453">
                  <c:v>3.7114630001329566E-4</c:v>
                </c:pt>
                <c:pt idx="454">
                  <c:v>3.7135032556754379E-4</c:v>
                </c:pt>
                <c:pt idx="455">
                  <c:v>3.7154902515828392E-4</c:v>
                </c:pt>
                <c:pt idx="456">
                  <c:v>3.7174244619126177E-4</c:v>
                </c:pt>
                <c:pt idx="457">
                  <c:v>3.7193063541159614E-4</c:v>
                </c:pt>
                <c:pt idx="458">
                  <c:v>3.7211363887997858E-4</c:v>
                </c:pt>
                <c:pt idx="459">
                  <c:v>3.7229150194928418E-4</c:v>
                </c:pt>
                <c:pt idx="460">
                  <c:v>3.7246426924166952E-4</c:v>
                </c:pt>
                <c:pt idx="461">
                  <c:v>3.7263198462614028E-4</c:v>
                </c:pt>
                <c:pt idx="462">
                  <c:v>3.7279469119657065E-4</c:v>
                </c:pt>
                <c:pt idx="463">
                  <c:v>3.729524312501992E-4</c:v>
                </c:pt>
                <c:pt idx="464">
                  <c:v>3.7310524626663511E-4</c:v>
                </c:pt>
                <c:pt idx="465">
                  <c:v>3.7325317688731159E-4</c:v>
                </c:pt>
                <c:pt idx="466">
                  <c:v>3.7339626289544816E-4</c:v>
                </c:pt>
                <c:pt idx="467">
                  <c:v>3.7353454319652548E-4</c:v>
                </c:pt>
                <c:pt idx="468">
                  <c:v>3.7366805579922647E-4</c:v>
                </c:pt>
                <c:pt idx="469">
                  <c:v>3.7379683779690425E-4</c:v>
                </c:pt>
                <c:pt idx="470">
                  <c:v>3.7392092534954387E-4</c:v>
                </c:pt>
                <c:pt idx="471">
                  <c:v>3.7404035366626215E-4</c:v>
                </c:pt>
                <c:pt idx="472">
                  <c:v>3.7415515698828564E-4</c:v>
                </c:pt>
                <c:pt idx="473">
                  <c:v>3.74265368572479E-4</c:v>
                </c:pt>
                <c:pt idx="474">
                  <c:v>3.7437102067538309E-4</c:v>
                </c:pt>
                <c:pt idx="475">
                  <c:v>3.744721445377812E-4</c:v>
                </c:pt>
                <c:pt idx="476">
                  <c:v>3.7456877036979398E-4</c:v>
                </c:pt>
                <c:pt idx="477">
                  <c:v>3.7466092733650215E-4</c:v>
                </c:pt>
                <c:pt idx="478">
                  <c:v>3.7474864354412359E-4</c:v>
                </c:pt>
                <c:pt idx="479">
                  <c:v>3.7483194602670012E-4</c:v>
                </c:pt>
                <c:pt idx="480">
                  <c:v>3.7491086073335113E-4</c:v>
                </c:pt>
                <c:pt idx="481">
                  <c:v>3.7498541251604838E-4</c:v>
                </c:pt>
                <c:pt idx="482">
                  <c:v>3.7505562511795692E-4</c:v>
                </c:pt>
                <c:pt idx="483">
                  <c:v>3.7512152116230354E-4</c:v>
                </c:pt>
                <c:pt idx="484">
                  <c:v>3.7518312214181746E-4</c:v>
                </c:pt>
                <c:pt idx="485">
                  <c:v>3.7524044840869927E-4</c:v>
                </c:pt>
                <c:pt idx="486">
                  <c:v>3.7529351916515706E-4</c:v>
                </c:pt>
                <c:pt idx="487">
                  <c:v>3.7534235245450511E-4</c:v>
                </c:pt>
                <c:pt idx="488">
                  <c:v>3.7538696515278898E-4</c:v>
                </c:pt>
                <c:pt idx="489">
                  <c:v>3.7542737296102275E-4</c:v>
                </c:pt>
                <c:pt idx="490">
                  <c:v>3.7546359039792524E-4</c:v>
                </c:pt>
                <c:pt idx="491">
                  <c:v>3.7549563079325546E-4</c:v>
                </c:pt>
                <c:pt idx="492">
                  <c:v>3.755235062817103E-4</c:v>
                </c:pt>
                <c:pt idx="493">
                  <c:v>3.7554722779736604E-4</c:v>
                </c:pt>
                <c:pt idx="494">
                  <c:v>3.7556680506870021E-4</c:v>
                </c:pt>
                <c:pt idx="495">
                  <c:v>3.755822466141801E-4</c:v>
                </c:pt>
                <c:pt idx="496">
                  <c:v>3.7559355973840007E-4</c:v>
                </c:pt>
                <c:pt idx="497">
                  <c:v>3.7560075052880655E-4</c:v>
                </c:pt>
                <c:pt idx="498">
                  <c:v>3.7560382385298102E-4</c:v>
                </c:pt>
                <c:pt idx="499">
                  <c:v>3.7560278335649068E-4</c:v>
                </c:pt>
                <c:pt idx="500">
                  <c:v>3.7559763146130699E-4</c:v>
                </c:pt>
                <c:pt idx="501">
                  <c:v>3.7558836936479732E-4</c:v>
                </c:pt>
                <c:pt idx="502">
                  <c:v>3.7557499703928663E-4</c:v>
                </c:pt>
                <c:pt idx="503">
                  <c:v>3.7555751323217941E-4</c:v>
                </c:pt>
                <c:pt idx="504">
                  <c:v>3.7553591546665986E-4</c:v>
                </c:pt>
                <c:pt idx="505">
                  <c:v>3.7551020004294951E-4</c:v>
                </c:pt>
                <c:pt idx="506">
                  <c:v>3.7548036204016161E-4</c:v>
                </c:pt>
                <c:pt idx="507">
                  <c:v>3.7544639531867963E-4</c:v>
                </c:pt>
                <c:pt idx="508">
                  <c:v>3.7540829252314403E-4</c:v>
                </c:pt>
                <c:pt idx="509">
                  <c:v>3.7536604508599301E-4</c:v>
                </c:pt>
                <c:pt idx="510">
                  <c:v>3.7531964323155232E-4</c:v>
                </c:pt>
                <c:pt idx="511">
                  <c:v>3.7526907598072579E-4</c:v>
                </c:pt>
                <c:pt idx="512">
                  <c:v>3.7521433115622794E-4</c:v>
                </c:pt>
                <c:pt idx="513">
                  <c:v>3.7515539538838491E-4</c:v>
                </c:pt>
                <c:pt idx="514">
                  <c:v>3.7509225412149706E-4</c:v>
                </c:pt>
                <c:pt idx="515">
                  <c:v>3.7502489162077895E-4</c:v>
                </c:pt>
                <c:pt idx="516">
                  <c:v>3.7495329097984794E-4</c:v>
                </c:pt>
                <c:pt idx="517">
                  <c:v>3.7487743412877109E-4</c:v>
                </c:pt>
                <c:pt idx="518">
                  <c:v>3.7479730184267538E-4</c:v>
                </c:pt>
                <c:pt idx="519">
                  <c:v>3.7471287375092646E-4</c:v>
                </c:pt>
                <c:pt idx="520">
                  <c:v>3.746241283468311E-4</c:v>
                </c:pt>
                <c:pt idx="521">
                  <c:v>3.745310429979406E-4</c:v>
                </c:pt>
                <c:pt idx="522">
                  <c:v>3.7443359395686077E-4</c:v>
                </c:pt>
                <c:pt idx="523">
                  <c:v>3.7433175637263802E-4</c:v>
                </c:pt>
                <c:pt idx="524">
                  <c:v>3.7422550430269233E-4</c:v>
                </c:pt>
                <c:pt idx="525">
                  <c:v>3.7411481072527602E-4</c:v>
                </c:pt>
                <c:pt idx="526">
                  <c:v>3.7399964755250545E-4</c:v>
                </c:pt>
                <c:pt idx="527">
                  <c:v>3.7387998564391759E-4</c:v>
                </c:pt>
                <c:pt idx="528">
                  <c:v>3.7375579482055223E-4</c:v>
                </c:pt>
                <c:pt idx="529">
                  <c:v>3.7362704387960055E-4</c:v>
                </c:pt>
                <c:pt idx="530">
                  <c:v>3.7349370060955748E-4</c:v>
                </c:pt>
                <c:pt idx="531">
                  <c:v>3.7335573180592079E-4</c:v>
                </c:pt>
                <c:pt idx="532">
                  <c:v>3.7321310328741785E-4</c:v>
                </c:pt>
                <c:pt idx="533">
                  <c:v>3.7306577991273455E-4</c:v>
                </c:pt>
                <c:pt idx="534">
                  <c:v>3.7291372559778417E-4</c:v>
                </c:pt>
                <c:pt idx="535">
                  <c:v>3.7275690333349559E-4</c:v>
                </c:pt>
                <c:pt idx="536">
                  <c:v>3.725952752040975E-4</c:v>
                </c:pt>
                <c:pt idx="537">
                  <c:v>3.7242880240591342E-4</c:v>
                </c:pt>
                <c:pt idx="538">
                  <c:v>3.7225744526667555E-4</c:v>
                </c:pt>
                <c:pt idx="539">
                  <c:v>3.720811632653225E-4</c:v>
                </c:pt>
                <c:pt idx="540">
                  <c:v>3.7189991505230327E-4</c:v>
                </c:pt>
                <c:pt idx="541">
                  <c:v>3.7171365847035406E-4</c:v>
                </c:pt>
                <c:pt idx="542">
                  <c:v>3.7152235057580488E-4</c:v>
                </c:pt>
                <c:pt idx="543">
                  <c:v>3.7132594766030492E-4</c:v>
                </c:pt>
                <c:pt idx="544">
                  <c:v>3.7112440527306946E-4</c:v>
                </c:pt>
                <c:pt idx="545">
                  <c:v>3.709176782435927E-4</c:v>
                </c:pt>
                <c:pt idx="546">
                  <c:v>3.7070572070480289E-4</c:v>
                </c:pt>
                <c:pt idx="547">
                  <c:v>3.7048848611670015E-4</c:v>
                </c:pt>
                <c:pt idx="548">
                  <c:v>3.7026592729044023E-4</c:v>
                </c:pt>
                <c:pt idx="549">
                  <c:v>3.7003799641285704E-4</c:v>
                </c:pt>
                <c:pt idx="550">
                  <c:v>3.6980464507143854E-4</c:v>
                </c:pt>
                <c:pt idx="551">
                  <c:v>3.695658242797389E-4</c:v>
                </c:pt>
                <c:pt idx="552">
                  <c:v>3.6932148450319997E-4</c:v>
                </c:pt>
                <c:pt idx="553">
                  <c:v>3.6907157568542338E-4</c:v>
                </c:pt>
                <c:pt idx="554">
                  <c:v>3.688160472748179E-4</c:v>
                </c:pt>
                <c:pt idx="555">
                  <c:v>3.6855484825169387E-4</c:v>
                </c:pt>
                <c:pt idx="556">
                  <c:v>3.6828792715573567E-4</c:v>
                </c:pt>
                <c:pt idx="557">
                  <c:v>3.6801523211386043E-4</c:v>
                </c:pt>
                <c:pt idx="558">
                  <c:v>3.67736710868468E-4</c:v>
                </c:pt>
                <c:pt idx="559">
                  <c:v>3.6745231080608014E-4</c:v>
                </c:pt>
                <c:pt idx="560">
                  <c:v>3.6716197898631093E-4</c:v>
                </c:pt>
                <c:pt idx="561">
                  <c:v>3.6686566217123729E-4</c:v>
                </c:pt>
                <c:pt idx="562">
                  <c:v>3.6656330685508348E-4</c:v>
                </c:pt>
                <c:pt idx="563">
                  <c:v>3.6625485929426703E-4</c:v>
                </c:pt>
                <c:pt idx="564">
                  <c:v>3.6594026553776781E-4</c:v>
                </c:pt>
                <c:pt idx="565">
                  <c:v>3.6561947145782441E-4</c:v>
                </c:pt>
                <c:pt idx="566">
                  <c:v>3.6529242278092602E-4</c:v>
                </c:pt>
                <c:pt idx="567">
                  <c:v>3.6495906511912639E-4</c:v>
                </c:pt>
                <c:pt idx="568">
                  <c:v>3.6461934400163994E-4</c:v>
                </c:pt>
                <c:pt idx="569">
                  <c:v>3.6427320490670594E-4</c:v>
                </c:pt>
                <c:pt idx="570">
                  <c:v>3.6392059329376069E-4</c:v>
                </c:pt>
                <c:pt idx="571">
                  <c:v>3.6356145463581135E-4</c:v>
                </c:pt>
                <c:pt idx="572">
                  <c:v>3.6319573445211693E-4</c:v>
                </c:pt>
                <c:pt idx="573">
                  <c:v>3.6282337834106596E-4</c:v>
                </c:pt>
                <c:pt idx="574">
                  <c:v>3.6244433201329003E-4</c:v>
                </c:pt>
                <c:pt idx="575">
                  <c:v>3.6205854132500615E-4</c:v>
                </c:pt>
                <c:pt idx="576">
                  <c:v>3.6166595231153123E-4</c:v>
                </c:pt>
                <c:pt idx="577">
                  <c:v>3.6126651122100374E-4</c:v>
                </c:pt>
                <c:pt idx="578">
                  <c:v>3.6086016454829227E-4</c:v>
                </c:pt>
                <c:pt idx="579">
                  <c:v>3.6044685906903146E-4</c:v>
                </c:pt>
                <c:pt idx="580">
                  <c:v>3.6002654187385411E-4</c:v>
                </c:pt>
                <c:pt idx="581">
                  <c:v>3.5959916040271986E-4</c:v>
                </c:pt>
                <c:pt idx="582">
                  <c:v>3.5916466247939321E-4</c:v>
                </c:pt>
                <c:pt idx="583">
                  <c:v>3.5872299634602214E-4</c:v>
                </c:pt>
                <c:pt idx="584">
                  <c:v>3.5827411069781756E-4</c:v>
                </c:pt>
                <c:pt idx="585">
                  <c:v>3.5781795471781009E-4</c:v>
                </c:pt>
                <c:pt idx="586">
                  <c:v>3.5735447811167649E-4</c:v>
                </c:pt>
                <c:pt idx="587">
                  <c:v>3.5688363114262661E-4</c:v>
                </c:pt>
                <c:pt idx="588">
                  <c:v>3.5640536466632005E-4</c:v>
                </c:pt>
                <c:pt idx="589">
                  <c:v>3.5591963016582008E-4</c:v>
                </c:pt>
                <c:pt idx="590">
                  <c:v>3.5542637978652828E-4</c:v>
                </c:pt>
                <c:pt idx="591">
                  <c:v>3.5492556637115274E-4</c:v>
                </c:pt>
                <c:pt idx="592">
                  <c:v>3.544171434946375E-4</c:v>
                </c:pt>
                <c:pt idx="593">
                  <c:v>3.539010654990361E-4</c:v>
                </c:pt>
                <c:pt idx="594">
                  <c:v>3.5337728752836769E-4</c:v>
                </c:pt>
                <c:pt idx="595">
                  <c:v>3.5284576556337746E-4</c:v>
                </c:pt>
                <c:pt idx="596">
                  <c:v>3.5230645645623141E-4</c:v>
                </c:pt>
                <c:pt idx="597">
                  <c:v>3.5175931796509728E-4</c:v>
                </c:pt>
                <c:pt idx="598">
                  <c:v>3.5120430878861873E-4</c:v>
                </c:pt>
                <c:pt idx="599">
                  <c:v>3.506413886002568E-4</c:v>
                </c:pt>
                <c:pt idx="600">
                  <c:v>3.5007051808246561E-4</c:v>
                </c:pt>
                <c:pt idx="601">
                  <c:v>3.4949165896072659E-4</c:v>
                </c:pt>
                <c:pt idx="602">
                  <c:v>3.4890477403738061E-4</c:v>
                </c:pt>
                <c:pt idx="603">
                  <c:v>3.4830982722528023E-4</c:v>
                </c:pt>
                <c:pt idx="604">
                  <c:v>3.4770678358119253E-4</c:v>
                </c:pt>
                <c:pt idx="605">
                  <c:v>3.4709560933901263E-4</c:v>
                </c:pt>
                <c:pt idx="606">
                  <c:v>3.4647627194268118E-4</c:v>
                </c:pt>
                <c:pt idx="607">
                  <c:v>3.4584874007887486E-4</c:v>
                </c:pt>
                <c:pt idx="608">
                  <c:v>3.4521298370937618E-4</c:v>
                </c:pt>
                <c:pt idx="609">
                  <c:v>3.4456897410317986E-4</c:v>
                </c:pt>
                <c:pt idx="610">
                  <c:v>3.4391668386822972E-4</c:v>
                </c:pt>
                <c:pt idx="611">
                  <c:v>3.432560869828749E-4</c:v>
                </c:pt>
                <c:pt idx="612">
                  <c:v>3.4258715882692393E-4</c:v>
                </c:pt>
                <c:pt idx="613">
                  <c:v>3.4190987621235381E-4</c:v>
                </c:pt>
                <c:pt idx="614">
                  <c:v>3.412242174136311E-4</c:v>
                </c:pt>
                <c:pt idx="615">
                  <c:v>3.4053016219760335E-4</c:v>
                </c:pt>
                <c:pt idx="616">
                  <c:v>3.3982769185299889E-4</c:v>
                </c:pt>
                <c:pt idx="617">
                  <c:v>3.3911678921946098E-4</c:v>
                </c:pt>
                <c:pt idx="618">
                  <c:v>3.3839743871613454E-4</c:v>
                </c:pt>
                <c:pt idx="619">
                  <c:v>3.376696263697792E-4</c:v>
                </c:pt>
                <c:pt idx="620">
                  <c:v>3.3693333984238322E-4</c:v>
                </c:pt>
                <c:pt idx="621">
                  <c:v>3.3618856845826837E-4</c:v>
                </c:pt>
                <c:pt idx="622">
                  <c:v>3.3543530323068229E-4</c:v>
                </c:pt>
                <c:pt idx="623">
                  <c:v>3.3467353688782414E-4</c:v>
                </c:pt>
                <c:pt idx="624">
                  <c:v>3.3390326389833475E-4</c:v>
                </c:pt>
                <c:pt idx="625">
                  <c:v>3.3312448049619076E-4</c:v>
                </c:pt>
                <c:pt idx="626">
                  <c:v>3.3233718470501505E-4</c:v>
                </c:pt>
                <c:pt idx="627">
                  <c:v>3.315413763617827E-4</c:v>
                </c:pt>
                <c:pt idx="628">
                  <c:v>3.3073705713988668E-4</c:v>
                </c:pt>
                <c:pt idx="629">
                  <c:v>3.299242305715774E-4</c:v>
                </c:pt>
                <c:pt idx="630">
                  <c:v>3.2910290206973164E-4</c:v>
                </c:pt>
                <c:pt idx="631">
                  <c:v>3.2827307894896078E-4</c:v>
                </c:pt>
                <c:pt idx="632">
                  <c:v>3.2743477044602331E-4</c:v>
                </c:pt>
                <c:pt idx="633">
                  <c:v>3.2658798773953554E-4</c:v>
                </c:pt>
                <c:pt idx="634">
                  <c:v>3.2573274396896263E-4</c:v>
                </c:pt>
                <c:pt idx="635">
                  <c:v>3.2486905425287865E-4</c:v>
                </c:pt>
                <c:pt idx="636">
                  <c:v>3.2399693570647563E-4</c:v>
                </c:pt>
                <c:pt idx="637">
                  <c:v>3.231164074583176E-4</c:v>
                </c:pt>
                <c:pt idx="638">
                  <c:v>3.2222749066631266E-4</c:v>
                </c:pt>
                <c:pt idx="639">
                  <c:v>3.2133020853289136E-4</c:v>
                </c:pt>
                <c:pt idx="640">
                  <c:v>3.2042458631939807E-4</c:v>
                </c:pt>
                <c:pt idx="641">
                  <c:v>3.1951065135965361E-4</c:v>
                </c:pt>
                <c:pt idx="642">
                  <c:v>3.1858843307268461E-4</c:v>
                </c:pt>
                <c:pt idx="643">
                  <c:v>3.1765796297463818E-4</c:v>
                </c:pt>
                <c:pt idx="644">
                  <c:v>3.1671927468980375E-4</c:v>
                </c:pt>
                <c:pt idx="645">
                  <c:v>3.1577240396081372E-4</c:v>
                </c:pt>
                <c:pt idx="646">
                  <c:v>3.1481738865793462E-4</c:v>
                </c:pt>
                <c:pt idx="647">
                  <c:v>3.1385426878749153E-4</c:v>
                </c:pt>
                <c:pt idx="648">
                  <c:v>3.1288308649938092E-4</c:v>
                </c:pt>
                <c:pt idx="649">
                  <c:v>3.1190388609369911E-4</c:v>
                </c:pt>
                <c:pt idx="650">
                  <c:v>3.1091671402642496E-4</c:v>
                </c:pt>
                <c:pt idx="651">
                  <c:v>3.0992161891419968E-4</c:v>
                </c:pt>
                <c:pt idx="652">
                  <c:v>3.0891865153816341E-4</c:v>
                </c:pt>
                <c:pt idx="653">
                  <c:v>3.0790786484684231E-4</c:v>
                </c:pt>
                <c:pt idx="654">
                  <c:v>3.068893139581027E-4</c:v>
                </c:pt>
                <c:pt idx="655">
                  <c:v>3.058630561601273E-4</c:v>
                </c:pt>
                <c:pt idx="656">
                  <c:v>3.0482915091143282E-4</c:v>
                </c:pt>
                <c:pt idx="657">
                  <c:v>3.0378765983993136E-4</c:v>
                </c:pt>
                <c:pt idx="658">
                  <c:v>3.0273864674098221E-4</c:v>
                </c:pt>
                <c:pt idx="659">
                  <c:v>3.0168217757449206E-4</c:v>
                </c:pt>
                <c:pt idx="660">
                  <c:v>3.0061832046100555E-4</c:v>
                </c:pt>
                <c:pt idx="661">
                  <c:v>2.9954714567682E-4</c:v>
                </c:pt>
                <c:pt idx="662">
                  <c:v>2.9846872564808527E-4</c:v>
                </c:pt>
                <c:pt idx="663">
                  <c:v>2.973831349439214E-4</c:v>
                </c:pt>
                <c:pt idx="664">
                  <c:v>2.9629045026851306E-4</c:v>
                </c:pt>
                <c:pt idx="665">
                  <c:v>2.9519075045223207E-4</c:v>
                </c:pt>
                <c:pt idx="666">
                  <c:v>2.9408411644171029E-4</c:v>
                </c:pt>
                <c:pt idx="667">
                  <c:v>2.9297063128893864E-4</c:v>
                </c:pt>
                <c:pt idx="668">
                  <c:v>2.9185038013934353E-4</c:v>
                </c:pt>
                <c:pt idx="669">
                  <c:v>2.9072345021885103E-4</c:v>
                </c:pt>
                <c:pt idx="670">
                  <c:v>2.8958993081995636E-4</c:v>
                </c:pt>
                <c:pt idx="671">
                  <c:v>2.8844991328676374E-4</c:v>
                </c:pt>
                <c:pt idx="672">
                  <c:v>2.8730349099905205E-4</c:v>
                </c:pt>
                <c:pt idx="673">
                  <c:v>2.8615075935529749E-4</c:v>
                </c:pt>
                <c:pt idx="674">
                  <c:v>2.8499181575474512E-4</c:v>
                </c:pt>
                <c:pt idx="675">
                  <c:v>2.8382675957842158E-4</c:v>
                </c:pt>
                <c:pt idx="676">
                  <c:v>2.8265569216922529E-4</c:v>
                </c:pt>
                <c:pt idx="677">
                  <c:v>2.8147871681095634E-4</c:v>
                </c:pt>
                <c:pt idx="678">
                  <c:v>2.8029593870643004E-4</c:v>
                </c:pt>
                <c:pt idx="679">
                  <c:v>2.7910746495455393E-4</c:v>
                </c:pt>
                <c:pt idx="680">
                  <c:v>2.7791340452647581E-4</c:v>
                </c:pt>
                <c:pt idx="681">
                  <c:v>2.7671386824074915E-4</c:v>
                </c:pt>
                <c:pt idx="682">
                  <c:v>2.7550896873754856E-4</c:v>
                </c:pt>
                <c:pt idx="683">
                  <c:v>2.7429882045192181E-4</c:v>
                </c:pt>
                <c:pt idx="684">
                  <c:v>2.730835395861257E-4</c:v>
                </c:pt>
                <c:pt idx="685">
                  <c:v>2.7186324408101133E-4</c:v>
                </c:pt>
                <c:pt idx="686">
                  <c:v>2.7063805358650483E-4</c:v>
                </c:pt>
                <c:pt idx="687">
                  <c:v>2.6940808943115948E-4</c:v>
                </c:pt>
                <c:pt idx="688">
                  <c:v>2.6817347459082846E-4</c:v>
                </c:pt>
                <c:pt idx="689">
                  <c:v>2.6693433365644734E-4</c:v>
                </c:pt>
                <c:pt idx="690">
                  <c:v>2.656907928009216E-4</c:v>
                </c:pt>
                <c:pt idx="691">
                  <c:v>2.6444297974517994E-4</c:v>
                </c:pt>
                <c:pt idx="692">
                  <c:v>2.6319102372336097E-4</c:v>
                </c:pt>
                <c:pt idx="693">
                  <c:v>2.6193505544717195E-4</c:v>
                </c:pt>
                <c:pt idx="694">
                  <c:v>2.606752070694371E-4</c:v>
                </c:pt>
                <c:pt idx="695">
                  <c:v>2.5941161214681086E-4</c:v>
                </c:pt>
                <c:pt idx="696">
                  <c:v>2.5814440560174758E-4</c:v>
                </c:pt>
                <c:pt idx="697">
                  <c:v>2.5687372368364737E-4</c:v>
                </c:pt>
                <c:pt idx="698">
                  <c:v>2.5559970392929714E-4</c:v>
                </c:pt>
                <c:pt idx="699">
                  <c:v>2.5432248512252941E-4</c:v>
                </c:pt>
                <c:pt idx="700">
                  <c:v>2.5304220725318882E-4</c:v>
                </c:pt>
                <c:pt idx="701">
                  <c:v>2.5175901147538043E-4</c:v>
                </c:pt>
                <c:pt idx="702">
                  <c:v>2.5047304006504511E-4</c:v>
                </c:pt>
                <c:pt idx="703">
                  <c:v>2.491844363768561E-4</c:v>
                </c:pt>
                <c:pt idx="704">
                  <c:v>2.47893344800489E-4</c:v>
                </c:pt>
                <c:pt idx="705">
                  <c:v>2.4659991071624554E-4</c:v>
                </c:pt>
                <c:pt idx="706">
                  <c:v>2.4530428045010184E-4</c:v>
                </c:pt>
                <c:pt idx="707">
                  <c:v>2.4400660122813976E-4</c:v>
                </c:pt>
                <c:pt idx="708">
                  <c:v>2.4270702113044564E-4</c:v>
                </c:pt>
                <c:pt idx="709">
                  <c:v>2.4140568904445808E-4</c:v>
                </c:pt>
                <c:pt idx="710">
                  <c:v>2.4010275461779486E-4</c:v>
                </c:pt>
                <c:pt idx="711">
                  <c:v>2.3879836821059214E-4</c:v>
                </c:pt>
                <c:pt idx="712">
                  <c:v>2.3749268084737778E-4</c:v>
                </c:pt>
                <c:pt idx="713">
                  <c:v>2.3618584416847593E-4</c:v>
                </c:pt>
                <c:pt idx="714">
                  <c:v>2.3487801038102313E-4</c:v>
                </c:pt>
                <c:pt idx="715">
                  <c:v>2.3356933220954924E-4</c:v>
                </c:pt>
                <c:pt idx="716">
                  <c:v>2.3225996284620377E-4</c:v>
                </c:pt>
                <c:pt idx="717">
                  <c:v>2.3095005590063569E-4</c:v>
                </c:pt>
                <c:pt idx="718">
                  <c:v>2.2963976534953095E-4</c:v>
                </c:pt>
                <c:pt idx="719">
                  <c:v>2.2832924548587321E-4</c:v>
                </c:pt>
                <c:pt idx="720">
                  <c:v>2.2701865086791328E-4</c:v>
                </c:pt>
                <c:pt idx="721">
                  <c:v>2.2570813626789923E-4</c:v>
                </c:pt>
                <c:pt idx="722">
                  <c:v>2.2439785662057974E-4</c:v>
                </c:pt>
                <c:pt idx="723">
                  <c:v>2.2308796697153308E-4</c:v>
                </c:pt>
                <c:pt idx="724">
                  <c:v>2.2177862242529425E-4</c:v>
                </c:pt>
                <c:pt idx="725">
                  <c:v>2.2046997809337034E-4</c:v>
                </c:pt>
                <c:pt idx="726">
                  <c:v>2.1916218904212658E-4</c:v>
                </c:pt>
                <c:pt idx="727">
                  <c:v>2.1785541024059901E-4</c:v>
                </c:pt>
                <c:pt idx="728">
                  <c:v>2.1654979650822067E-4</c:v>
                </c:pt>
                <c:pt idx="729">
                  <c:v>2.1524550246255288E-4</c:v>
                </c:pt>
                <c:pt idx="730">
                  <c:v>2.1394268246698023E-4</c:v>
                </c:pt>
                <c:pt idx="731">
                  <c:v>2.1264149057844398E-4</c:v>
                </c:pt>
                <c:pt idx="732">
                  <c:v>2.1134208049522105E-4</c:v>
                </c:pt>
                <c:pt idx="733">
                  <c:v>2.1004460550478558E-4</c:v>
                </c:pt>
                <c:pt idx="734">
                  <c:v>2.0874921843177353E-4</c:v>
                </c:pt>
                <c:pt idx="735">
                  <c:v>2.0745607158607611E-4</c:v>
                </c:pt>
                <c:pt idx="736">
                  <c:v>2.0616531671109899E-4</c:v>
                </c:pt>
                <c:pt idx="737">
                  <c:v>2.0487710493221673E-4</c:v>
                </c:pt>
                <c:pt idx="738">
                  <c:v>2.035915867054327E-4</c:v>
                </c:pt>
                <c:pt idx="739">
                  <c:v>2.0230891176628433E-4</c:v>
                </c:pt>
                <c:pt idx="740">
                  <c:v>2.0102922907903024E-4</c:v>
                </c:pt>
                <c:pt idx="741">
                  <c:v>1.9975268678612524E-4</c:v>
                </c:pt>
                <c:pt idx="742">
                  <c:v>1.9847943215801897E-4</c:v>
                </c:pt>
                <c:pt idx="743">
                  <c:v>1.9720961154332689E-4</c:v>
                </c:pt>
                <c:pt idx="744">
                  <c:v>1.9594337031935251E-4</c:v>
                </c:pt>
                <c:pt idx="745">
                  <c:v>1.9468085284304561E-4</c:v>
                </c:pt>
                <c:pt idx="746">
                  <c:v>1.9342220240236853E-4</c:v>
                </c:pt>
                <c:pt idx="747">
                  <c:v>1.9216756116813424E-4</c:v>
                </c:pt>
                <c:pt idx="748">
                  <c:v>1.9091707014633473E-4</c:v>
                </c:pt>
                <c:pt idx="749">
                  <c:v>1.8967086913097096E-4</c:v>
                </c:pt>
                <c:pt idx="750">
                  <c:v>1.8842909665741443E-4</c:v>
                </c:pt>
                <c:pt idx="751">
                  <c:v>1.8719188995635358E-4</c:v>
                </c:pt>
                <c:pt idx="752">
                  <c:v>1.8595938490830025E-4</c:v>
                </c:pt>
                <c:pt idx="753">
                  <c:v>1.8473171599872625E-4</c:v>
                </c:pt>
                <c:pt idx="754">
                  <c:v>1.8350901627382668E-4</c:v>
                </c:pt>
                <c:pt idx="755">
                  <c:v>1.8229141729694402E-4</c:v>
                </c:pt>
                <c:pt idx="756">
                  <c:v>1.8107904910567851E-4</c:v>
                </c:pt>
                <c:pt idx="757">
                  <c:v>1.7987204016970114E-4</c:v>
                </c:pt>
                <c:pt idx="758">
                  <c:v>1.7867051734929618E-4</c:v>
                </c:pt>
                <c:pt idx="759">
                  <c:v>1.7747460585465529E-4</c:v>
                </c:pt>
                <c:pt idx="760">
                  <c:v>1.7628442920594495E-4</c:v>
                </c:pt>
                <c:pt idx="761">
                  <c:v>1.7510010919416567E-4</c:v>
                </c:pt>
                <c:pt idx="762">
                  <c:v>1.7392176584282894E-4</c:v>
                </c:pt>
                <c:pt idx="763">
                  <c:v>1.7274951737046714E-4</c:v>
                </c:pt>
                <c:pt idx="764">
                  <c:v>1.7158348015400065E-4</c:v>
                </c:pt>
                <c:pt idx="765">
                  <c:v>1.7042376869297776E-4</c:v>
                </c:pt>
                <c:pt idx="766">
                  <c:v>1.6927049557470891E-4</c:v>
                </c:pt>
                <c:pt idx="767">
                  <c:v>1.681237714403114E-4</c:v>
                </c:pt>
                <c:pt idx="768">
                  <c:v>1.6698370495168546E-4</c:v>
                </c:pt>
                <c:pt idx="769">
                  <c:v>1.6585040275943316E-4</c:v>
                </c:pt>
                <c:pt idx="770">
                  <c:v>1.6472396947174445E-4</c:v>
                </c:pt>
                <c:pt idx="771">
                  <c:v>1.6360450762425733E-4</c:v>
                </c:pt>
                <c:pt idx="772">
                  <c:v>1.6249211765091682E-4</c:v>
                </c:pt>
                <c:pt idx="773">
                  <c:v>1.6138689785583765E-4</c:v>
                </c:pt>
                <c:pt idx="774">
                  <c:v>1.6028894438619492E-4</c:v>
                </c:pt>
                <c:pt idx="775">
                  <c:v>1.5919835120614635E-4</c:v>
                </c:pt>
                <c:pt idx="776">
                  <c:v>1.5811521007180681E-4</c:v>
                </c:pt>
                <c:pt idx="777">
                  <c:v>1.5703961050728176E-4</c:v>
                </c:pt>
                <c:pt idx="778">
                  <c:v>1.5597163978177446E-4</c:v>
                </c:pt>
                <c:pt idx="779">
                  <c:v>1.5491138288777542E-4</c:v>
                </c:pt>
                <c:pt idx="780">
                  <c:v>1.5385892252034624E-4</c:v>
                </c:pt>
                <c:pt idx="781">
                  <c:v>1.5281433905750454E-4</c:v>
                </c:pt>
                <c:pt idx="782">
                  <c:v>1.5177771054172124E-4</c:v>
                </c:pt>
                <c:pt idx="783">
                  <c:v>1.5074911266253668E-4</c:v>
                </c:pt>
                <c:pt idx="784">
                  <c:v>1.4972861874030369E-4</c:v>
                </c:pt>
                <c:pt idx="785">
                  <c:v>1.4871629971106208E-4</c:v>
                </c:pt>
                <c:pt idx="786">
                  <c:v>1.4771222411255397E-4</c:v>
                </c:pt>
                <c:pt idx="787">
                  <c:v>1.4671645807138103E-4</c:v>
                </c:pt>
                <c:pt idx="788">
                  <c:v>1.4572906529131124E-4</c:v>
                </c:pt>
                <c:pt idx="789">
                  <c:v>1.4475010704273584E-4</c:v>
                </c:pt>
                <c:pt idx="790">
                  <c:v>1.4377964215328326E-4</c:v>
                </c:pt>
                <c:pt idx="791">
                  <c:v>1.4281772699958686E-4</c:v>
                </c:pt>
                <c:pt idx="792">
                  <c:v>1.4186441550021278E-4</c:v>
                </c:pt>
                <c:pt idx="793">
                  <c:v>1.4091975910974588E-4</c:v>
                </c:pt>
                <c:pt idx="794">
                  <c:v>1.3998380681403476E-4</c:v>
                </c:pt>
                <c:pt idx="795">
                  <c:v>1.3905660512659351E-4</c:v>
                </c:pt>
                <c:pt idx="796">
                  <c:v>1.3813819808616046E-4</c:v>
                </c:pt>
                <c:pt idx="797">
                  <c:v>1.3722862725541128E-4</c:v>
                </c:pt>
                <c:pt idx="798">
                  <c:v>1.3632793172082216E-4</c:v>
                </c:pt>
                <c:pt idx="799">
                  <c:v>1.3543614809368029E-4</c:v>
                </c:pt>
                <c:pt idx="800">
                  <c:v>1.3455331051223716E-4</c:v>
                </c:pt>
                <c:pt idx="801">
                  <c:v>1.336794506449989E-4</c:v>
                </c:pt>
                <c:pt idx="802">
                  <c:v>1.3281459769514856E-4</c:v>
                </c:pt>
                <c:pt idx="803">
                  <c:v>1.3195877840609257E-4</c:v>
                </c:pt>
                <c:pt idx="804">
                  <c:v>1.3111201706812511E-4</c:v>
                </c:pt>
                <c:pt idx="805">
                  <c:v>1.302743355262013E-4</c:v>
                </c:pt>
                <c:pt idx="806">
                  <c:v>1.2944575318881086E-4</c:v>
                </c:pt>
                <c:pt idx="807">
                  <c:v>1.2862628703794394E-4</c:v>
                </c:pt>
                <c:pt idx="808">
                  <c:v>1.2781595164013601E-4</c:v>
                </c:pt>
                <c:pt idx="809">
                  <c:v>1.2701475915858485E-4</c:v>
                </c:pt>
                <c:pt idx="810">
                  <c:v>1.2622271936632456E-4</c:v>
                </c:pt>
                <c:pt idx="811">
                  <c:v>1.254398396604467E-4</c:v>
                </c:pt>
                <c:pt idx="812">
                  <c:v>1.2466612507735554E-4</c:v>
                </c:pt>
                <c:pt idx="813">
                  <c:v>1.2390157830904255E-4</c:v>
                </c:pt>
                <c:pt idx="814">
                  <c:v>1.2314619972036831E-4</c:v>
                </c:pt>
                <c:pt idx="815">
                  <c:v>1.2239998736733495E-4</c:v>
                </c:pt>
                <c:pt idx="816">
                  <c:v>1.2166293701633524E-4</c:v>
                </c:pt>
                <c:pt idx="817">
                  <c:v>1.2093504216436275E-4</c:v>
                </c:pt>
                <c:pt idx="818">
                  <c:v>1.2021629406016508E-4</c:v>
                </c:pt>
                <c:pt idx="819">
                  <c:v>1.1950668172632493E-4</c:v>
                </c:pt>
                <c:pt idx="820">
                  <c:v>1.1880619198225015E-4</c:v>
                </c:pt>
                <c:pt idx="821">
                  <c:v>1.1811480946805528E-4</c:v>
                </c:pt>
                <c:pt idx="822">
                  <c:v>1.1743251666931659E-4</c:v>
                </c:pt>
                <c:pt idx="823">
                  <c:v>1.1675929394268002E-4</c:v>
                </c:pt>
                <c:pt idx="824">
                  <c:v>1.160951195423038E-4</c:v>
                </c:pt>
                <c:pt idx="825">
                  <c:v>1.1543996964711501E-4</c:v>
                </c:pt>
                <c:pt idx="826">
                  <c:v>1.1479381838885954E-4</c:v>
                </c:pt>
                <c:pt idx="827">
                  <c:v>1.1415663788092557E-4</c:v>
                </c:pt>
                <c:pt idx="828">
                  <c:v>1.1352839824791666E-4</c:v>
                </c:pt>
                <c:pt idx="829">
                  <c:v>1.1290906765595586E-4</c:v>
                </c:pt>
                <c:pt idx="830">
                  <c:v>1.1229861234369619E-4</c:v>
                </c:pt>
                <c:pt idx="831">
                  <c:v>1.1169699665401608E-4</c:v>
                </c:pt>
                <c:pt idx="832">
                  <c:v>1.111041830663762E-4</c:v>
                </c:pt>
                <c:pt idx="833">
                  <c:v>1.105201322298156E-4</c:v>
                </c:pt>
                <c:pt idx="834">
                  <c:v>1.0994480299656166E-4</c:v>
                </c:pt>
                <c:pt idx="835">
                  <c:v>1.0937815245623208E-4</c:v>
                </c:pt>
                <c:pt idx="836">
                  <c:v>1.0882013597060314E-4</c:v>
                </c:pt>
                <c:pt idx="837">
                  <c:v>1.0827070720892077E-4</c:v>
                </c:pt>
                <c:pt idx="838">
                  <c:v>1.0772981818372918E-4</c:v>
                </c:pt>
                <c:pt idx="839">
                  <c:v>1.0719741928719254E-4</c:v>
                </c:pt>
                <c:pt idx="840">
                  <c:v>1.0667345932788424E-4</c:v>
                </c:pt>
                <c:pt idx="841">
                  <c:v>1.0615788556801912E-4</c:v>
                </c:pt>
                <c:pt idx="842">
                  <c:v>1.0565064376110247E-4</c:v>
                </c:pt>
                <c:pt idx="843">
                  <c:v>1.0515167818997046E-4</c:v>
                </c:pt>
                <c:pt idx="844">
                  <c:v>1.0466093170519694E-4</c:v>
                </c:pt>
                <c:pt idx="845">
                  <c:v>1.0417834576383929E-4</c:v>
                </c:pt>
                <c:pt idx="846">
                  <c:v>1.0370386046849932E-4</c:v>
                </c:pt>
                <c:pt idx="847">
                  <c:v>1.0323741460667178E-4</c:v>
                </c:pt>
                <c:pt idx="848">
                  <c:v>1.0277894569035488E-4</c:v>
                </c:pt>
                <c:pt idx="849">
                  <c:v>1.023283899958973E-4</c:v>
                </c:pt>
                <c:pt idx="850">
                  <c:v>1.0188568260405511E-4</c:v>
                </c:pt>
                <c:pt idx="851">
                  <c:v>1.0145075744023241E-4</c:v>
                </c:pt>
                <c:pt idx="852">
                  <c:v>1.0102354731488083E-4</c:v>
                </c:pt>
                <c:pt idx="853">
                  <c:v>1.006039839640299E-4</c:v>
                </c:pt>
                <c:pt idx="854">
                  <c:v>1.0019199808992533E-4</c:v>
                </c:pt>
                <c:pt idx="855">
                  <c:v>9.9787519401746411E-5</c:v>
                </c:pt>
                <c:pt idx="856">
                  <c:v>9.9390476656379211E-5</c:v>
                </c:pt>
                <c:pt idx="857">
                  <c:v>9.9000797699218943E-5</c:v>
                </c:pt>
                <c:pt idx="858">
                  <c:v>9.8618409504976393E-5</c:v>
                </c:pt>
                <c:pt idx="859">
                  <c:v>9.8243238218463335E-5</c:v>
                </c:pt>
                <c:pt idx="860">
                  <c:v>9.7875209195331936E-5</c:v>
                </c:pt>
                <c:pt idx="861">
                  <c:v>9.7514247042743536E-5</c:v>
                </c:pt>
                <c:pt idx="862">
                  <c:v>9.7160275659941811E-5</c:v>
                </c:pt>
                <c:pt idx="863">
                  <c:v>9.6813218278706683E-5</c:v>
                </c:pt>
                <c:pt idx="864">
                  <c:v>9.6472997503664582E-5</c:v>
                </c:pt>
                <c:pt idx="865">
                  <c:v>9.6139535352431354E-5</c:v>
                </c:pt>
                <c:pt idx="866">
                  <c:v>9.5812753295564595E-5</c:v>
                </c:pt>
                <c:pt idx="867">
                  <c:v>9.549257229630228E-5</c:v>
                </c:pt>
                <c:pt idx="868">
                  <c:v>9.5178912850064814E-5</c:v>
                </c:pt>
                <c:pt idx="869">
                  <c:v>9.4871695023697944E-5</c:v>
                </c:pt>
                <c:pt idx="870">
                  <c:v>9.4570838494435395E-5</c:v>
                </c:pt>
                <c:pt idx="871">
                  <c:v>9.4276262588558567E-5</c:v>
                </c:pt>
                <c:pt idx="872">
                  <c:v>9.3987886319732268E-5</c:v>
                </c:pt>
                <c:pt idx="873">
                  <c:v>9.370562842699623E-5</c:v>
                </c:pt>
                <c:pt idx="874">
                  <c:v>9.342940741239179E-5</c:v>
                </c:pt>
                <c:pt idx="875">
                  <c:v>9.3159141578203392E-5</c:v>
                </c:pt>
                <c:pt idx="876">
                  <c:v>9.289474906379589E-5</c:v>
                </c:pt>
                <c:pt idx="877">
                  <c:v>9.2636147882028738E-5</c:v>
                </c:pt>
                <c:pt idx="878">
                  <c:v>9.2383255955228203E-5</c:v>
                </c:pt>
                <c:pt idx="879">
                  <c:v>9.213599115069991E-5</c:v>
                </c:pt>
                <c:pt idx="880">
                  <c:v>9.1894271315764165E-5</c:v>
                </c:pt>
                <c:pt idx="881">
                  <c:v>9.1658014312297057E-5</c:v>
                </c:pt>
                <c:pt idx="882">
                  <c:v>9.1427138050760904E-5</c:v>
                </c:pt>
                <c:pt idx="883">
                  <c:v>9.1201560523708526E-5</c:v>
                </c:pt>
                <c:pt idx="884">
                  <c:v>9.0981199838745353E-5</c:v>
                </c:pt>
                <c:pt idx="885">
                  <c:v>9.0765974250935462E-5</c:v>
                </c:pt>
                <c:pt idx="886">
                  <c:v>9.0555802194636716E-5</c:v>
                </c:pt>
                <c:pt idx="887">
                  <c:v>9.0350602314751867E-5</c:v>
                </c:pt>
                <c:pt idx="888">
                  <c:v>9.0150293497382399E-5</c:v>
                </c:pt>
                <c:pt idx="889">
                  <c:v>8.9954794899872961E-5</c:v>
                </c:pt>
                <c:pt idx="890">
                  <c:v>8.9764025980234338E-5</c:v>
                </c:pt>
                <c:pt idx="891">
                  <c:v>8.9577906525934315E-5</c:v>
                </c:pt>
                <c:pt idx="892">
                  <c:v>8.9396356682045088E-5</c:v>
                </c:pt>
                <c:pt idx="893">
                  <c:v>8.9219296978738558E-5</c:v>
                </c:pt>
                <c:pt idx="894">
                  <c:v>8.904664835811893E-5</c:v>
                </c:pt>
                <c:pt idx="895">
                  <c:v>8.8878332200384834E-5</c:v>
                </c:pt>
                <c:pt idx="896">
                  <c:v>8.8714270349312969E-5</c:v>
                </c:pt>
                <c:pt idx="897">
                  <c:v>8.8554385137055541E-5</c:v>
                </c:pt>
                <c:pt idx="898">
                  <c:v>8.8398599408245047E-5</c:v>
                </c:pt>
                <c:pt idx="899">
                  <c:v>8.8246836543400342E-5</c:v>
                </c:pt>
                <c:pt idx="900">
                  <c:v>8.8099020481628734E-5</c:v>
                </c:pt>
                <c:pt idx="901">
                  <c:v>8.7955075742619161E-5</c:v>
                </c:pt>
                <c:pt idx="902">
                  <c:v>8.7814927447922277E-5</c:v>
                </c:pt>
                <c:pt idx="903">
                  <c:v>8.7678501341514686E-5</c:v>
                </c:pt>
                <c:pt idx="904">
                  <c:v>8.7545723809643504E-5</c:v>
                </c:pt>
                <c:pt idx="905">
                  <c:v>8.7416521899949951E-5</c:v>
                </c:pt>
                <c:pt idx="906">
                  <c:v>8.7290823339870334E-5</c:v>
                </c:pt>
                <c:pt idx="907">
                  <c:v>8.7168556554313232E-5</c:v>
                </c:pt>
                <c:pt idx="908">
                  <c:v>8.7049650682612879E-5</c:v>
                </c:pt>
                <c:pt idx="909">
                  <c:v>8.6934035594759539E-5</c:v>
                </c:pt>
                <c:pt idx="910">
                  <c:v>8.6821641906907119E-5</c:v>
                </c:pt>
                <c:pt idx="911">
                  <c:v>8.6712400996160762E-5</c:v>
                </c:pt>
                <c:pt idx="912">
                  <c:v>8.6606245014645932E-5</c:v>
                </c:pt>
                <c:pt idx="913">
                  <c:v>8.6503106902861883E-5</c:v>
                </c:pt>
                <c:pt idx="914">
                  <c:v>8.6402920402324157E-5</c:v>
                </c:pt>
                <c:pt idx="915">
                  <c:v>8.6305620067498657E-5</c:v>
                </c:pt>
                <c:pt idx="916">
                  <c:v>8.6211141277033304E-5</c:v>
                </c:pt>
                <c:pt idx="917">
                  <c:v>8.6119420244292104E-5</c:v>
                </c:pt>
                <c:pt idx="918">
                  <c:v>8.6030394027197482E-5</c:v>
                </c:pt>
                <c:pt idx="919">
                  <c:v>8.594400053738756E-5</c:v>
                </c:pt>
                <c:pt idx="920">
                  <c:v>8.5860178548695327E-5</c:v>
                </c:pt>
                <c:pt idx="921">
                  <c:v>8.5778867704957125E-5</c:v>
                </c:pt>
                <c:pt idx="922">
                  <c:v>8.5700008527158928E-5</c:v>
                </c:pt>
                <c:pt idx="923">
                  <c:v>8.5623542419928828E-5</c:v>
                </c:pt>
                <c:pt idx="924">
                  <c:v>8.554941167738484E-5</c:v>
                </c:pt>
                <c:pt idx="925">
                  <c:v>8.5477559488347777E-5</c:v>
                </c:pt>
                <c:pt idx="926">
                  <c:v>8.5407929940929591E-5</c:v>
                </c:pt>
                <c:pt idx="927">
                  <c:v>8.534046802650734E-5</c:v>
                </c:pt>
                <c:pt idx="928">
                  <c:v>8.5275119643094164E-5</c:v>
                </c:pt>
                <c:pt idx="929">
                  <c:v>8.5211831598119056E-5</c:v>
                </c:pt>
                <c:pt idx="930">
                  <c:v>8.5150551610626828E-5</c:v>
                </c:pt>
                <c:pt idx="931">
                  <c:v>8.5091228312911209E-5</c:v>
                </c:pt>
                <c:pt idx="932">
                  <c:v>8.5033811251593745E-5</c:v>
                </c:pt>
                <c:pt idx="933">
                  <c:v>8.4978250888161468E-5</c:v>
                </c:pt>
                <c:pt idx="934">
                  <c:v>8.4924498598977442E-5</c:v>
                </c:pt>
                <c:pt idx="935">
                  <c:v>8.4872506674777583E-5</c:v>
                </c:pt>
                <c:pt idx="936">
                  <c:v>8.4822228319668383E-5</c:v>
                </c:pt>
                <c:pt idx="937">
                  <c:v>8.477361764964021E-5</c:v>
                </c:pt>
                <c:pt idx="938">
                  <c:v>8.4726629690610704E-5</c:v>
                </c:pt>
                <c:pt idx="939">
                  <c:v>8.4681220376014188E-5</c:v>
                </c:pt>
                <c:pt idx="940">
                  <c:v>8.4637346543951978E-5</c:v>
                </c:pt>
                <c:pt idx="941">
                  <c:v>8.459496593391949E-5</c:v>
                </c:pt>
                <c:pt idx="942">
                  <c:v>8.4554037183126712E-5</c:v>
                </c:pt>
                <c:pt idx="943">
                  <c:v>8.4514519822427383E-5</c:v>
                </c:pt>
                <c:pt idx="944">
                  <c:v>8.4476374271874109E-5</c:v>
                </c:pt>
                <c:pt idx="945">
                  <c:v>8.4439561835915677E-5</c:v>
                </c:pt>
                <c:pt idx="946">
                  <c:v>8.4404044698253332E-5</c:v>
                </c:pt>
                <c:pt idx="947">
                  <c:v>8.4369785916373313E-5</c:v>
                </c:pt>
                <c:pt idx="948">
                  <c:v>8.4336749415772345E-5</c:v>
                </c:pt>
                <c:pt idx="949">
                  <c:v>8.4304899983893668E-5</c:v>
                </c:pt>
                <c:pt idx="950">
                  <c:v>8.4274203263790592E-5</c:v>
                </c:pt>
                <c:pt idx="951">
                  <c:v>8.4244625747535278E-5</c:v>
                </c:pt>
                <c:pt idx="952">
                  <c:v>8.4216134769389938E-5</c:v>
                </c:pt>
                <c:pt idx="953">
                  <c:v>8.4188698498758129E-5</c:v>
                </c:pt>
                <c:pt idx="954">
                  <c:v>8.4162285932933578E-5</c:v>
                </c:pt>
                <c:pt idx="955">
                  <c:v>8.4136866889664093E-5</c:v>
                </c:pt>
                <c:pt idx="956">
                  <c:v>8.4112411999548054E-5</c:v>
                </c:pt>
                <c:pt idx="957">
                  <c:v>8.4088892698280923E-5</c:v>
                </c:pt>
                <c:pt idx="958">
                  <c:v>8.4066281218769359E-5</c:v>
                </c:pt>
                <c:pt idx="959">
                  <c:v>8.4044550583130056E-5</c:v>
                </c:pt>
                <c:pt idx="960">
                  <c:v>8.4023674594590792E-5</c:v>
                </c:pt>
                <c:pt idx="961">
                  <c:v>8.4003627829310718E-5</c:v>
                </c:pt>
                <c:pt idx="962">
                  <c:v>8.3984385628136954E-5</c:v>
                </c:pt>
                <c:pt idx="963">
                  <c:v>8.3965924088314509E-5</c:v>
                </c:pt>
                <c:pt idx="964">
                  <c:v>8.3948220055166068E-5</c:v>
                </c:pt>
                <c:pt idx="965">
                  <c:v>8.393125111375828E-5</c:v>
                </c:pt>
                <c:pt idx="966">
                  <c:v>8.3914995580571132E-5</c:v>
                </c:pt>
                <c:pt idx="967">
                  <c:v>8.3899432495186167E-5</c:v>
                </c:pt>
                <c:pt idx="968">
                  <c:v>8.3884541612009824E-5</c:v>
                </c:pt>
                <c:pt idx="969">
                  <c:v>8.3870303392047415E-5</c:v>
                </c:pt>
                <c:pt idx="970">
                  <c:v>8.3856698994743236E-5</c:v>
                </c:pt>
                <c:pt idx="971">
                  <c:v>8.3843710269901898E-5</c:v>
                </c:pt>
                <c:pt idx="972">
                  <c:v>8.3831319749705775E-5</c:v>
                </c:pt>
                <c:pt idx="973">
                  <c:v>8.38195106408432E-5</c:v>
                </c:pt>
                <c:pt idx="974">
                  <c:v>8.3808266816761456E-5</c:v>
                </c:pt>
                <c:pt idx="975">
                  <c:v>8.3797572810058606E-5</c:v>
                </c:pt>
                <c:pt idx="976">
                  <c:v>8.3787413805027668E-5</c:v>
                </c:pt>
                <c:pt idx="977">
                  <c:v>8.3777775630366257E-5</c:v>
                </c:pt>
                <c:pt idx="978">
                  <c:v>8.3768644752064579E-5</c:v>
                </c:pt>
                <c:pt idx="979">
                  <c:v>8.3760008266484107E-5</c:v>
                </c:pt>
                <c:pt idx="980">
                  <c:v>8.3751853893638948E-5</c:v>
                </c:pt>
                <c:pt idx="981">
                  <c:v>8.3744169970691564E-5</c:v>
                </c:pt>
                <c:pt idx="982">
                  <c:v>8.3736945445673857E-5</c:v>
                </c:pt>
                <c:pt idx="983">
                  <c:v>8.3730169871444561E-5</c:v>
                </c:pt>
                <c:pt idx="984">
                  <c:v>8.372383339989285E-5</c:v>
                </c:pt>
                <c:pt idx="985">
                  <c:v>8.3717926776398393E-5</c:v>
                </c:pt>
                <c:pt idx="986">
                  <c:v>8.3712441334556832E-5</c:v>
                </c:pt>
                <c:pt idx="987">
                  <c:v>8.370736899117971E-5</c:v>
                </c:pt>
                <c:pt idx="988">
                  <c:v>8.3702702241577177E-5</c:v>
                </c:pt>
                <c:pt idx="989">
                  <c:v>8.3698434155131317E-5</c:v>
                </c:pt>
                <c:pt idx="990">
                  <c:v>8.3694558371167461E-5</c:v>
                </c:pt>
                <c:pt idx="991">
                  <c:v>8.3691069095130342E-5</c:v>
                </c:pt>
                <c:pt idx="992">
                  <c:v>8.3687961095071312E-5</c:v>
                </c:pt>
                <c:pt idx="993">
                  <c:v>8.3685229698452596E-5</c:v>
                </c:pt>
                <c:pt idx="994">
                  <c:v>8.3682870789273699E-5</c:v>
                </c:pt>
                <c:pt idx="995">
                  <c:v>8.3680880805524639E-5</c:v>
                </c:pt>
                <c:pt idx="996">
                  <c:v>8.3679256736970397E-5</c:v>
                </c:pt>
                <c:pt idx="997">
                  <c:v>8.3677996123269989E-5</c:v>
                </c:pt>
                <c:pt idx="998">
                  <c:v>8.3677097052433288E-5</c:v>
                </c:pt>
                <c:pt idx="999">
                  <c:v>8.3676558159618286E-5</c:v>
                </c:pt>
                <c:pt idx="1000">
                  <c:v>8.3676378626270436E-5</c:v>
                </c:pt>
              </c:numCache>
            </c:numRef>
          </c:yVal>
          <c:smooth val="1"/>
        </c:ser>
        <c:ser>
          <c:idx val="2"/>
          <c:order val="2"/>
          <c:tx>
            <c:v>1st excited state</c:v>
          </c:tx>
          <c:marker>
            <c:symbol val="none"/>
          </c:marker>
          <c:xVal>
            <c:numRef>
              <c:f>Sheet2!$C$2:$C$10000</c:f>
              <c:numCache>
                <c:formatCode>General</c:formatCode>
                <c:ptCount val="9999"/>
                <c:pt idx="0">
                  <c:v>0</c:v>
                </c:pt>
                <c:pt idx="1">
                  <c:v>0.08</c:v>
                </c:pt>
                <c:pt idx="2">
                  <c:v>0.16</c:v>
                </c:pt>
                <c:pt idx="3">
                  <c:v>0.24</c:v>
                </c:pt>
                <c:pt idx="4">
                  <c:v>0.32</c:v>
                </c:pt>
                <c:pt idx="5">
                  <c:v>0.4</c:v>
                </c:pt>
                <c:pt idx="6">
                  <c:v>0.48</c:v>
                </c:pt>
                <c:pt idx="7">
                  <c:v>0.56000000000000005</c:v>
                </c:pt>
                <c:pt idx="8">
                  <c:v>0.64</c:v>
                </c:pt>
                <c:pt idx="9">
                  <c:v>0.72</c:v>
                </c:pt>
                <c:pt idx="10">
                  <c:v>0.8</c:v>
                </c:pt>
                <c:pt idx="11">
                  <c:v>0.88</c:v>
                </c:pt>
                <c:pt idx="12">
                  <c:v>0.96</c:v>
                </c:pt>
                <c:pt idx="13">
                  <c:v>1.04</c:v>
                </c:pt>
                <c:pt idx="14">
                  <c:v>1.1200000000000001</c:v>
                </c:pt>
                <c:pt idx="15">
                  <c:v>1.2</c:v>
                </c:pt>
                <c:pt idx="16">
                  <c:v>1.28</c:v>
                </c:pt>
                <c:pt idx="17">
                  <c:v>1.36</c:v>
                </c:pt>
                <c:pt idx="18">
                  <c:v>1.44</c:v>
                </c:pt>
                <c:pt idx="19">
                  <c:v>1.52</c:v>
                </c:pt>
                <c:pt idx="20">
                  <c:v>1.6</c:v>
                </c:pt>
                <c:pt idx="21">
                  <c:v>1.68</c:v>
                </c:pt>
                <c:pt idx="22">
                  <c:v>1.76</c:v>
                </c:pt>
                <c:pt idx="23">
                  <c:v>1.84</c:v>
                </c:pt>
                <c:pt idx="24">
                  <c:v>1.92</c:v>
                </c:pt>
                <c:pt idx="25">
                  <c:v>2</c:v>
                </c:pt>
                <c:pt idx="26">
                  <c:v>2.08</c:v>
                </c:pt>
                <c:pt idx="27">
                  <c:v>2.16</c:v>
                </c:pt>
                <c:pt idx="28">
                  <c:v>2.2400000000000002</c:v>
                </c:pt>
                <c:pt idx="29">
                  <c:v>2.3199999999999998</c:v>
                </c:pt>
                <c:pt idx="30">
                  <c:v>2.4</c:v>
                </c:pt>
                <c:pt idx="31">
                  <c:v>2.48</c:v>
                </c:pt>
                <c:pt idx="32">
                  <c:v>2.56</c:v>
                </c:pt>
                <c:pt idx="33">
                  <c:v>2.64</c:v>
                </c:pt>
                <c:pt idx="34">
                  <c:v>2.72</c:v>
                </c:pt>
                <c:pt idx="35">
                  <c:v>2.8</c:v>
                </c:pt>
                <c:pt idx="36">
                  <c:v>2.88</c:v>
                </c:pt>
                <c:pt idx="37">
                  <c:v>2.96</c:v>
                </c:pt>
                <c:pt idx="38">
                  <c:v>3.04</c:v>
                </c:pt>
                <c:pt idx="39">
                  <c:v>3.12</c:v>
                </c:pt>
                <c:pt idx="40">
                  <c:v>3.2</c:v>
                </c:pt>
                <c:pt idx="41">
                  <c:v>3.28</c:v>
                </c:pt>
                <c:pt idx="42">
                  <c:v>3.36</c:v>
                </c:pt>
                <c:pt idx="43">
                  <c:v>3.44</c:v>
                </c:pt>
                <c:pt idx="44">
                  <c:v>3.52</c:v>
                </c:pt>
                <c:pt idx="45">
                  <c:v>3.6</c:v>
                </c:pt>
                <c:pt idx="46">
                  <c:v>3.68</c:v>
                </c:pt>
                <c:pt idx="47">
                  <c:v>3.76</c:v>
                </c:pt>
                <c:pt idx="48">
                  <c:v>3.84</c:v>
                </c:pt>
                <c:pt idx="49">
                  <c:v>3.92</c:v>
                </c:pt>
                <c:pt idx="50">
                  <c:v>4</c:v>
                </c:pt>
                <c:pt idx="51">
                  <c:v>4.08</c:v>
                </c:pt>
                <c:pt idx="52">
                  <c:v>4.16</c:v>
                </c:pt>
                <c:pt idx="53">
                  <c:v>4.24</c:v>
                </c:pt>
                <c:pt idx="54">
                  <c:v>4.32</c:v>
                </c:pt>
                <c:pt idx="55">
                  <c:v>4.4000000000000004</c:v>
                </c:pt>
                <c:pt idx="56">
                  <c:v>4.4800000000000004</c:v>
                </c:pt>
                <c:pt idx="57">
                  <c:v>4.5599999999999996</c:v>
                </c:pt>
                <c:pt idx="58">
                  <c:v>4.6399999999999997</c:v>
                </c:pt>
                <c:pt idx="59">
                  <c:v>4.72</c:v>
                </c:pt>
                <c:pt idx="60">
                  <c:v>4.8</c:v>
                </c:pt>
                <c:pt idx="61">
                  <c:v>4.88</c:v>
                </c:pt>
                <c:pt idx="62">
                  <c:v>4.96</c:v>
                </c:pt>
                <c:pt idx="63">
                  <c:v>5.04</c:v>
                </c:pt>
                <c:pt idx="64">
                  <c:v>5.12</c:v>
                </c:pt>
                <c:pt idx="65">
                  <c:v>5.2</c:v>
                </c:pt>
                <c:pt idx="66">
                  <c:v>5.28</c:v>
                </c:pt>
                <c:pt idx="67">
                  <c:v>5.36</c:v>
                </c:pt>
                <c:pt idx="68">
                  <c:v>5.44</c:v>
                </c:pt>
                <c:pt idx="69">
                  <c:v>5.52</c:v>
                </c:pt>
                <c:pt idx="70">
                  <c:v>5.6</c:v>
                </c:pt>
                <c:pt idx="71">
                  <c:v>5.68</c:v>
                </c:pt>
                <c:pt idx="72">
                  <c:v>5.76</c:v>
                </c:pt>
                <c:pt idx="73">
                  <c:v>5.84</c:v>
                </c:pt>
                <c:pt idx="74">
                  <c:v>5.92</c:v>
                </c:pt>
                <c:pt idx="75">
                  <c:v>6</c:v>
                </c:pt>
                <c:pt idx="76">
                  <c:v>6.08</c:v>
                </c:pt>
                <c:pt idx="77">
                  <c:v>6.16</c:v>
                </c:pt>
                <c:pt idx="78">
                  <c:v>6.24</c:v>
                </c:pt>
                <c:pt idx="79">
                  <c:v>6.32</c:v>
                </c:pt>
                <c:pt idx="80">
                  <c:v>6.4</c:v>
                </c:pt>
                <c:pt idx="81">
                  <c:v>6.48</c:v>
                </c:pt>
                <c:pt idx="82">
                  <c:v>6.56</c:v>
                </c:pt>
                <c:pt idx="83">
                  <c:v>6.64</c:v>
                </c:pt>
                <c:pt idx="84">
                  <c:v>6.72</c:v>
                </c:pt>
                <c:pt idx="85">
                  <c:v>6.8</c:v>
                </c:pt>
                <c:pt idx="86">
                  <c:v>6.88</c:v>
                </c:pt>
                <c:pt idx="87">
                  <c:v>6.96</c:v>
                </c:pt>
                <c:pt idx="88">
                  <c:v>7.04</c:v>
                </c:pt>
                <c:pt idx="89">
                  <c:v>7.12</c:v>
                </c:pt>
                <c:pt idx="90">
                  <c:v>7.2</c:v>
                </c:pt>
                <c:pt idx="91">
                  <c:v>7.28</c:v>
                </c:pt>
                <c:pt idx="92">
                  <c:v>7.36</c:v>
                </c:pt>
                <c:pt idx="93">
                  <c:v>7.44</c:v>
                </c:pt>
                <c:pt idx="94">
                  <c:v>7.52</c:v>
                </c:pt>
                <c:pt idx="95">
                  <c:v>7.6</c:v>
                </c:pt>
                <c:pt idx="96">
                  <c:v>7.68</c:v>
                </c:pt>
                <c:pt idx="97">
                  <c:v>7.76</c:v>
                </c:pt>
                <c:pt idx="98">
                  <c:v>7.84</c:v>
                </c:pt>
                <c:pt idx="99">
                  <c:v>7.92</c:v>
                </c:pt>
                <c:pt idx="100">
                  <c:v>8</c:v>
                </c:pt>
                <c:pt idx="101">
                  <c:v>8.08</c:v>
                </c:pt>
                <c:pt idx="102">
                  <c:v>8.16</c:v>
                </c:pt>
                <c:pt idx="103">
                  <c:v>8.24</c:v>
                </c:pt>
                <c:pt idx="104">
                  <c:v>8.32</c:v>
                </c:pt>
                <c:pt idx="105">
                  <c:v>8.4</c:v>
                </c:pt>
                <c:pt idx="106">
                  <c:v>8.48</c:v>
                </c:pt>
                <c:pt idx="107">
                  <c:v>8.56</c:v>
                </c:pt>
                <c:pt idx="108">
                  <c:v>8.64</c:v>
                </c:pt>
                <c:pt idx="109">
                  <c:v>8.7200000000000006</c:v>
                </c:pt>
                <c:pt idx="110">
                  <c:v>8.8000000000000007</c:v>
                </c:pt>
                <c:pt idx="111">
                  <c:v>8.8800000000000008</c:v>
                </c:pt>
                <c:pt idx="112">
                  <c:v>8.9600000000000009</c:v>
                </c:pt>
                <c:pt idx="113">
                  <c:v>9.0399999999999991</c:v>
                </c:pt>
                <c:pt idx="114">
                  <c:v>9.1199999999999992</c:v>
                </c:pt>
                <c:pt idx="115">
                  <c:v>9.1999999999999993</c:v>
                </c:pt>
                <c:pt idx="116">
                  <c:v>9.2799999999999994</c:v>
                </c:pt>
                <c:pt idx="117">
                  <c:v>9.36</c:v>
                </c:pt>
                <c:pt idx="118">
                  <c:v>9.44</c:v>
                </c:pt>
                <c:pt idx="119">
                  <c:v>9.52</c:v>
                </c:pt>
                <c:pt idx="120">
                  <c:v>9.6</c:v>
                </c:pt>
                <c:pt idx="121">
                  <c:v>9.68</c:v>
                </c:pt>
                <c:pt idx="122">
                  <c:v>9.76</c:v>
                </c:pt>
                <c:pt idx="123">
                  <c:v>9.84</c:v>
                </c:pt>
                <c:pt idx="124">
                  <c:v>9.92</c:v>
                </c:pt>
                <c:pt idx="125">
                  <c:v>10</c:v>
                </c:pt>
                <c:pt idx="126">
                  <c:v>10.08</c:v>
                </c:pt>
                <c:pt idx="127">
                  <c:v>10.16</c:v>
                </c:pt>
                <c:pt idx="128">
                  <c:v>10.24</c:v>
                </c:pt>
                <c:pt idx="129">
                  <c:v>10.32</c:v>
                </c:pt>
                <c:pt idx="130">
                  <c:v>10.4</c:v>
                </c:pt>
                <c:pt idx="131">
                  <c:v>10.48</c:v>
                </c:pt>
                <c:pt idx="132">
                  <c:v>10.56</c:v>
                </c:pt>
                <c:pt idx="133">
                  <c:v>10.64</c:v>
                </c:pt>
                <c:pt idx="134">
                  <c:v>10.72</c:v>
                </c:pt>
                <c:pt idx="135">
                  <c:v>10.8</c:v>
                </c:pt>
                <c:pt idx="136">
                  <c:v>10.88</c:v>
                </c:pt>
                <c:pt idx="137">
                  <c:v>10.96</c:v>
                </c:pt>
                <c:pt idx="138">
                  <c:v>11.04</c:v>
                </c:pt>
                <c:pt idx="139">
                  <c:v>11.12</c:v>
                </c:pt>
                <c:pt idx="140">
                  <c:v>11.2</c:v>
                </c:pt>
                <c:pt idx="141">
                  <c:v>11.28</c:v>
                </c:pt>
                <c:pt idx="142">
                  <c:v>11.36</c:v>
                </c:pt>
                <c:pt idx="143">
                  <c:v>11.44</c:v>
                </c:pt>
                <c:pt idx="144">
                  <c:v>11.52</c:v>
                </c:pt>
                <c:pt idx="145">
                  <c:v>11.6</c:v>
                </c:pt>
                <c:pt idx="146">
                  <c:v>11.68</c:v>
                </c:pt>
                <c:pt idx="147">
                  <c:v>11.76</c:v>
                </c:pt>
                <c:pt idx="148">
                  <c:v>11.84</c:v>
                </c:pt>
                <c:pt idx="149">
                  <c:v>11.92</c:v>
                </c:pt>
                <c:pt idx="150">
                  <c:v>12</c:v>
                </c:pt>
                <c:pt idx="151">
                  <c:v>12.08</c:v>
                </c:pt>
                <c:pt idx="152">
                  <c:v>12.16</c:v>
                </c:pt>
                <c:pt idx="153">
                  <c:v>12.24</c:v>
                </c:pt>
                <c:pt idx="154">
                  <c:v>12.32</c:v>
                </c:pt>
                <c:pt idx="155">
                  <c:v>12.4</c:v>
                </c:pt>
                <c:pt idx="156">
                  <c:v>12.48</c:v>
                </c:pt>
                <c:pt idx="157">
                  <c:v>12.56</c:v>
                </c:pt>
                <c:pt idx="158">
                  <c:v>12.64</c:v>
                </c:pt>
                <c:pt idx="159">
                  <c:v>12.72</c:v>
                </c:pt>
                <c:pt idx="160">
                  <c:v>12.8</c:v>
                </c:pt>
                <c:pt idx="161">
                  <c:v>12.88</c:v>
                </c:pt>
                <c:pt idx="162">
                  <c:v>12.96</c:v>
                </c:pt>
                <c:pt idx="163">
                  <c:v>13.04</c:v>
                </c:pt>
                <c:pt idx="164">
                  <c:v>13.12</c:v>
                </c:pt>
                <c:pt idx="165">
                  <c:v>13.2</c:v>
                </c:pt>
                <c:pt idx="166">
                  <c:v>13.28</c:v>
                </c:pt>
                <c:pt idx="167">
                  <c:v>13.36</c:v>
                </c:pt>
                <c:pt idx="168">
                  <c:v>13.44</c:v>
                </c:pt>
                <c:pt idx="169">
                  <c:v>13.52</c:v>
                </c:pt>
                <c:pt idx="170">
                  <c:v>13.6</c:v>
                </c:pt>
                <c:pt idx="171">
                  <c:v>13.68</c:v>
                </c:pt>
                <c:pt idx="172">
                  <c:v>13.76</c:v>
                </c:pt>
                <c:pt idx="173">
                  <c:v>13.84</c:v>
                </c:pt>
                <c:pt idx="174">
                  <c:v>13.92</c:v>
                </c:pt>
                <c:pt idx="175">
                  <c:v>14</c:v>
                </c:pt>
                <c:pt idx="176">
                  <c:v>14.08</c:v>
                </c:pt>
                <c:pt idx="177">
                  <c:v>14.16</c:v>
                </c:pt>
                <c:pt idx="178">
                  <c:v>14.24</c:v>
                </c:pt>
                <c:pt idx="179">
                  <c:v>14.32</c:v>
                </c:pt>
                <c:pt idx="180">
                  <c:v>14.4</c:v>
                </c:pt>
                <c:pt idx="181">
                  <c:v>14.48</c:v>
                </c:pt>
                <c:pt idx="182">
                  <c:v>14.56</c:v>
                </c:pt>
                <c:pt idx="183">
                  <c:v>14.64</c:v>
                </c:pt>
                <c:pt idx="184">
                  <c:v>14.72</c:v>
                </c:pt>
                <c:pt idx="185">
                  <c:v>14.8</c:v>
                </c:pt>
                <c:pt idx="186">
                  <c:v>14.88</c:v>
                </c:pt>
                <c:pt idx="187">
                  <c:v>14.96</c:v>
                </c:pt>
                <c:pt idx="188">
                  <c:v>15.04</c:v>
                </c:pt>
                <c:pt idx="189">
                  <c:v>15.12</c:v>
                </c:pt>
                <c:pt idx="190">
                  <c:v>15.2</c:v>
                </c:pt>
                <c:pt idx="191">
                  <c:v>15.28</c:v>
                </c:pt>
                <c:pt idx="192">
                  <c:v>15.36</c:v>
                </c:pt>
                <c:pt idx="193">
                  <c:v>15.44</c:v>
                </c:pt>
                <c:pt idx="194">
                  <c:v>15.52</c:v>
                </c:pt>
                <c:pt idx="195">
                  <c:v>15.6</c:v>
                </c:pt>
                <c:pt idx="196">
                  <c:v>15.68</c:v>
                </c:pt>
                <c:pt idx="197">
                  <c:v>15.76</c:v>
                </c:pt>
                <c:pt idx="198">
                  <c:v>15.84</c:v>
                </c:pt>
                <c:pt idx="199">
                  <c:v>15.92</c:v>
                </c:pt>
                <c:pt idx="200">
                  <c:v>16</c:v>
                </c:pt>
                <c:pt idx="201">
                  <c:v>16.079999999999998</c:v>
                </c:pt>
                <c:pt idx="202">
                  <c:v>16.16</c:v>
                </c:pt>
                <c:pt idx="203">
                  <c:v>16.239999999999998</c:v>
                </c:pt>
                <c:pt idx="204">
                  <c:v>16.32</c:v>
                </c:pt>
                <c:pt idx="205">
                  <c:v>16.399999999999999</c:v>
                </c:pt>
                <c:pt idx="206">
                  <c:v>16.48</c:v>
                </c:pt>
                <c:pt idx="207">
                  <c:v>16.559999999999999</c:v>
                </c:pt>
                <c:pt idx="208">
                  <c:v>16.64</c:v>
                </c:pt>
                <c:pt idx="209">
                  <c:v>16.72</c:v>
                </c:pt>
                <c:pt idx="210">
                  <c:v>16.8</c:v>
                </c:pt>
                <c:pt idx="211">
                  <c:v>16.88</c:v>
                </c:pt>
                <c:pt idx="212">
                  <c:v>16.96</c:v>
                </c:pt>
                <c:pt idx="213">
                  <c:v>17.04</c:v>
                </c:pt>
                <c:pt idx="214">
                  <c:v>17.12</c:v>
                </c:pt>
                <c:pt idx="215">
                  <c:v>17.2</c:v>
                </c:pt>
                <c:pt idx="216">
                  <c:v>17.28</c:v>
                </c:pt>
                <c:pt idx="217">
                  <c:v>17.36</c:v>
                </c:pt>
                <c:pt idx="218">
                  <c:v>17.440000000000001</c:v>
                </c:pt>
                <c:pt idx="219">
                  <c:v>17.52</c:v>
                </c:pt>
                <c:pt idx="220">
                  <c:v>17.600000000000001</c:v>
                </c:pt>
                <c:pt idx="221">
                  <c:v>17.68</c:v>
                </c:pt>
                <c:pt idx="222">
                  <c:v>17.760000000000002</c:v>
                </c:pt>
                <c:pt idx="223">
                  <c:v>17.84</c:v>
                </c:pt>
                <c:pt idx="224">
                  <c:v>17.920000000000002</c:v>
                </c:pt>
                <c:pt idx="225">
                  <c:v>18</c:v>
                </c:pt>
                <c:pt idx="226">
                  <c:v>18.079999999999998</c:v>
                </c:pt>
                <c:pt idx="227">
                  <c:v>18.16</c:v>
                </c:pt>
                <c:pt idx="228">
                  <c:v>18.239999999999998</c:v>
                </c:pt>
                <c:pt idx="229">
                  <c:v>18.32</c:v>
                </c:pt>
                <c:pt idx="230">
                  <c:v>18.399999999999999</c:v>
                </c:pt>
                <c:pt idx="231">
                  <c:v>18.48</c:v>
                </c:pt>
                <c:pt idx="232">
                  <c:v>18.559999999999999</c:v>
                </c:pt>
                <c:pt idx="233">
                  <c:v>18.64</c:v>
                </c:pt>
                <c:pt idx="234">
                  <c:v>18.72</c:v>
                </c:pt>
                <c:pt idx="235">
                  <c:v>18.8</c:v>
                </c:pt>
                <c:pt idx="236">
                  <c:v>18.88</c:v>
                </c:pt>
                <c:pt idx="237">
                  <c:v>18.96</c:v>
                </c:pt>
                <c:pt idx="238">
                  <c:v>19.04</c:v>
                </c:pt>
                <c:pt idx="239">
                  <c:v>19.12</c:v>
                </c:pt>
                <c:pt idx="240">
                  <c:v>19.2</c:v>
                </c:pt>
                <c:pt idx="241">
                  <c:v>19.28</c:v>
                </c:pt>
                <c:pt idx="242">
                  <c:v>19.36</c:v>
                </c:pt>
                <c:pt idx="243">
                  <c:v>19.440000000000001</c:v>
                </c:pt>
                <c:pt idx="244">
                  <c:v>19.52</c:v>
                </c:pt>
                <c:pt idx="245">
                  <c:v>19.600000000000001</c:v>
                </c:pt>
                <c:pt idx="246">
                  <c:v>19.68</c:v>
                </c:pt>
                <c:pt idx="247">
                  <c:v>19.760000000000002</c:v>
                </c:pt>
                <c:pt idx="248">
                  <c:v>19.84</c:v>
                </c:pt>
                <c:pt idx="249">
                  <c:v>19.920000000000002</c:v>
                </c:pt>
                <c:pt idx="250">
                  <c:v>20</c:v>
                </c:pt>
                <c:pt idx="251">
                  <c:v>20.079999999999998</c:v>
                </c:pt>
                <c:pt idx="252">
                  <c:v>20.16</c:v>
                </c:pt>
                <c:pt idx="253">
                  <c:v>20.239999999999998</c:v>
                </c:pt>
                <c:pt idx="254">
                  <c:v>20.32</c:v>
                </c:pt>
                <c:pt idx="255">
                  <c:v>20.399999999999999</c:v>
                </c:pt>
                <c:pt idx="256">
                  <c:v>20.48</c:v>
                </c:pt>
                <c:pt idx="257">
                  <c:v>20.56</c:v>
                </c:pt>
                <c:pt idx="258">
                  <c:v>20.64</c:v>
                </c:pt>
                <c:pt idx="259">
                  <c:v>20.72</c:v>
                </c:pt>
                <c:pt idx="260">
                  <c:v>20.8</c:v>
                </c:pt>
                <c:pt idx="261">
                  <c:v>20.88</c:v>
                </c:pt>
                <c:pt idx="262">
                  <c:v>20.96</c:v>
                </c:pt>
                <c:pt idx="263">
                  <c:v>21.04</c:v>
                </c:pt>
                <c:pt idx="264">
                  <c:v>21.12</c:v>
                </c:pt>
                <c:pt idx="265">
                  <c:v>21.2</c:v>
                </c:pt>
                <c:pt idx="266">
                  <c:v>21.28</c:v>
                </c:pt>
                <c:pt idx="267">
                  <c:v>21.36</c:v>
                </c:pt>
                <c:pt idx="268">
                  <c:v>21.44</c:v>
                </c:pt>
                <c:pt idx="269">
                  <c:v>21.52</c:v>
                </c:pt>
                <c:pt idx="270">
                  <c:v>21.6</c:v>
                </c:pt>
                <c:pt idx="271">
                  <c:v>21.68</c:v>
                </c:pt>
                <c:pt idx="272">
                  <c:v>21.76</c:v>
                </c:pt>
                <c:pt idx="273">
                  <c:v>21.84</c:v>
                </c:pt>
                <c:pt idx="274">
                  <c:v>21.92</c:v>
                </c:pt>
                <c:pt idx="275">
                  <c:v>22</c:v>
                </c:pt>
                <c:pt idx="276">
                  <c:v>22.08</c:v>
                </c:pt>
                <c:pt idx="277">
                  <c:v>22.16</c:v>
                </c:pt>
                <c:pt idx="278">
                  <c:v>22.24</c:v>
                </c:pt>
                <c:pt idx="279">
                  <c:v>22.32</c:v>
                </c:pt>
                <c:pt idx="280">
                  <c:v>22.4</c:v>
                </c:pt>
                <c:pt idx="281">
                  <c:v>22.48</c:v>
                </c:pt>
                <c:pt idx="282">
                  <c:v>22.56</c:v>
                </c:pt>
                <c:pt idx="283">
                  <c:v>22.64</c:v>
                </c:pt>
                <c:pt idx="284">
                  <c:v>22.72</c:v>
                </c:pt>
                <c:pt idx="285">
                  <c:v>22.8</c:v>
                </c:pt>
                <c:pt idx="286">
                  <c:v>22.88</c:v>
                </c:pt>
                <c:pt idx="287">
                  <c:v>22.96</c:v>
                </c:pt>
                <c:pt idx="288">
                  <c:v>23.04</c:v>
                </c:pt>
                <c:pt idx="289">
                  <c:v>23.12</c:v>
                </c:pt>
                <c:pt idx="290">
                  <c:v>23.2</c:v>
                </c:pt>
                <c:pt idx="291">
                  <c:v>23.28</c:v>
                </c:pt>
                <c:pt idx="292">
                  <c:v>23.36</c:v>
                </c:pt>
                <c:pt idx="293">
                  <c:v>23.44</c:v>
                </c:pt>
                <c:pt idx="294">
                  <c:v>23.52</c:v>
                </c:pt>
                <c:pt idx="295">
                  <c:v>23.6</c:v>
                </c:pt>
                <c:pt idx="296">
                  <c:v>23.68</c:v>
                </c:pt>
                <c:pt idx="297">
                  <c:v>23.76</c:v>
                </c:pt>
                <c:pt idx="298">
                  <c:v>23.84</c:v>
                </c:pt>
                <c:pt idx="299">
                  <c:v>23.92</c:v>
                </c:pt>
                <c:pt idx="300">
                  <c:v>24</c:v>
                </c:pt>
                <c:pt idx="301">
                  <c:v>24.08</c:v>
                </c:pt>
                <c:pt idx="302">
                  <c:v>24.16</c:v>
                </c:pt>
                <c:pt idx="303">
                  <c:v>24.24</c:v>
                </c:pt>
                <c:pt idx="304">
                  <c:v>24.32</c:v>
                </c:pt>
                <c:pt idx="305">
                  <c:v>24.4</c:v>
                </c:pt>
                <c:pt idx="306">
                  <c:v>24.48</c:v>
                </c:pt>
                <c:pt idx="307">
                  <c:v>24.56</c:v>
                </c:pt>
                <c:pt idx="308">
                  <c:v>24.64</c:v>
                </c:pt>
                <c:pt idx="309">
                  <c:v>24.72</c:v>
                </c:pt>
                <c:pt idx="310">
                  <c:v>24.8</c:v>
                </c:pt>
                <c:pt idx="311">
                  <c:v>24.88</c:v>
                </c:pt>
                <c:pt idx="312">
                  <c:v>24.96</c:v>
                </c:pt>
                <c:pt idx="313">
                  <c:v>25.04</c:v>
                </c:pt>
                <c:pt idx="314">
                  <c:v>25.12</c:v>
                </c:pt>
                <c:pt idx="315">
                  <c:v>25.2</c:v>
                </c:pt>
                <c:pt idx="316">
                  <c:v>25.28</c:v>
                </c:pt>
                <c:pt idx="317">
                  <c:v>25.36</c:v>
                </c:pt>
                <c:pt idx="318">
                  <c:v>25.44</c:v>
                </c:pt>
                <c:pt idx="319">
                  <c:v>25.52</c:v>
                </c:pt>
                <c:pt idx="320">
                  <c:v>25.6</c:v>
                </c:pt>
                <c:pt idx="321">
                  <c:v>25.68</c:v>
                </c:pt>
                <c:pt idx="322">
                  <c:v>25.76</c:v>
                </c:pt>
                <c:pt idx="323">
                  <c:v>25.84</c:v>
                </c:pt>
                <c:pt idx="324">
                  <c:v>25.92</c:v>
                </c:pt>
                <c:pt idx="325">
                  <c:v>26</c:v>
                </c:pt>
                <c:pt idx="326">
                  <c:v>26.08</c:v>
                </c:pt>
                <c:pt idx="327">
                  <c:v>26.16</c:v>
                </c:pt>
                <c:pt idx="328">
                  <c:v>26.24</c:v>
                </c:pt>
                <c:pt idx="329">
                  <c:v>26.32</c:v>
                </c:pt>
                <c:pt idx="330">
                  <c:v>26.4</c:v>
                </c:pt>
                <c:pt idx="331">
                  <c:v>26.48</c:v>
                </c:pt>
                <c:pt idx="332">
                  <c:v>26.56</c:v>
                </c:pt>
                <c:pt idx="333">
                  <c:v>26.64</c:v>
                </c:pt>
                <c:pt idx="334">
                  <c:v>26.72</c:v>
                </c:pt>
                <c:pt idx="335">
                  <c:v>26.8</c:v>
                </c:pt>
                <c:pt idx="336">
                  <c:v>26.88</c:v>
                </c:pt>
                <c:pt idx="337">
                  <c:v>26.96</c:v>
                </c:pt>
                <c:pt idx="338">
                  <c:v>27.04</c:v>
                </c:pt>
                <c:pt idx="339">
                  <c:v>27.12</c:v>
                </c:pt>
                <c:pt idx="340">
                  <c:v>27.2</c:v>
                </c:pt>
                <c:pt idx="341">
                  <c:v>27.28</c:v>
                </c:pt>
                <c:pt idx="342">
                  <c:v>27.36</c:v>
                </c:pt>
                <c:pt idx="343">
                  <c:v>27.44</c:v>
                </c:pt>
                <c:pt idx="344">
                  <c:v>27.52</c:v>
                </c:pt>
                <c:pt idx="345">
                  <c:v>27.6</c:v>
                </c:pt>
                <c:pt idx="346">
                  <c:v>27.68</c:v>
                </c:pt>
                <c:pt idx="347">
                  <c:v>27.76</c:v>
                </c:pt>
                <c:pt idx="348">
                  <c:v>27.84</c:v>
                </c:pt>
                <c:pt idx="349">
                  <c:v>27.92</c:v>
                </c:pt>
                <c:pt idx="350">
                  <c:v>28</c:v>
                </c:pt>
                <c:pt idx="351">
                  <c:v>28.08</c:v>
                </c:pt>
                <c:pt idx="352">
                  <c:v>28.16</c:v>
                </c:pt>
                <c:pt idx="353">
                  <c:v>28.24</c:v>
                </c:pt>
                <c:pt idx="354">
                  <c:v>28.32</c:v>
                </c:pt>
                <c:pt idx="355">
                  <c:v>28.4</c:v>
                </c:pt>
                <c:pt idx="356">
                  <c:v>28.48</c:v>
                </c:pt>
                <c:pt idx="357">
                  <c:v>28.56</c:v>
                </c:pt>
                <c:pt idx="358">
                  <c:v>28.64</c:v>
                </c:pt>
                <c:pt idx="359">
                  <c:v>28.72</c:v>
                </c:pt>
                <c:pt idx="360">
                  <c:v>28.8</c:v>
                </c:pt>
                <c:pt idx="361">
                  <c:v>28.88</c:v>
                </c:pt>
                <c:pt idx="362">
                  <c:v>28.96</c:v>
                </c:pt>
                <c:pt idx="363">
                  <c:v>29.04</c:v>
                </c:pt>
                <c:pt idx="364">
                  <c:v>29.12</c:v>
                </c:pt>
                <c:pt idx="365">
                  <c:v>29.2</c:v>
                </c:pt>
                <c:pt idx="366">
                  <c:v>29.28</c:v>
                </c:pt>
                <c:pt idx="367">
                  <c:v>29.36</c:v>
                </c:pt>
                <c:pt idx="368">
                  <c:v>29.44</c:v>
                </c:pt>
                <c:pt idx="369">
                  <c:v>29.52</c:v>
                </c:pt>
                <c:pt idx="370">
                  <c:v>29.6</c:v>
                </c:pt>
                <c:pt idx="371">
                  <c:v>29.68</c:v>
                </c:pt>
                <c:pt idx="372">
                  <c:v>29.76</c:v>
                </c:pt>
                <c:pt idx="373">
                  <c:v>29.84</c:v>
                </c:pt>
                <c:pt idx="374">
                  <c:v>29.92</c:v>
                </c:pt>
                <c:pt idx="375">
                  <c:v>30</c:v>
                </c:pt>
                <c:pt idx="376">
                  <c:v>30.08</c:v>
                </c:pt>
                <c:pt idx="377">
                  <c:v>30.16</c:v>
                </c:pt>
                <c:pt idx="378">
                  <c:v>30.24</c:v>
                </c:pt>
                <c:pt idx="379">
                  <c:v>30.32</c:v>
                </c:pt>
                <c:pt idx="380">
                  <c:v>30.4</c:v>
                </c:pt>
                <c:pt idx="381">
                  <c:v>30.48</c:v>
                </c:pt>
                <c:pt idx="382">
                  <c:v>30.56</c:v>
                </c:pt>
                <c:pt idx="383">
                  <c:v>30.64</c:v>
                </c:pt>
                <c:pt idx="384">
                  <c:v>30.72</c:v>
                </c:pt>
                <c:pt idx="385">
                  <c:v>30.8</c:v>
                </c:pt>
                <c:pt idx="386">
                  <c:v>30.88</c:v>
                </c:pt>
                <c:pt idx="387">
                  <c:v>30.96</c:v>
                </c:pt>
                <c:pt idx="388">
                  <c:v>31.04</c:v>
                </c:pt>
                <c:pt idx="389">
                  <c:v>31.12</c:v>
                </c:pt>
                <c:pt idx="390">
                  <c:v>31.2</c:v>
                </c:pt>
                <c:pt idx="391">
                  <c:v>31.28</c:v>
                </c:pt>
                <c:pt idx="392">
                  <c:v>31.36</c:v>
                </c:pt>
                <c:pt idx="393">
                  <c:v>31.44</c:v>
                </c:pt>
                <c:pt idx="394">
                  <c:v>31.52</c:v>
                </c:pt>
                <c:pt idx="395">
                  <c:v>31.6</c:v>
                </c:pt>
                <c:pt idx="396">
                  <c:v>31.68</c:v>
                </c:pt>
                <c:pt idx="397">
                  <c:v>31.76</c:v>
                </c:pt>
                <c:pt idx="398">
                  <c:v>31.84</c:v>
                </c:pt>
                <c:pt idx="399">
                  <c:v>31.92</c:v>
                </c:pt>
                <c:pt idx="400">
                  <c:v>32</c:v>
                </c:pt>
                <c:pt idx="401">
                  <c:v>32.08</c:v>
                </c:pt>
                <c:pt idx="402">
                  <c:v>32.159999999999997</c:v>
                </c:pt>
                <c:pt idx="403">
                  <c:v>32.24</c:v>
                </c:pt>
                <c:pt idx="404">
                  <c:v>32.32</c:v>
                </c:pt>
                <c:pt idx="405">
                  <c:v>32.4</c:v>
                </c:pt>
                <c:pt idx="406">
                  <c:v>32.479999999999997</c:v>
                </c:pt>
                <c:pt idx="407">
                  <c:v>32.56</c:v>
                </c:pt>
                <c:pt idx="408">
                  <c:v>32.64</c:v>
                </c:pt>
                <c:pt idx="409">
                  <c:v>32.72</c:v>
                </c:pt>
                <c:pt idx="410">
                  <c:v>32.799999999999997</c:v>
                </c:pt>
                <c:pt idx="411">
                  <c:v>32.880000000000003</c:v>
                </c:pt>
                <c:pt idx="412">
                  <c:v>32.96</c:v>
                </c:pt>
                <c:pt idx="413">
                  <c:v>33.04</c:v>
                </c:pt>
                <c:pt idx="414">
                  <c:v>33.119999999999997</c:v>
                </c:pt>
                <c:pt idx="415">
                  <c:v>33.200000000000003</c:v>
                </c:pt>
                <c:pt idx="416">
                  <c:v>33.28</c:v>
                </c:pt>
                <c:pt idx="417">
                  <c:v>33.36</c:v>
                </c:pt>
                <c:pt idx="418">
                  <c:v>33.44</c:v>
                </c:pt>
                <c:pt idx="419">
                  <c:v>33.520000000000003</c:v>
                </c:pt>
                <c:pt idx="420">
                  <c:v>33.6</c:v>
                </c:pt>
                <c:pt idx="421">
                  <c:v>33.68</c:v>
                </c:pt>
                <c:pt idx="422">
                  <c:v>33.76</c:v>
                </c:pt>
                <c:pt idx="423">
                  <c:v>33.840000000000003</c:v>
                </c:pt>
                <c:pt idx="424">
                  <c:v>33.92</c:v>
                </c:pt>
                <c:pt idx="425">
                  <c:v>34</c:v>
                </c:pt>
                <c:pt idx="426">
                  <c:v>34.08</c:v>
                </c:pt>
                <c:pt idx="427">
                  <c:v>34.159999999999997</c:v>
                </c:pt>
                <c:pt idx="428">
                  <c:v>34.24</c:v>
                </c:pt>
                <c:pt idx="429">
                  <c:v>34.32</c:v>
                </c:pt>
                <c:pt idx="430">
                  <c:v>34.4</c:v>
                </c:pt>
                <c:pt idx="431">
                  <c:v>34.479999999999997</c:v>
                </c:pt>
                <c:pt idx="432">
                  <c:v>34.56</c:v>
                </c:pt>
                <c:pt idx="433">
                  <c:v>34.64</c:v>
                </c:pt>
                <c:pt idx="434">
                  <c:v>34.72</c:v>
                </c:pt>
                <c:pt idx="435">
                  <c:v>34.799999999999997</c:v>
                </c:pt>
                <c:pt idx="436">
                  <c:v>34.880000000000003</c:v>
                </c:pt>
                <c:pt idx="437">
                  <c:v>34.96</c:v>
                </c:pt>
                <c:pt idx="438">
                  <c:v>35.04</c:v>
                </c:pt>
                <c:pt idx="439">
                  <c:v>35.119999999999997</c:v>
                </c:pt>
                <c:pt idx="440">
                  <c:v>35.200000000000003</c:v>
                </c:pt>
                <c:pt idx="441">
                  <c:v>35.28</c:v>
                </c:pt>
                <c:pt idx="442">
                  <c:v>35.36</c:v>
                </c:pt>
                <c:pt idx="443">
                  <c:v>35.44</c:v>
                </c:pt>
                <c:pt idx="444">
                  <c:v>35.520000000000003</c:v>
                </c:pt>
                <c:pt idx="445">
                  <c:v>35.6</c:v>
                </c:pt>
                <c:pt idx="446">
                  <c:v>35.68</c:v>
                </c:pt>
                <c:pt idx="447">
                  <c:v>35.76</c:v>
                </c:pt>
                <c:pt idx="448">
                  <c:v>35.840000000000003</c:v>
                </c:pt>
                <c:pt idx="449">
                  <c:v>35.92</c:v>
                </c:pt>
                <c:pt idx="450">
                  <c:v>36</c:v>
                </c:pt>
                <c:pt idx="451">
                  <c:v>36.08</c:v>
                </c:pt>
                <c:pt idx="452">
                  <c:v>36.159999999999997</c:v>
                </c:pt>
                <c:pt idx="453">
                  <c:v>36.24</c:v>
                </c:pt>
                <c:pt idx="454">
                  <c:v>36.32</c:v>
                </c:pt>
                <c:pt idx="455">
                  <c:v>36.4</c:v>
                </c:pt>
                <c:pt idx="456">
                  <c:v>36.479999999999997</c:v>
                </c:pt>
                <c:pt idx="457">
                  <c:v>36.56</c:v>
                </c:pt>
                <c:pt idx="458">
                  <c:v>36.64</c:v>
                </c:pt>
                <c:pt idx="459">
                  <c:v>36.72</c:v>
                </c:pt>
                <c:pt idx="460">
                  <c:v>36.799999999999997</c:v>
                </c:pt>
                <c:pt idx="461">
                  <c:v>36.880000000000003</c:v>
                </c:pt>
                <c:pt idx="462">
                  <c:v>36.96</c:v>
                </c:pt>
                <c:pt idx="463">
                  <c:v>37.04</c:v>
                </c:pt>
                <c:pt idx="464">
                  <c:v>37.119999999999997</c:v>
                </c:pt>
                <c:pt idx="465">
                  <c:v>37.200000000000003</c:v>
                </c:pt>
                <c:pt idx="466">
                  <c:v>37.28</c:v>
                </c:pt>
                <c:pt idx="467">
                  <c:v>37.36</c:v>
                </c:pt>
                <c:pt idx="468">
                  <c:v>37.44</c:v>
                </c:pt>
                <c:pt idx="469">
                  <c:v>37.520000000000003</c:v>
                </c:pt>
                <c:pt idx="470">
                  <c:v>37.6</c:v>
                </c:pt>
                <c:pt idx="471">
                  <c:v>37.68</c:v>
                </c:pt>
                <c:pt idx="472">
                  <c:v>37.76</c:v>
                </c:pt>
                <c:pt idx="473">
                  <c:v>37.840000000000003</c:v>
                </c:pt>
                <c:pt idx="474">
                  <c:v>37.92</c:v>
                </c:pt>
                <c:pt idx="475">
                  <c:v>38</c:v>
                </c:pt>
                <c:pt idx="476">
                  <c:v>38.08</c:v>
                </c:pt>
                <c:pt idx="477">
                  <c:v>38.159999999999997</c:v>
                </c:pt>
                <c:pt idx="478">
                  <c:v>38.24</c:v>
                </c:pt>
                <c:pt idx="479">
                  <c:v>38.32</c:v>
                </c:pt>
                <c:pt idx="480">
                  <c:v>38.4</c:v>
                </c:pt>
                <c:pt idx="481">
                  <c:v>38.479999999999997</c:v>
                </c:pt>
                <c:pt idx="482">
                  <c:v>38.56</c:v>
                </c:pt>
                <c:pt idx="483">
                  <c:v>38.64</c:v>
                </c:pt>
                <c:pt idx="484">
                  <c:v>38.72</c:v>
                </c:pt>
                <c:pt idx="485">
                  <c:v>38.799999999999997</c:v>
                </c:pt>
                <c:pt idx="486">
                  <c:v>38.880000000000003</c:v>
                </c:pt>
                <c:pt idx="487">
                  <c:v>38.96</c:v>
                </c:pt>
                <c:pt idx="488">
                  <c:v>39.04</c:v>
                </c:pt>
                <c:pt idx="489">
                  <c:v>39.119999999999997</c:v>
                </c:pt>
                <c:pt idx="490">
                  <c:v>39.200000000000003</c:v>
                </c:pt>
                <c:pt idx="491">
                  <c:v>39.28</c:v>
                </c:pt>
                <c:pt idx="492">
                  <c:v>39.36</c:v>
                </c:pt>
                <c:pt idx="493">
                  <c:v>39.44</c:v>
                </c:pt>
                <c:pt idx="494">
                  <c:v>39.520000000000003</c:v>
                </c:pt>
                <c:pt idx="495">
                  <c:v>39.6</c:v>
                </c:pt>
                <c:pt idx="496">
                  <c:v>39.68</c:v>
                </c:pt>
                <c:pt idx="497">
                  <c:v>39.76</c:v>
                </c:pt>
                <c:pt idx="498">
                  <c:v>39.840000000000003</c:v>
                </c:pt>
                <c:pt idx="499">
                  <c:v>39.92</c:v>
                </c:pt>
                <c:pt idx="500">
                  <c:v>40</c:v>
                </c:pt>
                <c:pt idx="501">
                  <c:v>40.08</c:v>
                </c:pt>
                <c:pt idx="502">
                  <c:v>40.159999999999997</c:v>
                </c:pt>
                <c:pt idx="503">
                  <c:v>40.24</c:v>
                </c:pt>
                <c:pt idx="504">
                  <c:v>40.32</c:v>
                </c:pt>
                <c:pt idx="505">
                  <c:v>40.4</c:v>
                </c:pt>
                <c:pt idx="506">
                  <c:v>40.479999999999997</c:v>
                </c:pt>
                <c:pt idx="507">
                  <c:v>40.56</c:v>
                </c:pt>
                <c:pt idx="508">
                  <c:v>40.64</c:v>
                </c:pt>
                <c:pt idx="509">
                  <c:v>40.72</c:v>
                </c:pt>
                <c:pt idx="510">
                  <c:v>40.799999999999997</c:v>
                </c:pt>
                <c:pt idx="511">
                  <c:v>40.880000000000003</c:v>
                </c:pt>
                <c:pt idx="512">
                  <c:v>40.96</c:v>
                </c:pt>
                <c:pt idx="513">
                  <c:v>41.04</c:v>
                </c:pt>
                <c:pt idx="514">
                  <c:v>41.12</c:v>
                </c:pt>
                <c:pt idx="515">
                  <c:v>41.2</c:v>
                </c:pt>
                <c:pt idx="516">
                  <c:v>41.28</c:v>
                </c:pt>
                <c:pt idx="517">
                  <c:v>41.36</c:v>
                </c:pt>
                <c:pt idx="518">
                  <c:v>41.44</c:v>
                </c:pt>
                <c:pt idx="519">
                  <c:v>41.52</c:v>
                </c:pt>
                <c:pt idx="520">
                  <c:v>41.6</c:v>
                </c:pt>
                <c:pt idx="521">
                  <c:v>41.68</c:v>
                </c:pt>
                <c:pt idx="522">
                  <c:v>41.76</c:v>
                </c:pt>
                <c:pt idx="523">
                  <c:v>41.84</c:v>
                </c:pt>
                <c:pt idx="524">
                  <c:v>41.92</c:v>
                </c:pt>
                <c:pt idx="525">
                  <c:v>42</c:v>
                </c:pt>
                <c:pt idx="526">
                  <c:v>42.08</c:v>
                </c:pt>
                <c:pt idx="527">
                  <c:v>42.16</c:v>
                </c:pt>
                <c:pt idx="528">
                  <c:v>42.24</c:v>
                </c:pt>
                <c:pt idx="529">
                  <c:v>42.32</c:v>
                </c:pt>
                <c:pt idx="530">
                  <c:v>42.4</c:v>
                </c:pt>
                <c:pt idx="531">
                  <c:v>42.48</c:v>
                </c:pt>
                <c:pt idx="532">
                  <c:v>42.56</c:v>
                </c:pt>
                <c:pt idx="533">
                  <c:v>42.64</c:v>
                </c:pt>
                <c:pt idx="534">
                  <c:v>42.72</c:v>
                </c:pt>
                <c:pt idx="535">
                  <c:v>42.8</c:v>
                </c:pt>
                <c:pt idx="536">
                  <c:v>42.88</c:v>
                </c:pt>
                <c:pt idx="537">
                  <c:v>42.96</c:v>
                </c:pt>
                <c:pt idx="538">
                  <c:v>43.04</c:v>
                </c:pt>
                <c:pt idx="539">
                  <c:v>43.12</c:v>
                </c:pt>
                <c:pt idx="540">
                  <c:v>43.2</c:v>
                </c:pt>
                <c:pt idx="541">
                  <c:v>43.28</c:v>
                </c:pt>
                <c:pt idx="542">
                  <c:v>43.36</c:v>
                </c:pt>
                <c:pt idx="543">
                  <c:v>43.44</c:v>
                </c:pt>
                <c:pt idx="544">
                  <c:v>43.52</c:v>
                </c:pt>
                <c:pt idx="545">
                  <c:v>43.6</c:v>
                </c:pt>
                <c:pt idx="546">
                  <c:v>43.68</c:v>
                </c:pt>
                <c:pt idx="547">
                  <c:v>43.76</c:v>
                </c:pt>
                <c:pt idx="548">
                  <c:v>43.84</c:v>
                </c:pt>
                <c:pt idx="549">
                  <c:v>43.92</c:v>
                </c:pt>
                <c:pt idx="550">
                  <c:v>44</c:v>
                </c:pt>
                <c:pt idx="551">
                  <c:v>44.08</c:v>
                </c:pt>
                <c:pt idx="552">
                  <c:v>44.16</c:v>
                </c:pt>
                <c:pt idx="553">
                  <c:v>44.24</c:v>
                </c:pt>
                <c:pt idx="554">
                  <c:v>44.32</c:v>
                </c:pt>
                <c:pt idx="555">
                  <c:v>44.4</c:v>
                </c:pt>
                <c:pt idx="556">
                  <c:v>44.48</c:v>
                </c:pt>
                <c:pt idx="557">
                  <c:v>44.56</c:v>
                </c:pt>
                <c:pt idx="558">
                  <c:v>44.64</c:v>
                </c:pt>
                <c:pt idx="559">
                  <c:v>44.72</c:v>
                </c:pt>
                <c:pt idx="560">
                  <c:v>44.8</c:v>
                </c:pt>
                <c:pt idx="561">
                  <c:v>44.88</c:v>
                </c:pt>
                <c:pt idx="562">
                  <c:v>44.96</c:v>
                </c:pt>
                <c:pt idx="563">
                  <c:v>45.04</c:v>
                </c:pt>
                <c:pt idx="564">
                  <c:v>45.12</c:v>
                </c:pt>
                <c:pt idx="565">
                  <c:v>45.2</c:v>
                </c:pt>
                <c:pt idx="566">
                  <c:v>45.28</c:v>
                </c:pt>
                <c:pt idx="567">
                  <c:v>45.36</c:v>
                </c:pt>
                <c:pt idx="568">
                  <c:v>45.44</c:v>
                </c:pt>
                <c:pt idx="569">
                  <c:v>45.52</c:v>
                </c:pt>
                <c:pt idx="570">
                  <c:v>45.6</c:v>
                </c:pt>
                <c:pt idx="571">
                  <c:v>45.68</c:v>
                </c:pt>
                <c:pt idx="572">
                  <c:v>45.76</c:v>
                </c:pt>
                <c:pt idx="573">
                  <c:v>45.84</c:v>
                </c:pt>
                <c:pt idx="574">
                  <c:v>45.92</c:v>
                </c:pt>
                <c:pt idx="575">
                  <c:v>46</c:v>
                </c:pt>
                <c:pt idx="576">
                  <c:v>46.08</c:v>
                </c:pt>
                <c:pt idx="577">
                  <c:v>46.16</c:v>
                </c:pt>
                <c:pt idx="578">
                  <c:v>46.24</c:v>
                </c:pt>
                <c:pt idx="579">
                  <c:v>46.32</c:v>
                </c:pt>
                <c:pt idx="580">
                  <c:v>46.4</c:v>
                </c:pt>
                <c:pt idx="581">
                  <c:v>46.48</c:v>
                </c:pt>
                <c:pt idx="582">
                  <c:v>46.56</c:v>
                </c:pt>
                <c:pt idx="583">
                  <c:v>46.64</c:v>
                </c:pt>
                <c:pt idx="584">
                  <c:v>46.72</c:v>
                </c:pt>
                <c:pt idx="585">
                  <c:v>46.8</c:v>
                </c:pt>
                <c:pt idx="586">
                  <c:v>46.88</c:v>
                </c:pt>
                <c:pt idx="587">
                  <c:v>46.96</c:v>
                </c:pt>
                <c:pt idx="588">
                  <c:v>47.04</c:v>
                </c:pt>
                <c:pt idx="589">
                  <c:v>47.12</c:v>
                </c:pt>
                <c:pt idx="590">
                  <c:v>47.2</c:v>
                </c:pt>
                <c:pt idx="591">
                  <c:v>47.28</c:v>
                </c:pt>
                <c:pt idx="592">
                  <c:v>47.36</c:v>
                </c:pt>
                <c:pt idx="593">
                  <c:v>47.44</c:v>
                </c:pt>
                <c:pt idx="594">
                  <c:v>47.52</c:v>
                </c:pt>
                <c:pt idx="595">
                  <c:v>47.6</c:v>
                </c:pt>
                <c:pt idx="596">
                  <c:v>47.68</c:v>
                </c:pt>
                <c:pt idx="597">
                  <c:v>47.76</c:v>
                </c:pt>
                <c:pt idx="598">
                  <c:v>47.84</c:v>
                </c:pt>
                <c:pt idx="599">
                  <c:v>47.92</c:v>
                </c:pt>
                <c:pt idx="600">
                  <c:v>48</c:v>
                </c:pt>
                <c:pt idx="601">
                  <c:v>48.08</c:v>
                </c:pt>
                <c:pt idx="602">
                  <c:v>48.16</c:v>
                </c:pt>
                <c:pt idx="603">
                  <c:v>48.24</c:v>
                </c:pt>
                <c:pt idx="604">
                  <c:v>48.32</c:v>
                </c:pt>
                <c:pt idx="605">
                  <c:v>48.4</c:v>
                </c:pt>
                <c:pt idx="606">
                  <c:v>48.48</c:v>
                </c:pt>
                <c:pt idx="607">
                  <c:v>48.56</c:v>
                </c:pt>
                <c:pt idx="608">
                  <c:v>48.64</c:v>
                </c:pt>
                <c:pt idx="609">
                  <c:v>48.72</c:v>
                </c:pt>
                <c:pt idx="610">
                  <c:v>48.8</c:v>
                </c:pt>
                <c:pt idx="611">
                  <c:v>48.88</c:v>
                </c:pt>
                <c:pt idx="612">
                  <c:v>48.96</c:v>
                </c:pt>
                <c:pt idx="613">
                  <c:v>49.04</c:v>
                </c:pt>
                <c:pt idx="614">
                  <c:v>49.12</c:v>
                </c:pt>
                <c:pt idx="615">
                  <c:v>49.2</c:v>
                </c:pt>
                <c:pt idx="616">
                  <c:v>49.28</c:v>
                </c:pt>
                <c:pt idx="617">
                  <c:v>49.36</c:v>
                </c:pt>
                <c:pt idx="618">
                  <c:v>49.44</c:v>
                </c:pt>
                <c:pt idx="619">
                  <c:v>49.52</c:v>
                </c:pt>
                <c:pt idx="620">
                  <c:v>49.6</c:v>
                </c:pt>
                <c:pt idx="621">
                  <c:v>49.68</c:v>
                </c:pt>
                <c:pt idx="622">
                  <c:v>49.76</c:v>
                </c:pt>
                <c:pt idx="623">
                  <c:v>49.84</c:v>
                </c:pt>
                <c:pt idx="624">
                  <c:v>49.92</c:v>
                </c:pt>
                <c:pt idx="625">
                  <c:v>50</c:v>
                </c:pt>
                <c:pt idx="626">
                  <c:v>50.08</c:v>
                </c:pt>
                <c:pt idx="627">
                  <c:v>50.16</c:v>
                </c:pt>
                <c:pt idx="628">
                  <c:v>50.24</c:v>
                </c:pt>
                <c:pt idx="629">
                  <c:v>50.32</c:v>
                </c:pt>
                <c:pt idx="630">
                  <c:v>50.4</c:v>
                </c:pt>
                <c:pt idx="631">
                  <c:v>50.48</c:v>
                </c:pt>
                <c:pt idx="632">
                  <c:v>50.56</c:v>
                </c:pt>
                <c:pt idx="633">
                  <c:v>50.64</c:v>
                </c:pt>
                <c:pt idx="634">
                  <c:v>50.72</c:v>
                </c:pt>
                <c:pt idx="635">
                  <c:v>50.8</c:v>
                </c:pt>
                <c:pt idx="636">
                  <c:v>50.88</c:v>
                </c:pt>
                <c:pt idx="637">
                  <c:v>50.96</c:v>
                </c:pt>
                <c:pt idx="638">
                  <c:v>51.04</c:v>
                </c:pt>
                <c:pt idx="639">
                  <c:v>51.12</c:v>
                </c:pt>
                <c:pt idx="640">
                  <c:v>51.2</c:v>
                </c:pt>
                <c:pt idx="641">
                  <c:v>51.28</c:v>
                </c:pt>
                <c:pt idx="642">
                  <c:v>51.36</c:v>
                </c:pt>
                <c:pt idx="643">
                  <c:v>51.44</c:v>
                </c:pt>
                <c:pt idx="644">
                  <c:v>51.52</c:v>
                </c:pt>
                <c:pt idx="645">
                  <c:v>51.6</c:v>
                </c:pt>
                <c:pt idx="646">
                  <c:v>51.68</c:v>
                </c:pt>
                <c:pt idx="647">
                  <c:v>51.76</c:v>
                </c:pt>
                <c:pt idx="648">
                  <c:v>51.84</c:v>
                </c:pt>
                <c:pt idx="649">
                  <c:v>51.92</c:v>
                </c:pt>
                <c:pt idx="650">
                  <c:v>52</c:v>
                </c:pt>
                <c:pt idx="651">
                  <c:v>52.08</c:v>
                </c:pt>
                <c:pt idx="652">
                  <c:v>52.16</c:v>
                </c:pt>
                <c:pt idx="653">
                  <c:v>52.24</c:v>
                </c:pt>
                <c:pt idx="654">
                  <c:v>52.32</c:v>
                </c:pt>
                <c:pt idx="655">
                  <c:v>52.4</c:v>
                </c:pt>
                <c:pt idx="656">
                  <c:v>52.48</c:v>
                </c:pt>
                <c:pt idx="657">
                  <c:v>52.56</c:v>
                </c:pt>
                <c:pt idx="658">
                  <c:v>52.64</c:v>
                </c:pt>
                <c:pt idx="659">
                  <c:v>52.72</c:v>
                </c:pt>
                <c:pt idx="660">
                  <c:v>52.8</c:v>
                </c:pt>
                <c:pt idx="661">
                  <c:v>52.88</c:v>
                </c:pt>
                <c:pt idx="662">
                  <c:v>52.96</c:v>
                </c:pt>
                <c:pt idx="663">
                  <c:v>53.04</c:v>
                </c:pt>
                <c:pt idx="664">
                  <c:v>53.12</c:v>
                </c:pt>
                <c:pt idx="665">
                  <c:v>53.2</c:v>
                </c:pt>
                <c:pt idx="666">
                  <c:v>53.28</c:v>
                </c:pt>
                <c:pt idx="667">
                  <c:v>53.36</c:v>
                </c:pt>
                <c:pt idx="668">
                  <c:v>53.44</c:v>
                </c:pt>
                <c:pt idx="669">
                  <c:v>53.52</c:v>
                </c:pt>
                <c:pt idx="670">
                  <c:v>53.6</c:v>
                </c:pt>
                <c:pt idx="671">
                  <c:v>53.68</c:v>
                </c:pt>
                <c:pt idx="672">
                  <c:v>53.76</c:v>
                </c:pt>
                <c:pt idx="673">
                  <c:v>53.84</c:v>
                </c:pt>
                <c:pt idx="674">
                  <c:v>53.92</c:v>
                </c:pt>
                <c:pt idx="675">
                  <c:v>54</c:v>
                </c:pt>
                <c:pt idx="676">
                  <c:v>54.08</c:v>
                </c:pt>
                <c:pt idx="677">
                  <c:v>54.16</c:v>
                </c:pt>
                <c:pt idx="678">
                  <c:v>54.24</c:v>
                </c:pt>
                <c:pt idx="679">
                  <c:v>54.32</c:v>
                </c:pt>
                <c:pt idx="680">
                  <c:v>54.4</c:v>
                </c:pt>
                <c:pt idx="681">
                  <c:v>54.48</c:v>
                </c:pt>
                <c:pt idx="682">
                  <c:v>54.56</c:v>
                </c:pt>
                <c:pt idx="683">
                  <c:v>54.64</c:v>
                </c:pt>
                <c:pt idx="684">
                  <c:v>54.72</c:v>
                </c:pt>
                <c:pt idx="685">
                  <c:v>54.8</c:v>
                </c:pt>
                <c:pt idx="686">
                  <c:v>54.88</c:v>
                </c:pt>
                <c:pt idx="687">
                  <c:v>54.96</c:v>
                </c:pt>
                <c:pt idx="688">
                  <c:v>55.04</c:v>
                </c:pt>
                <c:pt idx="689">
                  <c:v>55.12</c:v>
                </c:pt>
                <c:pt idx="690">
                  <c:v>55.2</c:v>
                </c:pt>
                <c:pt idx="691">
                  <c:v>55.28</c:v>
                </c:pt>
                <c:pt idx="692">
                  <c:v>55.36</c:v>
                </c:pt>
                <c:pt idx="693">
                  <c:v>55.44</c:v>
                </c:pt>
                <c:pt idx="694">
                  <c:v>55.52</c:v>
                </c:pt>
                <c:pt idx="695">
                  <c:v>55.6</c:v>
                </c:pt>
                <c:pt idx="696">
                  <c:v>55.68</c:v>
                </c:pt>
                <c:pt idx="697">
                  <c:v>55.76</c:v>
                </c:pt>
                <c:pt idx="698">
                  <c:v>55.84</c:v>
                </c:pt>
                <c:pt idx="699">
                  <c:v>55.92</c:v>
                </c:pt>
                <c:pt idx="700">
                  <c:v>56</c:v>
                </c:pt>
                <c:pt idx="701">
                  <c:v>56.08</c:v>
                </c:pt>
                <c:pt idx="702">
                  <c:v>56.16</c:v>
                </c:pt>
                <c:pt idx="703">
                  <c:v>56.24</c:v>
                </c:pt>
                <c:pt idx="704">
                  <c:v>56.32</c:v>
                </c:pt>
                <c:pt idx="705">
                  <c:v>56.4</c:v>
                </c:pt>
                <c:pt idx="706">
                  <c:v>56.48</c:v>
                </c:pt>
                <c:pt idx="707">
                  <c:v>56.56</c:v>
                </c:pt>
                <c:pt idx="708">
                  <c:v>56.64</c:v>
                </c:pt>
                <c:pt idx="709">
                  <c:v>56.72</c:v>
                </c:pt>
                <c:pt idx="710">
                  <c:v>56.8</c:v>
                </c:pt>
                <c:pt idx="711">
                  <c:v>56.88</c:v>
                </c:pt>
                <c:pt idx="712">
                  <c:v>56.96</c:v>
                </c:pt>
                <c:pt idx="713">
                  <c:v>57.04</c:v>
                </c:pt>
                <c:pt idx="714">
                  <c:v>57.12</c:v>
                </c:pt>
                <c:pt idx="715">
                  <c:v>57.2</c:v>
                </c:pt>
                <c:pt idx="716">
                  <c:v>57.28</c:v>
                </c:pt>
                <c:pt idx="717">
                  <c:v>57.36</c:v>
                </c:pt>
                <c:pt idx="718">
                  <c:v>57.44</c:v>
                </c:pt>
                <c:pt idx="719">
                  <c:v>57.52</c:v>
                </c:pt>
                <c:pt idx="720">
                  <c:v>57.6</c:v>
                </c:pt>
                <c:pt idx="721">
                  <c:v>57.68</c:v>
                </c:pt>
                <c:pt idx="722">
                  <c:v>57.76</c:v>
                </c:pt>
                <c:pt idx="723">
                  <c:v>57.84</c:v>
                </c:pt>
                <c:pt idx="724">
                  <c:v>57.92</c:v>
                </c:pt>
                <c:pt idx="725">
                  <c:v>58</c:v>
                </c:pt>
                <c:pt idx="726">
                  <c:v>58.08</c:v>
                </c:pt>
                <c:pt idx="727">
                  <c:v>58.16</c:v>
                </c:pt>
                <c:pt idx="728">
                  <c:v>58.24</c:v>
                </c:pt>
                <c:pt idx="729">
                  <c:v>58.32</c:v>
                </c:pt>
                <c:pt idx="730">
                  <c:v>58.4</c:v>
                </c:pt>
                <c:pt idx="731">
                  <c:v>58.48</c:v>
                </c:pt>
                <c:pt idx="732">
                  <c:v>58.56</c:v>
                </c:pt>
                <c:pt idx="733">
                  <c:v>58.64</c:v>
                </c:pt>
                <c:pt idx="734">
                  <c:v>58.72</c:v>
                </c:pt>
                <c:pt idx="735">
                  <c:v>58.8</c:v>
                </c:pt>
                <c:pt idx="736">
                  <c:v>58.88</c:v>
                </c:pt>
                <c:pt idx="737">
                  <c:v>58.96</c:v>
                </c:pt>
                <c:pt idx="738">
                  <c:v>59.04</c:v>
                </c:pt>
                <c:pt idx="739">
                  <c:v>59.12</c:v>
                </c:pt>
                <c:pt idx="740">
                  <c:v>59.2</c:v>
                </c:pt>
                <c:pt idx="741">
                  <c:v>59.28</c:v>
                </c:pt>
                <c:pt idx="742">
                  <c:v>59.36</c:v>
                </c:pt>
                <c:pt idx="743">
                  <c:v>59.44</c:v>
                </c:pt>
                <c:pt idx="744">
                  <c:v>59.52</c:v>
                </c:pt>
                <c:pt idx="745">
                  <c:v>59.6</c:v>
                </c:pt>
                <c:pt idx="746">
                  <c:v>59.68</c:v>
                </c:pt>
                <c:pt idx="747">
                  <c:v>59.76</c:v>
                </c:pt>
                <c:pt idx="748">
                  <c:v>59.84</c:v>
                </c:pt>
                <c:pt idx="749">
                  <c:v>59.92</c:v>
                </c:pt>
                <c:pt idx="750">
                  <c:v>60</c:v>
                </c:pt>
                <c:pt idx="751">
                  <c:v>60.08</c:v>
                </c:pt>
                <c:pt idx="752">
                  <c:v>60.16</c:v>
                </c:pt>
                <c:pt idx="753">
                  <c:v>60.24</c:v>
                </c:pt>
                <c:pt idx="754">
                  <c:v>60.32</c:v>
                </c:pt>
                <c:pt idx="755">
                  <c:v>60.4</c:v>
                </c:pt>
                <c:pt idx="756">
                  <c:v>60.48</c:v>
                </c:pt>
                <c:pt idx="757">
                  <c:v>60.56</c:v>
                </c:pt>
                <c:pt idx="758">
                  <c:v>60.64</c:v>
                </c:pt>
                <c:pt idx="759">
                  <c:v>60.72</c:v>
                </c:pt>
                <c:pt idx="760">
                  <c:v>60.8</c:v>
                </c:pt>
                <c:pt idx="761">
                  <c:v>60.88</c:v>
                </c:pt>
                <c:pt idx="762">
                  <c:v>60.96</c:v>
                </c:pt>
                <c:pt idx="763">
                  <c:v>61.04</c:v>
                </c:pt>
                <c:pt idx="764">
                  <c:v>61.12</c:v>
                </c:pt>
                <c:pt idx="765">
                  <c:v>61.2</c:v>
                </c:pt>
                <c:pt idx="766">
                  <c:v>61.28</c:v>
                </c:pt>
                <c:pt idx="767">
                  <c:v>61.36</c:v>
                </c:pt>
                <c:pt idx="768">
                  <c:v>61.44</c:v>
                </c:pt>
                <c:pt idx="769">
                  <c:v>61.52</c:v>
                </c:pt>
                <c:pt idx="770">
                  <c:v>61.6</c:v>
                </c:pt>
                <c:pt idx="771">
                  <c:v>61.68</c:v>
                </c:pt>
                <c:pt idx="772">
                  <c:v>61.76</c:v>
                </c:pt>
                <c:pt idx="773">
                  <c:v>61.84</c:v>
                </c:pt>
                <c:pt idx="774">
                  <c:v>61.92</c:v>
                </c:pt>
                <c:pt idx="775">
                  <c:v>62</c:v>
                </c:pt>
                <c:pt idx="776">
                  <c:v>62.08</c:v>
                </c:pt>
                <c:pt idx="777">
                  <c:v>62.16</c:v>
                </c:pt>
                <c:pt idx="778">
                  <c:v>62.24</c:v>
                </c:pt>
                <c:pt idx="779">
                  <c:v>62.32</c:v>
                </c:pt>
                <c:pt idx="780">
                  <c:v>62.4</c:v>
                </c:pt>
                <c:pt idx="781">
                  <c:v>62.48</c:v>
                </c:pt>
                <c:pt idx="782">
                  <c:v>62.56</c:v>
                </c:pt>
                <c:pt idx="783">
                  <c:v>62.64</c:v>
                </c:pt>
                <c:pt idx="784">
                  <c:v>62.72</c:v>
                </c:pt>
                <c:pt idx="785">
                  <c:v>62.8</c:v>
                </c:pt>
                <c:pt idx="786">
                  <c:v>62.88</c:v>
                </c:pt>
                <c:pt idx="787">
                  <c:v>62.96</c:v>
                </c:pt>
                <c:pt idx="788">
                  <c:v>63.04</c:v>
                </c:pt>
                <c:pt idx="789">
                  <c:v>63.12</c:v>
                </c:pt>
                <c:pt idx="790">
                  <c:v>63.2</c:v>
                </c:pt>
                <c:pt idx="791">
                  <c:v>63.28</c:v>
                </c:pt>
                <c:pt idx="792">
                  <c:v>63.36</c:v>
                </c:pt>
                <c:pt idx="793">
                  <c:v>63.44</c:v>
                </c:pt>
                <c:pt idx="794">
                  <c:v>63.52</c:v>
                </c:pt>
                <c:pt idx="795">
                  <c:v>63.6</c:v>
                </c:pt>
                <c:pt idx="796">
                  <c:v>63.68</c:v>
                </c:pt>
                <c:pt idx="797">
                  <c:v>63.76</c:v>
                </c:pt>
                <c:pt idx="798">
                  <c:v>63.84</c:v>
                </c:pt>
                <c:pt idx="799">
                  <c:v>63.92</c:v>
                </c:pt>
                <c:pt idx="800">
                  <c:v>64</c:v>
                </c:pt>
                <c:pt idx="801">
                  <c:v>64.08</c:v>
                </c:pt>
                <c:pt idx="802">
                  <c:v>64.16</c:v>
                </c:pt>
                <c:pt idx="803">
                  <c:v>64.239999999999995</c:v>
                </c:pt>
                <c:pt idx="804">
                  <c:v>64.319999999999993</c:v>
                </c:pt>
                <c:pt idx="805">
                  <c:v>64.400000000000006</c:v>
                </c:pt>
                <c:pt idx="806">
                  <c:v>64.48</c:v>
                </c:pt>
                <c:pt idx="807">
                  <c:v>64.56</c:v>
                </c:pt>
                <c:pt idx="808">
                  <c:v>64.64</c:v>
                </c:pt>
                <c:pt idx="809">
                  <c:v>64.72</c:v>
                </c:pt>
                <c:pt idx="810">
                  <c:v>64.8</c:v>
                </c:pt>
                <c:pt idx="811">
                  <c:v>64.88</c:v>
                </c:pt>
                <c:pt idx="812">
                  <c:v>64.959999999999994</c:v>
                </c:pt>
                <c:pt idx="813">
                  <c:v>65.040000000000006</c:v>
                </c:pt>
                <c:pt idx="814">
                  <c:v>65.12</c:v>
                </c:pt>
                <c:pt idx="815">
                  <c:v>65.2</c:v>
                </c:pt>
                <c:pt idx="816">
                  <c:v>65.28</c:v>
                </c:pt>
                <c:pt idx="817">
                  <c:v>65.36</c:v>
                </c:pt>
                <c:pt idx="818">
                  <c:v>65.44</c:v>
                </c:pt>
                <c:pt idx="819">
                  <c:v>65.52</c:v>
                </c:pt>
                <c:pt idx="820">
                  <c:v>65.599999999999994</c:v>
                </c:pt>
                <c:pt idx="821">
                  <c:v>65.680000000000007</c:v>
                </c:pt>
                <c:pt idx="822">
                  <c:v>65.760000000000005</c:v>
                </c:pt>
                <c:pt idx="823">
                  <c:v>65.84</c:v>
                </c:pt>
                <c:pt idx="824">
                  <c:v>65.92</c:v>
                </c:pt>
                <c:pt idx="825">
                  <c:v>66</c:v>
                </c:pt>
                <c:pt idx="826">
                  <c:v>66.08</c:v>
                </c:pt>
                <c:pt idx="827">
                  <c:v>66.16</c:v>
                </c:pt>
                <c:pt idx="828">
                  <c:v>66.239999999999995</c:v>
                </c:pt>
                <c:pt idx="829">
                  <c:v>66.319999999999993</c:v>
                </c:pt>
                <c:pt idx="830">
                  <c:v>66.400000000000006</c:v>
                </c:pt>
                <c:pt idx="831">
                  <c:v>66.48</c:v>
                </c:pt>
                <c:pt idx="832">
                  <c:v>66.56</c:v>
                </c:pt>
                <c:pt idx="833">
                  <c:v>66.64</c:v>
                </c:pt>
                <c:pt idx="834">
                  <c:v>66.72</c:v>
                </c:pt>
                <c:pt idx="835">
                  <c:v>66.8</c:v>
                </c:pt>
                <c:pt idx="836">
                  <c:v>66.88</c:v>
                </c:pt>
                <c:pt idx="837">
                  <c:v>66.959999999999994</c:v>
                </c:pt>
                <c:pt idx="838">
                  <c:v>67.040000000000006</c:v>
                </c:pt>
                <c:pt idx="839">
                  <c:v>67.12</c:v>
                </c:pt>
                <c:pt idx="840">
                  <c:v>67.2</c:v>
                </c:pt>
                <c:pt idx="841">
                  <c:v>67.28</c:v>
                </c:pt>
                <c:pt idx="842">
                  <c:v>67.36</c:v>
                </c:pt>
                <c:pt idx="843">
                  <c:v>67.44</c:v>
                </c:pt>
                <c:pt idx="844">
                  <c:v>67.52</c:v>
                </c:pt>
                <c:pt idx="845">
                  <c:v>67.599999999999994</c:v>
                </c:pt>
                <c:pt idx="846">
                  <c:v>67.680000000000007</c:v>
                </c:pt>
                <c:pt idx="847">
                  <c:v>67.760000000000005</c:v>
                </c:pt>
                <c:pt idx="848">
                  <c:v>67.84</c:v>
                </c:pt>
                <c:pt idx="849">
                  <c:v>67.92</c:v>
                </c:pt>
                <c:pt idx="850">
                  <c:v>68</c:v>
                </c:pt>
                <c:pt idx="851">
                  <c:v>68.08</c:v>
                </c:pt>
                <c:pt idx="852">
                  <c:v>68.16</c:v>
                </c:pt>
                <c:pt idx="853">
                  <c:v>68.239999999999995</c:v>
                </c:pt>
                <c:pt idx="854">
                  <c:v>68.319999999999993</c:v>
                </c:pt>
                <c:pt idx="855">
                  <c:v>68.400000000000006</c:v>
                </c:pt>
                <c:pt idx="856">
                  <c:v>68.48</c:v>
                </c:pt>
                <c:pt idx="857">
                  <c:v>68.56</c:v>
                </c:pt>
                <c:pt idx="858">
                  <c:v>68.64</c:v>
                </c:pt>
                <c:pt idx="859">
                  <c:v>68.72</c:v>
                </c:pt>
                <c:pt idx="860">
                  <c:v>68.8</c:v>
                </c:pt>
                <c:pt idx="861">
                  <c:v>68.88</c:v>
                </c:pt>
                <c:pt idx="862">
                  <c:v>68.959999999999994</c:v>
                </c:pt>
                <c:pt idx="863">
                  <c:v>69.040000000000006</c:v>
                </c:pt>
                <c:pt idx="864">
                  <c:v>69.12</c:v>
                </c:pt>
                <c:pt idx="865">
                  <c:v>69.2</c:v>
                </c:pt>
                <c:pt idx="866">
                  <c:v>69.28</c:v>
                </c:pt>
                <c:pt idx="867">
                  <c:v>69.36</c:v>
                </c:pt>
                <c:pt idx="868">
                  <c:v>69.44</c:v>
                </c:pt>
                <c:pt idx="869">
                  <c:v>69.52</c:v>
                </c:pt>
                <c:pt idx="870">
                  <c:v>69.599999999999994</c:v>
                </c:pt>
                <c:pt idx="871">
                  <c:v>69.680000000000007</c:v>
                </c:pt>
                <c:pt idx="872">
                  <c:v>69.760000000000005</c:v>
                </c:pt>
                <c:pt idx="873">
                  <c:v>69.84</c:v>
                </c:pt>
                <c:pt idx="874">
                  <c:v>69.92</c:v>
                </c:pt>
                <c:pt idx="875">
                  <c:v>70</c:v>
                </c:pt>
                <c:pt idx="876">
                  <c:v>70.08</c:v>
                </c:pt>
                <c:pt idx="877">
                  <c:v>70.16</c:v>
                </c:pt>
                <c:pt idx="878">
                  <c:v>70.239999999999995</c:v>
                </c:pt>
                <c:pt idx="879">
                  <c:v>70.319999999999993</c:v>
                </c:pt>
                <c:pt idx="880">
                  <c:v>70.400000000000006</c:v>
                </c:pt>
                <c:pt idx="881">
                  <c:v>70.48</c:v>
                </c:pt>
                <c:pt idx="882">
                  <c:v>70.56</c:v>
                </c:pt>
                <c:pt idx="883">
                  <c:v>70.64</c:v>
                </c:pt>
                <c:pt idx="884">
                  <c:v>70.72</c:v>
                </c:pt>
                <c:pt idx="885">
                  <c:v>70.8</c:v>
                </c:pt>
                <c:pt idx="886">
                  <c:v>70.88</c:v>
                </c:pt>
                <c:pt idx="887">
                  <c:v>70.959999999999994</c:v>
                </c:pt>
                <c:pt idx="888">
                  <c:v>71.040000000000006</c:v>
                </c:pt>
                <c:pt idx="889">
                  <c:v>71.12</c:v>
                </c:pt>
                <c:pt idx="890">
                  <c:v>71.2</c:v>
                </c:pt>
                <c:pt idx="891">
                  <c:v>71.28</c:v>
                </c:pt>
                <c:pt idx="892">
                  <c:v>71.36</c:v>
                </c:pt>
                <c:pt idx="893">
                  <c:v>71.44</c:v>
                </c:pt>
                <c:pt idx="894">
                  <c:v>71.52</c:v>
                </c:pt>
                <c:pt idx="895">
                  <c:v>71.599999999999994</c:v>
                </c:pt>
                <c:pt idx="896">
                  <c:v>71.680000000000007</c:v>
                </c:pt>
                <c:pt idx="897">
                  <c:v>71.760000000000005</c:v>
                </c:pt>
                <c:pt idx="898">
                  <c:v>71.84</c:v>
                </c:pt>
                <c:pt idx="899">
                  <c:v>71.92</c:v>
                </c:pt>
                <c:pt idx="900">
                  <c:v>72</c:v>
                </c:pt>
                <c:pt idx="901">
                  <c:v>72.08</c:v>
                </c:pt>
                <c:pt idx="902">
                  <c:v>72.16</c:v>
                </c:pt>
                <c:pt idx="903">
                  <c:v>72.239999999999995</c:v>
                </c:pt>
                <c:pt idx="904">
                  <c:v>72.319999999999993</c:v>
                </c:pt>
                <c:pt idx="905">
                  <c:v>72.400000000000006</c:v>
                </c:pt>
                <c:pt idx="906">
                  <c:v>72.48</c:v>
                </c:pt>
                <c:pt idx="907">
                  <c:v>72.56</c:v>
                </c:pt>
                <c:pt idx="908">
                  <c:v>72.64</c:v>
                </c:pt>
                <c:pt idx="909">
                  <c:v>72.72</c:v>
                </c:pt>
                <c:pt idx="910">
                  <c:v>72.8</c:v>
                </c:pt>
                <c:pt idx="911">
                  <c:v>72.88</c:v>
                </c:pt>
                <c:pt idx="912">
                  <c:v>72.959999999999994</c:v>
                </c:pt>
                <c:pt idx="913">
                  <c:v>73.040000000000006</c:v>
                </c:pt>
                <c:pt idx="914">
                  <c:v>73.12</c:v>
                </c:pt>
                <c:pt idx="915">
                  <c:v>73.2</c:v>
                </c:pt>
                <c:pt idx="916">
                  <c:v>73.28</c:v>
                </c:pt>
                <c:pt idx="917">
                  <c:v>73.36</c:v>
                </c:pt>
                <c:pt idx="918">
                  <c:v>73.44</c:v>
                </c:pt>
                <c:pt idx="919">
                  <c:v>73.52</c:v>
                </c:pt>
                <c:pt idx="920">
                  <c:v>73.599999999999994</c:v>
                </c:pt>
                <c:pt idx="921">
                  <c:v>73.680000000000007</c:v>
                </c:pt>
                <c:pt idx="922">
                  <c:v>73.760000000000005</c:v>
                </c:pt>
                <c:pt idx="923">
                  <c:v>73.84</c:v>
                </c:pt>
                <c:pt idx="924">
                  <c:v>73.92</c:v>
                </c:pt>
                <c:pt idx="925">
                  <c:v>74</c:v>
                </c:pt>
                <c:pt idx="926">
                  <c:v>74.08</c:v>
                </c:pt>
                <c:pt idx="927">
                  <c:v>74.16</c:v>
                </c:pt>
                <c:pt idx="928">
                  <c:v>74.239999999999995</c:v>
                </c:pt>
                <c:pt idx="929">
                  <c:v>74.319999999999993</c:v>
                </c:pt>
                <c:pt idx="930">
                  <c:v>74.400000000000006</c:v>
                </c:pt>
                <c:pt idx="931">
                  <c:v>74.48</c:v>
                </c:pt>
                <c:pt idx="932">
                  <c:v>74.56</c:v>
                </c:pt>
                <c:pt idx="933">
                  <c:v>74.64</c:v>
                </c:pt>
                <c:pt idx="934">
                  <c:v>74.72</c:v>
                </c:pt>
                <c:pt idx="935">
                  <c:v>74.8</c:v>
                </c:pt>
                <c:pt idx="936">
                  <c:v>74.88</c:v>
                </c:pt>
                <c:pt idx="937">
                  <c:v>74.959999999999994</c:v>
                </c:pt>
                <c:pt idx="938">
                  <c:v>75.040000000000006</c:v>
                </c:pt>
                <c:pt idx="939">
                  <c:v>75.12</c:v>
                </c:pt>
                <c:pt idx="940">
                  <c:v>75.2</c:v>
                </c:pt>
                <c:pt idx="941">
                  <c:v>75.28</c:v>
                </c:pt>
                <c:pt idx="942">
                  <c:v>75.36</c:v>
                </c:pt>
                <c:pt idx="943">
                  <c:v>75.44</c:v>
                </c:pt>
                <c:pt idx="944">
                  <c:v>75.52</c:v>
                </c:pt>
                <c:pt idx="945">
                  <c:v>75.599999999999994</c:v>
                </c:pt>
                <c:pt idx="946">
                  <c:v>75.680000000000007</c:v>
                </c:pt>
                <c:pt idx="947">
                  <c:v>75.760000000000005</c:v>
                </c:pt>
                <c:pt idx="948">
                  <c:v>75.84</c:v>
                </c:pt>
                <c:pt idx="949">
                  <c:v>75.92</c:v>
                </c:pt>
                <c:pt idx="950">
                  <c:v>76</c:v>
                </c:pt>
                <c:pt idx="951">
                  <c:v>76.08</c:v>
                </c:pt>
                <c:pt idx="952">
                  <c:v>76.16</c:v>
                </c:pt>
                <c:pt idx="953">
                  <c:v>76.239999999999995</c:v>
                </c:pt>
                <c:pt idx="954">
                  <c:v>76.319999999999993</c:v>
                </c:pt>
                <c:pt idx="955">
                  <c:v>76.400000000000006</c:v>
                </c:pt>
                <c:pt idx="956">
                  <c:v>76.48</c:v>
                </c:pt>
                <c:pt idx="957">
                  <c:v>76.56</c:v>
                </c:pt>
                <c:pt idx="958">
                  <c:v>76.64</c:v>
                </c:pt>
                <c:pt idx="959">
                  <c:v>76.72</c:v>
                </c:pt>
                <c:pt idx="960">
                  <c:v>76.8</c:v>
                </c:pt>
                <c:pt idx="961">
                  <c:v>76.88</c:v>
                </c:pt>
                <c:pt idx="962">
                  <c:v>76.959999999999994</c:v>
                </c:pt>
                <c:pt idx="963">
                  <c:v>77.040000000000006</c:v>
                </c:pt>
                <c:pt idx="964">
                  <c:v>77.12</c:v>
                </c:pt>
                <c:pt idx="965">
                  <c:v>77.2</c:v>
                </c:pt>
                <c:pt idx="966">
                  <c:v>77.28</c:v>
                </c:pt>
                <c:pt idx="967">
                  <c:v>77.36</c:v>
                </c:pt>
                <c:pt idx="968">
                  <c:v>77.44</c:v>
                </c:pt>
                <c:pt idx="969">
                  <c:v>77.52</c:v>
                </c:pt>
                <c:pt idx="970">
                  <c:v>77.599999999999994</c:v>
                </c:pt>
                <c:pt idx="971">
                  <c:v>77.680000000000007</c:v>
                </c:pt>
                <c:pt idx="972">
                  <c:v>77.760000000000005</c:v>
                </c:pt>
                <c:pt idx="973">
                  <c:v>77.84</c:v>
                </c:pt>
                <c:pt idx="974">
                  <c:v>77.92</c:v>
                </c:pt>
                <c:pt idx="975">
                  <c:v>78</c:v>
                </c:pt>
                <c:pt idx="976">
                  <c:v>78.08</c:v>
                </c:pt>
                <c:pt idx="977">
                  <c:v>78.16</c:v>
                </c:pt>
                <c:pt idx="978">
                  <c:v>78.239999999999995</c:v>
                </c:pt>
                <c:pt idx="979">
                  <c:v>78.319999999999993</c:v>
                </c:pt>
                <c:pt idx="980">
                  <c:v>78.400000000000006</c:v>
                </c:pt>
                <c:pt idx="981">
                  <c:v>78.48</c:v>
                </c:pt>
                <c:pt idx="982">
                  <c:v>78.56</c:v>
                </c:pt>
                <c:pt idx="983">
                  <c:v>78.64</c:v>
                </c:pt>
                <c:pt idx="984">
                  <c:v>78.72</c:v>
                </c:pt>
                <c:pt idx="985">
                  <c:v>78.8</c:v>
                </c:pt>
                <c:pt idx="986">
                  <c:v>78.88</c:v>
                </c:pt>
                <c:pt idx="987">
                  <c:v>78.959999999999994</c:v>
                </c:pt>
                <c:pt idx="988">
                  <c:v>79.040000000000006</c:v>
                </c:pt>
                <c:pt idx="989">
                  <c:v>79.12</c:v>
                </c:pt>
                <c:pt idx="990">
                  <c:v>79.2</c:v>
                </c:pt>
                <c:pt idx="991">
                  <c:v>79.28</c:v>
                </c:pt>
                <c:pt idx="992">
                  <c:v>79.36</c:v>
                </c:pt>
                <c:pt idx="993">
                  <c:v>79.44</c:v>
                </c:pt>
                <c:pt idx="994">
                  <c:v>79.52</c:v>
                </c:pt>
                <c:pt idx="995">
                  <c:v>79.599999999999994</c:v>
                </c:pt>
                <c:pt idx="996">
                  <c:v>79.680000000000007</c:v>
                </c:pt>
                <c:pt idx="997">
                  <c:v>79.760000000000005</c:v>
                </c:pt>
                <c:pt idx="998">
                  <c:v>79.84</c:v>
                </c:pt>
                <c:pt idx="999">
                  <c:v>79.92</c:v>
                </c:pt>
                <c:pt idx="1000">
                  <c:v>80</c:v>
                </c:pt>
              </c:numCache>
            </c:numRef>
          </c:xVal>
          <c:yVal>
            <c:numRef>
              <c:f>Sheet2!$F$2:$F$10000</c:f>
              <c:numCache>
                <c:formatCode>0.00E+00</c:formatCode>
                <c:ptCount val="9999"/>
                <c:pt idx="0">
                  <c:v>3.2586602352652915E-4</c:v>
                </c:pt>
                <c:pt idx="1">
                  <c:v>3.2586602352652899E-4</c:v>
                </c:pt>
                <c:pt idx="2">
                  <c:v>3.2586708666196317E-4</c:v>
                </c:pt>
                <c:pt idx="3">
                  <c:v>3.2587027758081442E-4</c:v>
                </c:pt>
                <c:pt idx="4">
                  <c:v>3.2587560082127798E-4</c:v>
                </c:pt>
                <c:pt idx="5">
                  <c:v>3.2588306394884216E-4</c:v>
                </c:pt>
                <c:pt idx="6">
                  <c:v>3.2589267755902407E-4</c:v>
                </c:pt>
                <c:pt idx="7">
                  <c:v>3.2590445528118413E-4</c:v>
                </c:pt>
                <c:pt idx="8">
                  <c:v>3.2591841378340242E-4</c:v>
                </c:pt>
                <c:pt idx="9">
                  <c:v>3.2593457277839703E-4</c:v>
                </c:pt>
                <c:pt idx="10">
                  <c:v>3.2595295503045875E-4</c:v>
                </c:pt>
                <c:pt idx="11">
                  <c:v>3.2597358636337253E-4</c:v>
                </c:pt>
                <c:pt idx="12">
                  <c:v>3.259964956692924E-4</c:v>
                </c:pt>
                <c:pt idx="13">
                  <c:v>3.2602171491853026E-4</c:v>
                </c:pt>
                <c:pt idx="14">
                  <c:v>3.2604927917021724E-4</c:v>
                </c:pt>
                <c:pt idx="15">
                  <c:v>3.2607922658378944E-4</c:v>
                </c:pt>
                <c:pt idx="16">
                  <c:v>3.2611159843124788E-4</c:v>
                </c:pt>
                <c:pt idx="17">
                  <c:v>3.2614643911013728E-4</c:v>
                </c:pt>
                <c:pt idx="18">
                  <c:v>3.261837961571842E-4</c:v>
                </c:pt>
                <c:pt idx="19">
                  <c:v>3.2622372026253191E-4</c:v>
                </c:pt>
                <c:pt idx="20">
                  <c:v>3.2626626528450511E-4</c:v>
                </c:pt>
                <c:pt idx="21">
                  <c:v>3.2631148826483387E-4</c:v>
                </c:pt>
                <c:pt idx="22">
                  <c:v>3.2635944944426276E-4</c:v>
                </c:pt>
                <c:pt idx="23">
                  <c:v>3.2641021227846809E-4</c:v>
                </c:pt>
                <c:pt idx="24">
                  <c:v>3.2646384345420175E-4</c:v>
                </c:pt>
                <c:pt idx="25">
                  <c:v>3.2652041290557834E-4</c:v>
                </c:pt>
                <c:pt idx="26">
                  <c:v>3.265799938304181E-4</c:v>
                </c:pt>
                <c:pt idx="27">
                  <c:v>3.2664266270655606E-4</c:v>
                </c:pt>
                <c:pt idx="28">
                  <c:v>3.2670849930802471E-4</c:v>
                </c:pt>
                <c:pt idx="29">
                  <c:v>3.2677758672101459E-4</c:v>
                </c:pt>
                <c:pt idx="30">
                  <c:v>3.2685001135951571E-4</c:v>
                </c:pt>
                <c:pt idx="31">
                  <c:v>3.2692586298053902E-4</c:v>
                </c:pt>
                <c:pt idx="32">
                  <c:v>3.2700523469881697E-4</c:v>
                </c:pt>
                <c:pt idx="33">
                  <c:v>3.2708822300087808E-4</c:v>
                </c:pt>
                <c:pt idx="34">
                  <c:v>3.2717492775839036E-4</c:v>
                </c:pt>
                <c:pt idx="35">
                  <c:v>3.2726545224066612E-4</c:v>
                </c:pt>
                <c:pt idx="36">
                  <c:v>3.2735990312621937E-4</c:v>
                </c:pt>
                <c:pt idx="37">
                  <c:v>3.2745839051326602E-4</c:v>
                </c:pt>
                <c:pt idx="38">
                  <c:v>3.2756102792905558E-4</c:v>
                </c:pt>
                <c:pt idx="39">
                  <c:v>3.2766793233792298E-4</c:v>
                </c:pt>
                <c:pt idx="40">
                  <c:v>3.2777922414794748E-4</c:v>
                </c:pt>
                <c:pt idx="41">
                  <c:v>3.2789502721610646E-4</c:v>
                </c:pt>
                <c:pt idx="42">
                  <c:v>3.2801546885181026E-4</c:v>
                </c:pt>
                <c:pt idx="43">
                  <c:v>3.2814067981870511E-4</c:v>
                </c:pt>
                <c:pt idx="44">
                  <c:v>3.2827079433463146E-4</c:v>
                </c:pt>
                <c:pt idx="45">
                  <c:v>3.2840595006962381E-4</c:v>
                </c:pt>
                <c:pt idx="46">
                  <c:v>3.2854628814184153E-4</c:v>
                </c:pt>
                <c:pt idx="47">
                  <c:v>3.286919531113174E-4</c:v>
                </c:pt>
                <c:pt idx="48">
                  <c:v>3.2884309297141453E-4</c:v>
                </c:pt>
                <c:pt idx="49">
                  <c:v>3.2899985913788194E-4</c:v>
                </c:pt>
                <c:pt idx="50">
                  <c:v>3.2916240643540094E-4</c:v>
                </c:pt>
                <c:pt idx="51">
                  <c:v>3.2933089308151452E-4</c:v>
                </c:pt>
                <c:pt idx="52">
                  <c:v>3.2950548066783741E-4</c:v>
                </c:pt>
                <c:pt idx="53">
                  <c:v>3.296863341384414E-4</c:v>
                </c:pt>
                <c:pt idx="54">
                  <c:v>3.2987362176531654E-4</c:v>
                </c:pt>
                <c:pt idx="55">
                  <c:v>3.3006751512080975E-4</c:v>
                </c:pt>
                <c:pt idx="56">
                  <c:v>3.3026818904694448E-4</c:v>
                </c:pt>
                <c:pt idx="57">
                  <c:v>3.3047582162152808E-4</c:v>
                </c:pt>
                <c:pt idx="58">
                  <c:v>3.3069059412095742E-4</c:v>
                </c:pt>
                <c:pt idx="59">
                  <c:v>3.3091269097963396E-4</c:v>
                </c:pt>
                <c:pt idx="60">
                  <c:v>3.3114229974590597E-4</c:v>
                </c:pt>
                <c:pt idx="61">
                  <c:v>3.3137961103445527E-4</c:v>
                </c:pt>
                <c:pt idx="62">
                  <c:v>3.3162481847505312E-4</c:v>
                </c:pt>
                <c:pt idx="63">
                  <c:v>3.31878118657611E-4</c:v>
                </c:pt>
                <c:pt idx="64">
                  <c:v>3.3213971107345669E-4</c:v>
                </c:pt>
                <c:pt idx="65">
                  <c:v>3.324097980527712E-4</c:v>
                </c:pt>
                <c:pt idx="66">
                  <c:v>3.3268858469812399E-4</c:v>
                </c:pt>
                <c:pt idx="67">
                  <c:v>3.3297627881405129E-4</c:v>
                </c:pt>
                <c:pt idx="68">
                  <c:v>3.3327309083262374E-4</c:v>
                </c:pt>
                <c:pt idx="69">
                  <c:v>3.335792337349566E-4</c:v>
                </c:pt>
                <c:pt idx="70">
                  <c:v>3.338949229686195E-4</c:v>
                </c:pt>
                <c:pt idx="71">
                  <c:v>3.3422037636090748E-4</c:v>
                </c:pt>
                <c:pt idx="72">
                  <c:v>3.3455581402794081E-4</c:v>
                </c:pt>
                <c:pt idx="73">
                  <c:v>3.3490145827956531E-4</c:v>
                </c:pt>
                <c:pt idx="74">
                  <c:v>3.3525753352003088E-4</c:v>
                </c:pt>
                <c:pt idx="75">
                  <c:v>3.3562426614443095E-4</c:v>
                </c:pt>
                <c:pt idx="76">
                  <c:v>3.360018844308911E-4</c:v>
                </c:pt>
                <c:pt idx="77">
                  <c:v>3.3639061842850046E-4</c:v>
                </c:pt>
                <c:pt idx="78">
                  <c:v>3.3679069984098525E-4</c:v>
                </c:pt>
                <c:pt idx="79">
                  <c:v>3.3720236190612962E-4</c:v>
                </c:pt>
                <c:pt idx="80">
                  <c:v>3.3762583927095425E-4</c:v>
                </c:pt>
                <c:pt idx="81">
                  <c:v>3.3806136786266938E-4</c:v>
                </c:pt>
                <c:pt idx="82">
                  <c:v>3.3850918475542523E-4</c:v>
                </c:pt>
                <c:pt idx="83">
                  <c:v>3.389695280328863E-4</c:v>
                </c:pt>
                <c:pt idx="84">
                  <c:v>3.394426366466664E-4</c:v>
                </c:pt>
                <c:pt idx="85">
                  <c:v>3.399287502706623E-4</c:v>
                </c:pt>
                <c:pt idx="86">
                  <c:v>3.4042810915133298E-4</c:v>
                </c:pt>
                <c:pt idx="87">
                  <c:v>3.4094095395397693E-4</c:v>
                </c:pt>
                <c:pt idx="88">
                  <c:v>3.4146752560506503E-4</c:v>
                </c:pt>
                <c:pt idx="89">
                  <c:v>3.4200806513069357E-4</c:v>
                </c:pt>
                <c:pt idx="90">
                  <c:v>3.425628134912264E-4</c:v>
                </c:pt>
                <c:pt idx="91">
                  <c:v>3.4313201141220409E-4</c:v>
                </c:pt>
                <c:pt idx="92">
                  <c:v>3.437158992115999E-4</c:v>
                </c:pt>
                <c:pt idx="93">
                  <c:v>3.443147166235124E-4</c:v>
                </c:pt>
                <c:pt idx="94">
                  <c:v>3.449287026183861E-4</c:v>
                </c:pt>
                <c:pt idx="95">
                  <c:v>3.4555809521986242E-4</c:v>
                </c:pt>
                <c:pt idx="96">
                  <c:v>3.4620313131836255E-4</c:v>
                </c:pt>
                <c:pt idx="97">
                  <c:v>3.4686404648151683E-4</c:v>
                </c:pt>
                <c:pt idx="98">
                  <c:v>3.4754107476155419E-4</c:v>
                </c:pt>
                <c:pt idx="99">
                  <c:v>3.4823444849977508E-4</c:v>
                </c:pt>
                <c:pt idx="100">
                  <c:v>3.4894439812823395E-4</c:v>
                </c:pt>
                <c:pt idx="101">
                  <c:v>3.4967115196876555E-4</c:v>
                </c:pt>
                <c:pt idx="102">
                  <c:v>3.5041493602949204E-4</c:v>
                </c:pt>
                <c:pt idx="103">
                  <c:v>3.511759737989524E-4</c:v>
                </c:pt>
                <c:pt idx="104">
                  <c:v>3.5195448603800571E-4</c:v>
                </c:pt>
                <c:pt idx="105">
                  <c:v>3.527506905696564E-4</c:v>
                </c:pt>
                <c:pt idx="106">
                  <c:v>3.535648020669632E-4</c:v>
                </c:pt>
                <c:pt idx="107">
                  <c:v>3.5439703183919052E-4</c:v>
                </c:pt>
                <c:pt idx="108">
                  <c:v>3.552475876163706E-4</c:v>
                </c:pt>
                <c:pt idx="109">
                  <c:v>3.5611667333244716E-4</c:v>
                </c:pt>
                <c:pt idx="110">
                  <c:v>3.5700448890717317E-4</c:v>
                </c:pt>
                <c:pt idx="111">
                  <c:v>3.5791123002694469E-4</c:v>
                </c:pt>
                <c:pt idx="112">
                  <c:v>3.5883708792475041E-4</c:v>
                </c:pt>
                <c:pt idx="113">
                  <c:v>3.597822491594253E-4</c:v>
                </c:pt>
                <c:pt idx="114">
                  <c:v>3.6074689539439546E-4</c:v>
                </c:pt>
                <c:pt idx="115">
                  <c:v>3.6173120317610919E-4</c:v>
                </c:pt>
                <c:pt idx="116">
                  <c:v>3.6273534371234801E-4</c:v>
                </c:pt>
                <c:pt idx="117">
                  <c:v>3.6375948265061789E-4</c:v>
                </c:pt>
                <c:pt idx="118">
                  <c:v>3.648037798568202E-4</c:v>
                </c:pt>
                <c:pt idx="119">
                  <c:v>3.6586838919440656E-4</c:v>
                </c:pt>
                <c:pt idx="120">
                  <c:v>3.6695345830422443E-4</c:v>
                </c:pt>
                <c:pt idx="121">
                  <c:v>3.6805912838525822E-4</c:v>
                </c:pt>
                <c:pt idx="122">
                  <c:v>3.6918553397647947E-4</c:v>
                </c:pt>
                <c:pt idx="123">
                  <c:v>3.7033280274001212E-4</c:v>
                </c:pt>
                <c:pt idx="124">
                  <c:v>3.7150105524582988E-4</c:v>
                </c:pt>
                <c:pt idx="125">
                  <c:v>3.7269040475819588E-4</c:v>
                </c:pt>
                <c:pt idx="126">
                  <c:v>3.7390095702405937E-4</c:v>
                </c:pt>
                <c:pt idx="127">
                  <c:v>3.7513281006362628E-4</c:v>
                </c:pt>
                <c:pt idx="128">
                  <c:v>3.7638605396331454E-4</c:v>
                </c:pt>
                <c:pt idx="129">
                  <c:v>3.7766077067131391E-4</c:v>
                </c:pt>
                <c:pt idx="130">
                  <c:v>3.7895703379596345E-4</c:v>
                </c:pt>
                <c:pt idx="131">
                  <c:v>3.8027490840715955E-4</c:v>
                </c:pt>
                <c:pt idx="132">
                  <c:v>3.8161445084101291E-4</c:v>
                </c:pt>
                <c:pt idx="133">
                  <c:v>3.8297570850796429E-4</c:v>
                </c:pt>
                <c:pt idx="134">
                  <c:v>3.8435871970457231E-4</c:v>
                </c:pt>
                <c:pt idx="135">
                  <c:v>3.8576351342918525E-4</c:v>
                </c:pt>
                <c:pt idx="136">
                  <c:v>3.8719010920170463E-4</c:v>
                </c:pt>
                <c:pt idx="137">
                  <c:v>3.886385168876495E-4</c:v>
                </c:pt>
                <c:pt idx="138">
                  <c:v>3.9010873652672569E-4</c:v>
                </c:pt>
                <c:pt idx="139">
                  <c:v>3.9160075816610491E-4</c:v>
                </c:pt>
                <c:pt idx="140">
                  <c:v>3.9311456169861244E-4</c:v>
                </c:pt>
                <c:pt idx="141">
                  <c:v>3.9465011670602237E-4</c:v>
                </c:pt>
                <c:pt idx="142">
                  <c:v>3.9620738230765627E-4</c:v>
                </c:pt>
                <c:pt idx="143">
                  <c:v>3.9778630701447457E-4</c:v>
                </c:pt>
                <c:pt idx="144">
                  <c:v>3.9938682858885172E-4</c:v>
                </c:pt>
                <c:pt idx="145">
                  <c:v>4.0100887391021709E-4</c:v>
                </c:pt>
                <c:pt idx="146">
                  <c:v>4.0265235884674424E-4</c:v>
                </c:pt>
                <c:pt idx="147">
                  <c:v>4.043171881332643E-4</c:v>
                </c:pt>
                <c:pt idx="148">
                  <c:v>4.0600325525557508E-4</c:v>
                </c:pt>
                <c:pt idx="149">
                  <c:v>4.0771044234131444E-4</c:v>
                </c:pt>
                <c:pt idx="150">
                  <c:v>4.0943862005756116E-4</c:v>
                </c:pt>
                <c:pt idx="151">
                  <c:v>4.1118764751531885E-4</c:v>
                </c:pt>
                <c:pt idx="152">
                  <c:v>4.1295737218103993E-4</c:v>
                </c:pt>
                <c:pt idx="153">
                  <c:v>4.1474762979533104E-4</c:v>
                </c:pt>
                <c:pt idx="154">
                  <c:v>4.1655824429898814E-4</c:v>
                </c:pt>
                <c:pt idx="155">
                  <c:v>4.1838902776649269E-4</c:v>
                </c:pt>
                <c:pt idx="156">
                  <c:v>4.2023978034710165E-4</c:v>
                </c:pt>
                <c:pt idx="157">
                  <c:v>4.2211029021365336E-4</c:v>
                </c:pt>
                <c:pt idx="158">
                  <c:v>4.2400033351921003E-4</c:v>
                </c:pt>
                <c:pt idx="159">
                  <c:v>4.2590967436164414E-4</c:v>
                </c:pt>
                <c:pt idx="160">
                  <c:v>4.2783806475628258E-4</c:v>
                </c:pt>
                <c:pt idx="161">
                  <c:v>4.2978524461668804E-4</c:v>
                </c:pt>
                <c:pt idx="162">
                  <c:v>4.3175094174369752E-4</c:v>
                </c:pt>
                <c:pt idx="163">
                  <c:v>4.3373487182276808E-4</c:v>
                </c:pt>
                <c:pt idx="164">
                  <c:v>4.3573673842974947E-4</c:v>
                </c:pt>
                <c:pt idx="165">
                  <c:v>4.3775623304510109E-4</c:v>
                </c:pt>
                <c:pt idx="166">
                  <c:v>4.3979303507666532E-4</c:v>
                </c:pt>
                <c:pt idx="167">
                  <c:v>4.4184681189102855E-4</c:v>
                </c:pt>
                <c:pt idx="168">
                  <c:v>4.4391721885351642E-4</c:v>
                </c:pt>
                <c:pt idx="169">
                  <c:v>4.4600389937687077E-4</c:v>
                </c:pt>
                <c:pt idx="170">
                  <c:v>4.481064849786372E-4</c:v>
                </c:pt>
                <c:pt idx="171">
                  <c:v>4.5022459534729527E-4</c:v>
                </c:pt>
                <c:pt idx="172">
                  <c:v>4.5235783841714237E-4</c:v>
                </c:pt>
                <c:pt idx="173">
                  <c:v>4.5450581045192932E-4</c:v>
                </c:pt>
                <c:pt idx="174">
                  <c:v>4.566680961372746E-4</c:v>
                </c:pt>
                <c:pt idx="175">
                  <c:v>4.5884426868183234E-4</c:v>
                </c:pt>
                <c:pt idx="176">
                  <c:v>4.61033889927208E-4</c:v>
                </c:pt>
                <c:pt idx="177">
                  <c:v>4.632365104665847E-4</c:v>
                </c:pt>
                <c:pt idx="178">
                  <c:v>4.6545166977204715E-4</c:v>
                </c:pt>
                <c:pt idx="179">
                  <c:v>4.6767889633056903E-4</c:v>
                </c:pt>
                <c:pt idx="180">
                  <c:v>4.6991770778858624E-4</c:v>
                </c:pt>
                <c:pt idx="181">
                  <c:v>4.7216761110513547E-4</c:v>
                </c:pt>
                <c:pt idx="182">
                  <c:v>4.7442810271348132E-4</c:v>
                </c:pt>
                <c:pt idx="183">
                  <c:v>4.7669866869115291E-4</c:v>
                </c:pt>
                <c:pt idx="184">
                  <c:v>4.7897878493834264E-4</c:v>
                </c:pt>
                <c:pt idx="185">
                  <c:v>4.8126791736453412E-4</c:v>
                </c:pt>
                <c:pt idx="186">
                  <c:v>4.8356552208331677E-4</c:v>
                </c:pt>
                <c:pt idx="187">
                  <c:v>4.8587104561524218E-4</c:v>
                </c:pt>
                <c:pt idx="188">
                  <c:v>4.8818392509864124E-4</c:v>
                </c:pt>
                <c:pt idx="189">
                  <c:v>4.9050358850827693E-4</c:v>
                </c:pt>
                <c:pt idx="190">
                  <c:v>4.9282945488170996E-4</c:v>
                </c:pt>
                <c:pt idx="191">
                  <c:v>4.9516093455323625E-4</c:v>
                </c:pt>
                <c:pt idx="192">
                  <c:v>4.9749742939527591E-4</c:v>
                </c:pt>
                <c:pt idx="193">
                  <c:v>4.9983833306705252E-4</c:v>
                </c:pt>
                <c:pt idx="194">
                  <c:v>5.0218303127042452E-4</c:v>
                </c:pt>
                <c:pt idx="195">
                  <c:v>5.0453090201268936E-4</c:v>
                </c:pt>
                <c:pt idx="196">
                  <c:v>5.0688131587621997E-4</c:v>
                </c:pt>
                <c:pt idx="197">
                  <c:v>5.09233636294735E-4</c:v>
                </c:pt>
                <c:pt idx="198">
                  <c:v>5.1158721983604442E-4</c:v>
                </c:pt>
                <c:pt idx="199">
                  <c:v>5.139414164910738E-4</c:v>
                </c:pt>
                <c:pt idx="200">
                  <c:v>5.1629556996898634E-4</c:v>
                </c:pt>
                <c:pt idx="201">
                  <c:v>5.1864901799817992E-4</c:v>
                </c:pt>
                <c:pt idx="202">
                  <c:v>5.210010926329973E-4</c:v>
                </c:pt>
                <c:pt idx="203">
                  <c:v>5.2335112056590364E-4</c:v>
                </c:pt>
                <c:pt idx="204">
                  <c:v>5.2569842344493906E-4</c:v>
                </c:pt>
                <c:pt idx="205">
                  <c:v>5.280423181962049E-4</c:v>
                </c:pt>
                <c:pt idx="206">
                  <c:v>5.3038211735120875E-4</c:v>
                </c:pt>
                <c:pt idx="207">
                  <c:v>5.3271712937876881E-4</c:v>
                </c:pt>
                <c:pt idx="208">
                  <c:v>5.3504665902129908E-4</c:v>
                </c:pt>
                <c:pt idx="209">
                  <c:v>5.3737000763522005E-4</c:v>
                </c:pt>
                <c:pt idx="210">
                  <c:v>5.3968647353524622E-4</c:v>
                </c:pt>
                <c:pt idx="211">
                  <c:v>5.4199535234232695E-4</c:v>
                </c:pt>
                <c:pt idx="212">
                  <c:v>5.4429593733495703E-4</c:v>
                </c:pt>
                <c:pt idx="213">
                  <c:v>5.4658751980362567E-4</c:v>
                </c:pt>
                <c:pt idx="214">
                  <c:v>5.4886938940816696E-4</c:v>
                </c:pt>
                <c:pt idx="215">
                  <c:v>5.5114083453771182E-4</c:v>
                </c:pt>
                <c:pt idx="216">
                  <c:v>5.5340114267299985E-4</c:v>
                </c:pt>
                <c:pt idx="217">
                  <c:v>5.5564960075080725E-4</c:v>
                </c:pt>
                <c:pt idx="218">
                  <c:v>5.5788549553018258E-4</c:v>
                </c:pt>
                <c:pt idx="219">
                  <c:v>5.6010811396025413E-4</c:v>
                </c:pt>
                <c:pt idx="220">
                  <c:v>5.623167435493473E-4</c:v>
                </c:pt>
                <c:pt idx="221">
                  <c:v>5.6451067273508785E-4</c:v>
                </c:pt>
                <c:pt idx="222">
                  <c:v>5.6668919125529003E-4</c:v>
                </c:pt>
                <c:pt idx="223">
                  <c:v>5.6885159051930933E-4</c:v>
                </c:pt>
                <c:pt idx="224">
                  <c:v>5.7099716397957933E-4</c:v>
                </c:pt>
                <c:pt idx="225">
                  <c:v>5.7312520750311805E-4</c:v>
                </c:pt>
                <c:pt idx="226">
                  <c:v>5.7523501974264903E-4</c:v>
                </c:pt>
                <c:pt idx="227">
                  <c:v>5.7732590250713072E-4</c:v>
                </c:pt>
                <c:pt idx="228">
                  <c:v>5.7939716113136871E-4</c:v>
                </c:pt>
                <c:pt idx="229">
                  <c:v>5.8144810484449033E-4</c:v>
                </c:pt>
                <c:pt idx="230">
                  <c:v>5.8347804713695592E-4</c:v>
                </c:pt>
                <c:pt idx="231">
                  <c:v>5.8548630612586139E-4</c:v>
                </c:pt>
                <c:pt idx="232">
                  <c:v>5.8747220491828657E-4</c:v>
                </c:pt>
                <c:pt idx="233">
                  <c:v>5.8943507197236483E-4</c:v>
                </c:pt>
                <c:pt idx="234">
                  <c:v>5.9137424145585941E-4</c:v>
                </c:pt>
                <c:pt idx="235">
                  <c:v>5.9328905360194319E-4</c:v>
                </c:pt>
                <c:pt idx="236">
                  <c:v>5.9517885506197047E-4</c:v>
                </c:pt>
                <c:pt idx="237">
                  <c:v>5.9704299925491199E-4</c:v>
                </c:pt>
                <c:pt idx="238">
                  <c:v>5.9888084671325678E-4</c:v>
                </c:pt>
                <c:pt idx="239">
                  <c:v>6.0069176542511661E-4</c:v>
                </c:pt>
                <c:pt idx="240">
                  <c:v>6.0247513117223941E-4</c:v>
                </c:pt>
                <c:pt idx="241">
                  <c:v>6.0423032786375425E-4</c:v>
                </c:pt>
                <c:pt idx="242">
                  <c:v>6.0595674786535444E-4</c:v>
                </c:pt>
                <c:pt idx="243">
                  <c:v>6.0765379232369135E-4</c:v>
                </c:pt>
                <c:pt idx="244">
                  <c:v>6.09320871485754E-4</c:v>
                </c:pt>
                <c:pt idx="245">
                  <c:v>6.1095740501302005E-4</c:v>
                </c:pt>
                <c:pt idx="246">
                  <c:v>6.1256282229009331E-4</c:v>
                </c:pt>
                <c:pt idx="247">
                  <c:v>6.1413656272769836E-4</c:v>
                </c:pt>
                <c:pt idx="248">
                  <c:v>6.156780760597074E-4</c:v>
                </c:pt>
                <c:pt idx="249">
                  <c:v>6.1718682263411429E-4</c:v>
                </c:pt>
                <c:pt idx="250">
                  <c:v>6.1866227369763689E-4</c:v>
                </c:pt>
                <c:pt idx="251">
                  <c:v>6.2010391167380264E-4</c:v>
                </c:pt>
                <c:pt idx="252">
                  <c:v>6.2151123043436077E-4</c:v>
                </c:pt>
                <c:pt idx="253">
                  <c:v>6.2288373556373239E-4</c:v>
                </c:pt>
                <c:pt idx="254">
                  <c:v>6.2422094461642066E-4</c:v>
                </c:pt>
                <c:pt idx="255">
                  <c:v>6.2552238736713847E-4</c:v>
                </c:pt>
                <c:pt idx="256">
                  <c:v>6.2678760605353544E-4</c:v>
                </c:pt>
                <c:pt idx="257">
                  <c:v>6.2801615561129697E-4</c:v>
                </c:pt>
                <c:pt idx="258">
                  <c:v>6.2920760390153296E-4</c:v>
                </c:pt>
                <c:pt idx="259">
                  <c:v>6.3036153193025556E-4</c:v>
                </c:pt>
                <c:pt idx="260">
                  <c:v>6.3147753405982227E-4</c:v>
                </c:pt>
                <c:pt idx="261">
                  <c:v>6.3255521821222219E-4</c:v>
                </c:pt>
                <c:pt idx="262">
                  <c:v>6.335942060640351E-4</c:v>
                </c:pt>
                <c:pt idx="263">
                  <c:v>6.3459413323300605E-4</c:v>
                </c:pt>
                <c:pt idx="264">
                  <c:v>6.3555464945605575E-4</c:v>
                </c:pt>
                <c:pt idx="265">
                  <c:v>6.3647541875868718E-4</c:v>
                </c:pt>
                <c:pt idx="266">
                  <c:v>6.3735611961561532E-4</c:v>
                </c:pt>
                <c:pt idx="267">
                  <c:v>6.3819644510260348E-4</c:v>
                </c:pt>
                <c:pt idx="268">
                  <c:v>6.389961030393613E-4</c:v>
                </c:pt>
                <c:pt idx="269">
                  <c:v>6.3975481612347964E-4</c:v>
                </c:pt>
                <c:pt idx="270">
                  <c:v>6.4047232205527633E-4</c:v>
                </c:pt>
                <c:pt idx="271">
                  <c:v>6.4114837365357165E-4</c:v>
                </c:pt>
                <c:pt idx="272">
                  <c:v>6.4178273896223952E-4</c:v>
                </c:pt>
                <c:pt idx="273">
                  <c:v>6.4237520134759001E-4</c:v>
                </c:pt>
                <c:pt idx="274">
                  <c:v>6.4292555958646465E-4</c:v>
                </c:pt>
                <c:pt idx="275">
                  <c:v>6.4343362794506433E-4</c:v>
                </c:pt>
                <c:pt idx="276">
                  <c:v>6.4389923624847507E-4</c:v>
                </c:pt>
                <c:pt idx="277">
                  <c:v>6.4432222994086573E-4</c:v>
                </c:pt>
                <c:pt idx="278">
                  <c:v>6.4470247013634894E-4</c:v>
                </c:pt>
                <c:pt idx="279">
                  <c:v>6.450398336605434E-4</c:v>
                </c:pt>
                <c:pt idx="280">
                  <c:v>6.4533421308278515E-4</c:v>
                </c:pt>
                <c:pt idx="281">
                  <c:v>6.4558551673905644E-4</c:v>
                </c:pt>
                <c:pt idx="282">
                  <c:v>6.457936687456348E-4</c:v>
                </c:pt>
                <c:pt idx="283">
                  <c:v>6.4595860900348357E-4</c:v>
                </c:pt>
                <c:pt idx="284">
                  <c:v>6.4608029319344234E-4</c:v>
                </c:pt>
                <c:pt idx="285">
                  <c:v>6.4615869276222972E-4</c:v>
                </c:pt>
                <c:pt idx="286">
                  <c:v>6.4619379489936984E-4</c:v>
                </c:pt>
                <c:pt idx="287">
                  <c:v>6.4618560250504398E-4</c:v>
                </c:pt>
                <c:pt idx="288">
                  <c:v>6.4613413414894112E-4</c:v>
                </c:pt>
                <c:pt idx="289">
                  <c:v>6.4603942402023423E-4</c:v>
                </c:pt>
                <c:pt idx="290">
                  <c:v>6.4590152186868839E-4</c:v>
                </c:pt>
                <c:pt idx="291">
                  <c:v>6.4572049293704266E-4</c:v>
                </c:pt>
                <c:pt idx="292">
                  <c:v>6.4549641788474955E-4</c:v>
                </c:pt>
                <c:pt idx="293">
                  <c:v>6.4522939270312597E-4</c:v>
                </c:pt>
                <c:pt idx="294">
                  <c:v>6.449195286221133E-4</c:v>
                </c:pt>
                <c:pt idx="295">
                  <c:v>6.4456695200866359E-4</c:v>
                </c:pt>
                <c:pt idx="296">
                  <c:v>6.4417180425693787E-4</c:v>
                </c:pt>
                <c:pt idx="297">
                  <c:v>6.4373424167039049E-4</c:v>
                </c:pt>
                <c:pt idx="298">
                  <c:v>6.4325443533595024E-4</c:v>
                </c:pt>
                <c:pt idx="299">
                  <c:v>6.4273257099030422E-4</c:v>
                </c:pt>
                <c:pt idx="300">
                  <c:v>6.4216884887857706E-4</c:v>
                </c:pt>
                <c:pt idx="301">
                  <c:v>6.4156348360543841E-4</c:v>
                </c:pt>
                <c:pt idx="302">
                  <c:v>6.4091670397882885E-4</c:v>
                </c:pt>
                <c:pt idx="303">
                  <c:v>6.4022875284648563E-4</c:v>
                </c:pt>
                <c:pt idx="304">
                  <c:v>6.3949988692539334E-4</c:v>
                </c:pt>
                <c:pt idx="305">
                  <c:v>6.387303766243386E-4</c:v>
                </c:pt>
                <c:pt idx="306">
                  <c:v>6.3792050585975517E-4</c:v>
                </c:pt>
                <c:pt idx="307">
                  <c:v>6.3707057186501335E-4</c:v>
                </c:pt>
                <c:pt idx="308">
                  <c:v>6.3618088499333217E-4</c:v>
                </c:pt>
                <c:pt idx="309">
                  <c:v>6.3525176851451871E-4</c:v>
                </c:pt>
                <c:pt idx="310">
                  <c:v>6.3428355840569996E-4</c:v>
                </c:pt>
                <c:pt idx="311">
                  <c:v>6.3327660313626305E-4</c:v>
                </c:pt>
                <c:pt idx="312">
                  <c:v>6.3223126344714748E-4</c:v>
                </c:pt>
                <c:pt idx="313">
                  <c:v>6.3114791212474984E-4</c:v>
                </c:pt>
                <c:pt idx="314">
                  <c:v>6.3002693376959474E-4</c:v>
                </c:pt>
                <c:pt idx="315">
                  <c:v>6.288687245599796E-4</c:v>
                </c:pt>
                <c:pt idx="316">
                  <c:v>6.2767369201083116E-4</c:v>
                </c:pt>
                <c:pt idx="317">
                  <c:v>6.2644225472792956E-4</c:v>
                </c:pt>
                <c:pt idx="318">
                  <c:v>6.2517484215774723E-4</c:v>
                </c:pt>
                <c:pt idx="319">
                  <c:v>6.2387189433309328E-4</c:v>
                </c:pt>
                <c:pt idx="320">
                  <c:v>6.2253386161480097E-4</c:v>
                </c:pt>
                <c:pt idx="321">
                  <c:v>6.2116120442961566E-4</c:v>
                </c:pt>
                <c:pt idx="322">
                  <c:v>6.1975439300458865E-4</c:v>
                </c:pt>
                <c:pt idx="323">
                  <c:v>6.1831390709808989E-4</c:v>
                </c:pt>
                <c:pt idx="324">
                  <c:v>6.1684023572772424E-4</c:v>
                </c:pt>
                <c:pt idx="325">
                  <c:v>6.1533387689537882E-4</c:v>
                </c:pt>
                <c:pt idx="326">
                  <c:v>6.1379533730954107E-4</c:v>
                </c:pt>
                <c:pt idx="327">
                  <c:v>6.1222513210519255E-4</c:v>
                </c:pt>
                <c:pt idx="328">
                  <c:v>6.1062378456144611E-4</c:v>
                </c:pt>
                <c:pt idx="329">
                  <c:v>6.0899182581714624E-4</c:v>
                </c:pt>
                <c:pt idx="330">
                  <c:v>6.073297945846936E-4</c:v>
                </c:pt>
                <c:pt idx="331">
                  <c:v>6.0563823686223721E-4</c:v>
                </c:pt>
                <c:pt idx="332">
                  <c:v>6.0391770564452397E-4</c:v>
                </c:pt>
                <c:pt idx="333">
                  <c:v>6.0216876063256489E-4</c:v>
                </c:pt>
                <c:pt idx="334">
                  <c:v>6.0039196794237017E-4</c:v>
                </c:pt>
                <c:pt idx="335">
                  <c:v>5.9858789981294608E-4</c:v>
                </c:pt>
                <c:pt idx="336">
                  <c:v>5.967571343137518E-4</c:v>
                </c:pt>
                <c:pt idx="337">
                  <c:v>5.9490025505187403E-4</c:v>
                </c:pt>
                <c:pt idx="338">
                  <c:v>5.9301785087907915E-4</c:v>
                </c:pt>
                <c:pt idx="339">
                  <c:v>5.911105155989477E-4</c:v>
                </c:pt>
                <c:pt idx="340">
                  <c:v>5.8917884767435984E-4</c:v>
                </c:pt>
                <c:pt idx="341">
                  <c:v>5.8722344993541585E-4</c:v>
                </c:pt>
                <c:pt idx="342">
                  <c:v>5.8524492928813902E-4</c:v>
                </c:pt>
                <c:pt idx="343">
                  <c:v>5.8324389642400274E-4</c:v>
                </c:pt>
                <c:pt idx="344">
                  <c:v>5.8122096553061349E-4</c:v>
                </c:pt>
                <c:pt idx="345">
                  <c:v>5.7917675400361588E-4</c:v>
                </c:pt>
                <c:pt idx="346">
                  <c:v>5.7711188216012462E-4</c:v>
                </c:pt>
                <c:pt idx="347">
                  <c:v>5.7502697295376071E-4</c:v>
                </c:pt>
                <c:pt idx="348">
                  <c:v>5.729226516915575E-4</c:v>
                </c:pt>
                <c:pt idx="349">
                  <c:v>5.7079954575285153E-4</c:v>
                </c:pt>
                <c:pt idx="350">
                  <c:v>5.6865828431037807E-4</c:v>
                </c:pt>
                <c:pt idx="351">
                  <c:v>5.6649949805370379E-4</c:v>
                </c:pt>
                <c:pt idx="352">
                  <c:v>5.6432381891518613E-4</c:v>
                </c:pt>
                <c:pt idx="353">
                  <c:v>5.6213187979862566E-4</c:v>
                </c:pt>
                <c:pt idx="354">
                  <c:v>5.5992431431072952E-4</c:v>
                </c:pt>
                <c:pt idx="355">
                  <c:v>5.5770175649559996E-4</c:v>
                </c:pt>
                <c:pt idx="356">
                  <c:v>5.5546484057235096E-4</c:v>
                </c:pt>
                <c:pt idx="357">
                  <c:v>5.5321420067600718E-4</c:v>
                </c:pt>
                <c:pt idx="358">
                  <c:v>5.5095047060184355E-4</c:v>
                </c:pt>
                <c:pt idx="359">
                  <c:v>5.4867428355328813E-4</c:v>
                </c:pt>
                <c:pt idx="360">
                  <c:v>5.4638627189352131E-4</c:v>
                </c:pt>
                <c:pt idx="361">
                  <c:v>5.4408706690089537E-4</c:v>
                </c:pt>
                <c:pt idx="362">
                  <c:v>5.4177729852830311E-4</c:v>
                </c:pt>
                <c:pt idx="363">
                  <c:v>5.3945759516662716E-4</c:v>
                </c:pt>
                <c:pt idx="364">
                  <c:v>5.3712858341233385E-4</c:v>
                </c:pt>
                <c:pt idx="365">
                  <c:v>5.3479088783939862E-4</c:v>
                </c:pt>
                <c:pt idx="366">
                  <c:v>5.3244513077557731E-4</c:v>
                </c:pt>
                <c:pt idx="367">
                  <c:v>5.3009193208319622E-4</c:v>
                </c:pt>
                <c:pt idx="368">
                  <c:v>5.277319089445078E-4</c:v>
                </c:pt>
                <c:pt idx="369">
                  <c:v>5.2536567565173353E-4</c:v>
                </c:pt>
                <c:pt idx="370">
                  <c:v>5.229938434018421E-4</c:v>
                </c:pt>
                <c:pt idx="371">
                  <c:v>5.20617020096178E-4</c:v>
                </c:pt>
                <c:pt idx="372">
                  <c:v>5.1823581014498335E-4</c:v>
                </c:pt>
                <c:pt idx="373">
                  <c:v>5.1585081427691314E-4</c:v>
                </c:pt>
                <c:pt idx="374">
                  <c:v>5.1346262935356678E-4</c:v>
                </c:pt>
                <c:pt idx="375">
                  <c:v>5.1107184818914694E-4</c:v>
                </c:pt>
                <c:pt idx="376">
                  <c:v>5.0867905937523514E-4</c:v>
                </c:pt>
                <c:pt idx="377">
                  <c:v>5.0628484711081863E-4</c:v>
                </c:pt>
                <c:pt idx="378">
                  <c:v>5.0388979103750296E-4</c:v>
                </c:pt>
                <c:pt idx="379">
                  <c:v>5.0149446608006268E-4</c:v>
                </c:pt>
                <c:pt idx="380">
                  <c:v>4.9909944229228074E-4</c:v>
                </c:pt>
                <c:pt idx="381">
                  <c:v>4.9670528470814753E-4</c:v>
                </c:pt>
                <c:pt idx="382">
                  <c:v>4.9431255319842306E-4</c:v>
                </c:pt>
                <c:pt idx="383">
                  <c:v>4.919218023326068E-4</c:v>
                </c:pt>
                <c:pt idx="384">
                  <c:v>4.8953358124630218E-4</c:v>
                </c:pt>
                <c:pt idx="385">
                  <c:v>4.8714843351400916E-4</c:v>
                </c:pt>
                <c:pt idx="386">
                  <c:v>4.8476689702733932E-4</c:v>
                </c:pt>
                <c:pt idx="387">
                  <c:v>4.8238950387864617E-4</c:v>
                </c:pt>
                <c:pt idx="388">
                  <c:v>4.8001678025009695E-4</c:v>
                </c:pt>
                <c:pt idx="389">
                  <c:v>4.7764924630813548E-4</c:v>
                </c:pt>
                <c:pt idx="390">
                  <c:v>4.752874161033805E-4</c:v>
                </c:pt>
                <c:pt idx="391">
                  <c:v>4.7293179747587321E-4</c:v>
                </c:pt>
                <c:pt idx="392">
                  <c:v>4.7058289196572425E-4</c:v>
                </c:pt>
                <c:pt idx="393">
                  <c:v>4.6824119472907227E-4</c:v>
                </c:pt>
                <c:pt idx="394">
                  <c:v>4.6590719445939054E-4</c:v>
                </c:pt>
                <c:pt idx="395">
                  <c:v>4.6358137331403801E-4</c:v>
                </c:pt>
                <c:pt idx="396">
                  <c:v>4.6126420684607235E-4</c:v>
                </c:pt>
                <c:pt idx="397">
                  <c:v>4.589561639412802E-4</c:v>
                </c:pt>
                <c:pt idx="398">
                  <c:v>4.5665770676032736E-4</c:v>
                </c:pt>
                <c:pt idx="399">
                  <c:v>4.5436929068606424E-4</c:v>
                </c:pt>
                <c:pt idx="400">
                  <c:v>4.5209136427585981E-4</c:v>
                </c:pt>
                <c:pt idx="401">
                  <c:v>4.4982436921896295E-4</c:v>
                </c:pt>
                <c:pt idx="402">
                  <c:v>4.4756874029879055E-4</c:v>
                </c:pt>
                <c:pt idx="403">
                  <c:v>4.4532490536012919E-4</c:v>
                </c:pt>
                <c:pt idx="404">
                  <c:v>4.4309328528112314E-4</c:v>
                </c:pt>
                <c:pt idx="405">
                  <c:v>4.408742939500549E-4</c:v>
                </c:pt>
                <c:pt idx="406">
                  <c:v>4.3866833824678233E-4</c:v>
                </c:pt>
                <c:pt idx="407">
                  <c:v>4.3647581802880287E-4</c:v>
                </c:pt>
                <c:pt idx="408">
                  <c:v>4.3429712612183362E-4</c:v>
                </c:pt>
                <c:pt idx="409">
                  <c:v>4.3213264831487786E-4</c:v>
                </c:pt>
                <c:pt idx="410">
                  <c:v>4.2998276335963199E-4</c:v>
                </c:pt>
                <c:pt idx="411">
                  <c:v>4.2784784297421747E-4</c:v>
                </c:pt>
                <c:pt idx="412">
                  <c:v>4.2572825185108648E-4</c:v>
                </c:pt>
                <c:pt idx="413">
                  <c:v>4.2362434766906996E-4</c:v>
                </c:pt>
                <c:pt idx="414">
                  <c:v>4.2153648110944332E-4</c:v>
                </c:pt>
                <c:pt idx="415">
                  <c:v>4.1946499587592576E-4</c:v>
                </c:pt>
                <c:pt idx="416">
                  <c:v>4.1741022871852367E-4</c:v>
                </c:pt>
                <c:pt idx="417">
                  <c:v>4.1537250946111859E-4</c:v>
                </c:pt>
                <c:pt idx="418">
                  <c:v>4.1335216103270201E-4</c:v>
                </c:pt>
                <c:pt idx="419">
                  <c:v>4.113494995021607E-4</c:v>
                </c:pt>
                <c:pt idx="420">
                  <c:v>4.093648341165071E-4</c:v>
                </c:pt>
                <c:pt idx="421">
                  <c:v>4.0739846734245966E-4</c:v>
                </c:pt>
                <c:pt idx="422">
                  <c:v>4.0545069491126071E-4</c:v>
                </c:pt>
                <c:pt idx="423">
                  <c:v>4.0352180586663877E-4</c:v>
                </c:pt>
                <c:pt idx="424">
                  <c:v>4.0161208261579873E-4</c:v>
                </c:pt>
                <c:pt idx="425">
                  <c:v>3.9972180098334179E-4</c:v>
                </c:pt>
                <c:pt idx="426">
                  <c:v>3.9785123026800341E-4</c:v>
                </c:pt>
                <c:pt idx="427">
                  <c:v>3.9600063330210388E-4</c:v>
                </c:pt>
                <c:pt idx="428">
                  <c:v>3.9417026651359949E-4</c:v>
                </c:pt>
                <c:pt idx="429">
                  <c:v>3.9236037999063002E-4</c:v>
                </c:pt>
                <c:pt idx="430">
                  <c:v>3.9057121754844815E-4</c:v>
                </c:pt>
                <c:pt idx="431">
                  <c:v>3.8880301679862343E-4</c:v>
                </c:pt>
                <c:pt idx="432">
                  <c:v>3.8705600922040974E-4</c:v>
                </c:pt>
                <c:pt idx="433">
                  <c:v>3.8533042023416563E-4</c:v>
                </c:pt>
                <c:pt idx="434">
                  <c:v>3.8362646927671799E-4</c:v>
                </c:pt>
                <c:pt idx="435">
                  <c:v>3.8194436987855557E-4</c:v>
                </c:pt>
                <c:pt idx="436">
                  <c:v>3.802843297427458E-4</c:v>
                </c:pt>
                <c:pt idx="437">
                  <c:v>3.7864655082546137E-4</c:v>
                </c:pt>
                <c:pt idx="438">
                  <c:v>3.7703122941800743E-4</c:v>
                </c:pt>
                <c:pt idx="439">
                  <c:v>3.7543855623024E-4</c:v>
                </c:pt>
                <c:pt idx="440">
                  <c:v>3.7386871647526575E-4</c:v>
                </c:pt>
                <c:pt idx="441">
                  <c:v>3.7232188995531409E-4</c:v>
                </c:pt>
                <c:pt idx="442">
                  <c:v>3.707982511486727E-4</c:v>
                </c:pt>
                <c:pt idx="443">
                  <c:v>3.6929796929758034E-4</c:v>
                </c:pt>
                <c:pt idx="444">
                  <c:v>3.6782120849696752E-4</c:v>
                </c:pt>
                <c:pt idx="445">
                  <c:v>3.6636812778394066E-4</c:v>
                </c:pt>
                <c:pt idx="446">
                  <c:v>3.6493888122790302E-4</c:v>
                </c:pt>
                <c:pt idx="447">
                  <c:v>3.6353361802120819E-4</c:v>
                </c:pt>
                <c:pt idx="448">
                  <c:v>3.6215248257024193E-4</c:v>
                </c:pt>
                <c:pt idx="449">
                  <c:v>3.6079561458683072E-4</c:v>
                </c:pt>
                <c:pt idx="450">
                  <c:v>3.5946314917987486E-4</c:v>
                </c:pt>
                <c:pt idx="451">
                  <c:v>3.5815521694710468E-4</c:v>
                </c:pt>
                <c:pt idx="452">
                  <c:v>3.5687194406686188E-4</c:v>
                </c:pt>
                <c:pt idx="453">
                  <c:v>3.5561345238980841E-4</c:v>
                </c:pt>
                <c:pt idx="454">
                  <c:v>3.5437985953046318E-4</c:v>
                </c:pt>
                <c:pt idx="455">
                  <c:v>3.5317127895847524E-4</c:v>
                </c:pt>
                <c:pt idx="456">
                  <c:v>3.5198782008953573E-4</c:v>
                </c:pt>
                <c:pt idx="457">
                  <c:v>3.5082958837583854E-4</c:v>
                </c:pt>
                <c:pt idx="458">
                  <c:v>3.4969668539599672E-4</c:v>
                </c:pt>
                <c:pt idx="459">
                  <c:v>3.4858920894432685E-4</c:v>
                </c:pt>
                <c:pt idx="460">
                  <c:v>3.4750725311941068E-4</c:v>
                </c:pt>
                <c:pt idx="461">
                  <c:v>3.4645090841185029E-4</c:v>
                </c:pt>
                <c:pt idx="462">
                  <c:v>3.4542026179113069E-4</c:v>
                </c:pt>
                <c:pt idx="463">
                  <c:v>3.444153967915054E-4</c:v>
                </c:pt>
                <c:pt idx="464">
                  <c:v>3.4343639359682654E-4</c:v>
                </c:pt>
                <c:pt idx="465">
                  <c:v>3.4248332912423615E-4</c:v>
                </c:pt>
                <c:pt idx="466">
                  <c:v>3.4155627710664337E-4</c:v>
                </c:pt>
                <c:pt idx="467">
                  <c:v>3.4065530817391015E-4</c:v>
                </c:pt>
                <c:pt idx="468">
                  <c:v>3.3978048993267074E-4</c:v>
                </c:pt>
                <c:pt idx="469">
                  <c:v>3.3893188704471356E-4</c:v>
                </c:pt>
                <c:pt idx="470">
                  <c:v>3.3810956130385296E-4</c:v>
                </c:pt>
                <c:pt idx="471">
                  <c:v>3.3731357171122404E-4</c:v>
                </c:pt>
                <c:pt idx="472">
                  <c:v>3.3654397454893154E-4</c:v>
                </c:pt>
                <c:pt idx="473">
                  <c:v>3.3580082345198973E-4</c:v>
                </c:pt>
                <c:pt idx="474">
                  <c:v>3.3508416947848889E-4</c:v>
                </c:pt>
                <c:pt idx="475">
                  <c:v>3.3439406117792743E-4</c:v>
                </c:pt>
                <c:pt idx="476">
                  <c:v>3.3373054465765125E-4</c:v>
                </c:pt>
                <c:pt idx="477">
                  <c:v>3.3309366364734234E-4</c:v>
                </c:pt>
                <c:pt idx="478">
                  <c:v>3.3248345956150203E-4</c:v>
                </c:pt>
                <c:pt idx="479">
                  <c:v>3.3189997155987577E-4</c:v>
                </c:pt>
                <c:pt idx="480">
                  <c:v>3.3134323660576764E-4</c:v>
                </c:pt>
                <c:pt idx="481">
                  <c:v>3.3081328952219702E-4</c:v>
                </c:pt>
                <c:pt idx="482">
                  <c:v>3.3031016304584863E-4</c:v>
                </c:pt>
                <c:pt idx="483">
                  <c:v>3.2983388787877248E-4</c:v>
                </c:pt>
                <c:pt idx="484">
                  <c:v>3.2938449273779057E-4</c:v>
                </c:pt>
                <c:pt idx="485">
                  <c:v>3.289620044015686E-4</c:v>
                </c:pt>
                <c:pt idx="486">
                  <c:v>3.2856644775531565E-4</c:v>
                </c:pt>
                <c:pt idx="487">
                  <c:v>3.2819784583307428E-4</c:v>
                </c:pt>
                <c:pt idx="488">
                  <c:v>3.2785621985756609E-4</c:v>
                </c:pt>
                <c:pt idx="489">
                  <c:v>3.2754158927756233E-4</c:v>
                </c:pt>
                <c:pt idx="490">
                  <c:v>3.2725397180274673E-4</c:v>
                </c:pt>
                <c:pt idx="491">
                  <c:v>3.2699338343604499E-4</c:v>
                </c:pt>
                <c:pt idx="492">
                  <c:v>3.2675983850339273E-4</c:v>
                </c:pt>
                <c:pt idx="493">
                  <c:v>3.2655334968092E-4</c:v>
                </c:pt>
                <c:pt idx="494">
                  <c:v>3.2637392801952903E-4</c:v>
                </c:pt>
                <c:pt idx="495">
                  <c:v>3.2622158296684664E-4</c:v>
                </c:pt>
                <c:pt idx="496">
                  <c:v>3.2609632238653354E-4</c:v>
                </c:pt>
                <c:pt idx="497">
                  <c:v>3.2599815257493525E-4</c:v>
                </c:pt>
                <c:pt idx="498">
                  <c:v>3.2592707827506107E-4</c:v>
                </c:pt>
                <c:pt idx="499">
                  <c:v>3.2588310268788121E-4</c:v>
                </c:pt>
                <c:pt idx="500">
                  <c:v>3.2586622748093178E-4</c:v>
                </c:pt>
                <c:pt idx="501">
                  <c:v>3.2587645279422194E-4</c:v>
                </c:pt>
                <c:pt idx="502">
                  <c:v>3.2591377724343828E-4</c:v>
                </c:pt>
                <c:pt idx="503">
                  <c:v>3.2597819792044391E-4</c:v>
                </c:pt>
                <c:pt idx="504">
                  <c:v>3.2606971039107221E-4</c:v>
                </c:pt>
                <c:pt idx="505">
                  <c:v>3.2618830869021698E-4</c:v>
                </c:pt>
                <c:pt idx="506">
                  <c:v>3.2633398531422289E-4</c:v>
                </c:pt>
                <c:pt idx="507">
                  <c:v>3.265067312105827E-4</c:v>
                </c:pt>
                <c:pt idx="508">
                  <c:v>3.2670653576494907E-4</c:v>
                </c:pt>
                <c:pt idx="509">
                  <c:v>3.2693338678547215E-4</c:v>
                </c:pt>
                <c:pt idx="510">
                  <c:v>3.2718727048447482E-4</c:v>
                </c:pt>
                <c:pt idx="511">
                  <c:v>3.2746817145748046E-4</c:v>
                </c:pt>
                <c:pt idx="512">
                  <c:v>3.2777607265961091E-4</c:v>
                </c:pt>
                <c:pt idx="513">
                  <c:v>3.2811095537937202E-4</c:v>
                </c:pt>
                <c:pt idx="514">
                  <c:v>3.2847279920985006E-4</c:v>
                </c:pt>
                <c:pt idx="515">
                  <c:v>3.2886158201733998E-4</c:v>
                </c:pt>
                <c:pt idx="516">
                  <c:v>3.2927727990743317E-4</c:v>
                </c:pt>
                <c:pt idx="517">
                  <c:v>3.2971986718859032E-4</c:v>
                </c:pt>
                <c:pt idx="518">
                  <c:v>3.3018931633323022E-4</c:v>
                </c:pt>
                <c:pt idx="519">
                  <c:v>3.3068559793636594E-4</c:v>
                </c:pt>
                <c:pt idx="520">
                  <c:v>3.3120868067182239E-4</c:v>
                </c:pt>
                <c:pt idx="521">
                  <c:v>3.3175853124607055E-4</c:v>
                </c:pt>
                <c:pt idx="522">
                  <c:v>3.3233511434971769E-4</c:v>
                </c:pt>
                <c:pt idx="523">
                  <c:v>3.3293839260669262E-4</c:v>
                </c:pt>
                <c:pt idx="524">
                  <c:v>3.3356832652116884E-4</c:v>
                </c:pt>
                <c:pt idx="525">
                  <c:v>3.3422487442226945E-4</c:v>
                </c:pt>
                <c:pt idx="526">
                  <c:v>3.3490799240660097E-4</c:v>
                </c:pt>
                <c:pt idx="527">
                  <c:v>3.3561763427866363E-4</c:v>
                </c:pt>
                <c:pt idx="528">
                  <c:v>3.3635375148918952E-4</c:v>
                </c:pt>
                <c:pt idx="529">
                  <c:v>3.3711629307145967E-4</c:v>
                </c:pt>
                <c:pt idx="530">
                  <c:v>3.3790520557565692E-4</c:v>
                </c:pt>
                <c:pt idx="531">
                  <c:v>3.3872043300130862E-4</c:v>
                </c:pt>
                <c:pt idx="532">
                  <c:v>3.3956191672787975E-4</c:v>
                </c:pt>
                <c:pt idx="533">
                  <c:v>3.4042959544357563E-4</c:v>
                </c:pt>
                <c:pt idx="534">
                  <c:v>3.4132340507241695E-4</c:v>
                </c:pt>
                <c:pt idx="535">
                  <c:v>3.4224327869965292E-4</c:v>
                </c:pt>
                <c:pt idx="536">
                  <c:v>3.4318914649557677E-4</c:v>
                </c:pt>
                <c:pt idx="537">
                  <c:v>3.4416093563781325E-4</c:v>
                </c:pt>
                <c:pt idx="538">
                  <c:v>3.4515857023214794E-4</c:v>
                </c:pt>
                <c:pt idx="539">
                  <c:v>3.461819712319707E-4</c:v>
                </c:pt>
                <c:pt idx="540">
                  <c:v>3.4723105635640623E-4</c:v>
                </c:pt>
                <c:pt idx="541">
                  <c:v>3.483057400072093E-4</c:v>
                </c:pt>
                <c:pt idx="542">
                  <c:v>3.4940593318449865E-4</c:v>
                </c:pt>
                <c:pt idx="543">
                  <c:v>3.5053154340141377E-4</c:v>
                </c:pt>
                <c:pt idx="544">
                  <c:v>3.5168247459777078E-4</c:v>
                </c:pt>
                <c:pt idx="545">
                  <c:v>3.5285862705280253E-4</c:v>
                </c:pt>
                <c:pt idx="546">
                  <c:v>3.5405989729706742E-4</c:v>
                </c:pt>
                <c:pt idx="547">
                  <c:v>3.5528617802361209E-4</c:v>
                </c:pt>
                <c:pt idx="548">
                  <c:v>3.5653735799847546E-4</c:v>
                </c:pt>
                <c:pt idx="549">
                  <c:v>3.5781332197062384E-4</c:v>
                </c:pt>
                <c:pt idx="550">
                  <c:v>3.5911395058140774E-4</c:v>
                </c:pt>
                <c:pt idx="551">
                  <c:v>3.6043912027363247E-4</c:v>
                </c:pt>
                <c:pt idx="552">
                  <c:v>3.6178870320033502E-4</c:v>
                </c:pt>
                <c:pt idx="553">
                  <c:v>3.6316256713336522E-4</c:v>
                </c:pt>
                <c:pt idx="554">
                  <c:v>3.6456057537186294E-4</c:v>
                </c:pt>
                <c:pt idx="555">
                  <c:v>3.6598258665073428E-4</c:v>
                </c:pt>
                <c:pt idx="556">
                  <c:v>3.6742845504922057E-4</c:v>
                </c:pt>
                <c:pt idx="557">
                  <c:v>3.6889802989966406E-4</c:v>
                </c:pt>
                <c:pt idx="558">
                  <c:v>3.7039115569657035E-4</c:v>
                </c:pt>
                <c:pt idx="559">
                  <c:v>3.7190767200606781E-4</c:v>
                </c:pt>
                <c:pt idx="560">
                  <c:v>3.7344741337587168E-4</c:v>
                </c:pt>
                <c:pt idx="561">
                  <c:v>3.7501020924585312E-4</c:v>
                </c:pt>
                <c:pt idx="562">
                  <c:v>3.7659588385932099E-4</c:v>
                </c:pt>
                <c:pt idx="563">
                  <c:v>3.7820425617512006E-4</c:v>
                </c:pt>
                <c:pt idx="564">
                  <c:v>3.7983513978065658E-4</c:v>
                </c:pt>
                <c:pt idx="565">
                  <c:v>3.8148834280595336E-4</c:v>
                </c:pt>
                <c:pt idx="566">
                  <c:v>3.8316366783884797E-4</c:v>
                </c:pt>
                <c:pt idx="567">
                  <c:v>3.84860911841439E-4</c:v>
                </c:pt>
                <c:pt idx="568">
                  <c:v>3.8657986606789108E-4</c:v>
                </c:pt>
                <c:pt idx="569">
                  <c:v>3.8832031598370919E-4</c:v>
                </c:pt>
                <c:pt idx="570">
                  <c:v>3.900820411865909E-4</c:v>
                </c:pt>
                <c:pt idx="571">
                  <c:v>3.9186481532896766E-4</c:v>
                </c:pt>
                <c:pt idx="572">
                  <c:v>3.9366840604234548E-4</c:v>
                </c:pt>
                <c:pt idx="573">
                  <c:v>3.9549257486355617E-4</c:v>
                </c:pt>
                <c:pt idx="574">
                  <c:v>3.9733707716302878E-4</c:v>
                </c:pt>
                <c:pt idx="575">
                  <c:v>3.9920166207519248E-4</c:v>
                </c:pt>
                <c:pt idx="576">
                  <c:v>4.0108607243112093E-4</c:v>
                </c:pt>
                <c:pt idx="577">
                  <c:v>4.0299004469352941E-4</c:v>
                </c:pt>
                <c:pt idx="578">
                  <c:v>4.0491330889423264E-4</c:v>
                </c:pt>
                <c:pt idx="579">
                  <c:v>4.0685558857417417E-4</c:v>
                </c:pt>
                <c:pt idx="580">
                  <c:v>4.0881660072613685E-4</c:v>
                </c:pt>
                <c:pt idx="581">
                  <c:v>4.1079605574023909E-4</c:v>
                </c:pt>
                <c:pt idx="582">
                  <c:v>4.1279365735233029E-4</c:v>
                </c:pt>
                <c:pt idx="583">
                  <c:v>4.1480910259538578E-4</c:v>
                </c:pt>
                <c:pt idx="584">
                  <c:v>4.1684208175401209E-4</c:v>
                </c:pt>
                <c:pt idx="585">
                  <c:v>4.1889227832216471E-4</c:v>
                </c:pt>
                <c:pt idx="586">
                  <c:v>4.2095936896418315E-4</c:v>
                </c:pt>
                <c:pt idx="587">
                  <c:v>4.2304302347924482E-4</c:v>
                </c:pt>
                <c:pt idx="588">
                  <c:v>4.2514290476933979E-4</c:v>
                </c:pt>
                <c:pt idx="589">
                  <c:v>4.2725866881086435E-4</c:v>
                </c:pt>
                <c:pt idx="590">
                  <c:v>4.2938996462994007E-4</c:v>
                </c:pt>
                <c:pt idx="591">
                  <c:v>4.3153643428153087E-4</c:v>
                </c:pt>
                <c:pt idx="592">
                  <c:v>4.3369771283248957E-4</c:v>
                </c:pt>
                <c:pt idx="593">
                  <c:v>4.3587342834860044E-4</c:v>
                </c:pt>
                <c:pt idx="594">
                  <c:v>4.3806320188570242E-4</c:v>
                </c:pt>
                <c:pt idx="595">
                  <c:v>4.4026664748501724E-4</c:v>
                </c:pt>
                <c:pt idx="596">
                  <c:v>4.4248337217272669E-4</c:v>
                </c:pt>
                <c:pt idx="597">
                  <c:v>4.4471297596392284E-4</c:v>
                </c:pt>
                <c:pt idx="598">
                  <c:v>4.4695505187097037E-4</c:v>
                </c:pt>
                <c:pt idx="599">
                  <c:v>4.4920918591641177E-4</c:v>
                </c:pt>
                <c:pt idx="600">
                  <c:v>4.5147495715043605E-4</c:v>
                </c:pt>
                <c:pt idx="601">
                  <c:v>4.5375193767304762E-4</c:v>
                </c:pt>
                <c:pt idx="602">
                  <c:v>4.5603969266093771E-4</c:v>
                </c:pt>
                <c:pt idx="603">
                  <c:v>4.5833778039919065E-4</c:v>
                </c:pt>
                <c:pt idx="604">
                  <c:v>4.6064575231785057E-4</c:v>
                </c:pt>
                <c:pt idx="605">
                  <c:v>4.6296315303342121E-4</c:v>
                </c:pt>
                <c:pt idx="606">
                  <c:v>4.6528952039537254E-4</c:v>
                </c:pt>
                <c:pt idx="607">
                  <c:v>4.6762438553767821E-4</c:v>
                </c:pt>
                <c:pt idx="608">
                  <c:v>4.6996727293546899E-4</c:v>
                </c:pt>
                <c:pt idx="609">
                  <c:v>4.7231770046684239E-4</c:v>
                </c:pt>
                <c:pt idx="610">
                  <c:v>4.7467517947985121E-4</c:v>
                </c:pt>
                <c:pt idx="611">
                  <c:v>4.7703921486475913E-4</c:v>
                </c:pt>
                <c:pt idx="612">
                  <c:v>4.7940930513153487E-4</c:v>
                </c:pt>
                <c:pt idx="613">
                  <c:v>4.8178494249269616E-4</c:v>
                </c:pt>
                <c:pt idx="614">
                  <c:v>4.8416561295147538E-4</c:v>
                </c:pt>
                <c:pt idx="615">
                  <c:v>4.865507963953482E-4</c:v>
                </c:pt>
                <c:pt idx="616">
                  <c:v>4.8893996669496244E-4</c:v>
                </c:pt>
                <c:pt idx="617">
                  <c:v>4.91332591808474E-4</c:v>
                </c:pt>
                <c:pt idx="618">
                  <c:v>4.9372813389129868E-4</c:v>
                </c:pt>
                <c:pt idx="619">
                  <c:v>4.9612604941129076E-4</c:v>
                </c:pt>
                <c:pt idx="620">
                  <c:v>4.9852578926935949E-4</c:v>
                </c:pt>
                <c:pt idx="621">
                  <c:v>5.0092679892553517E-4</c:v>
                </c:pt>
                <c:pt idx="622">
                  <c:v>5.0332851853043814E-4</c:v>
                </c:pt>
                <c:pt idx="623">
                  <c:v>5.0573038306218313E-4</c:v>
                </c:pt>
                <c:pt idx="624">
                  <c:v>5.0813182246871205E-4</c:v>
                </c:pt>
                <c:pt idx="625">
                  <c:v>5.1053226181547637E-4</c:v>
                </c:pt>
                <c:pt idx="626">
                  <c:v>5.1293112143852297E-4</c:v>
                </c:pt>
                <c:pt idx="627">
                  <c:v>5.1532781710289218E-4</c:v>
                </c:pt>
                <c:pt idx="628">
                  <c:v>5.1772176016635137E-4</c:v>
                </c:pt>
                <c:pt idx="629">
                  <c:v>5.2011235774836726E-4</c:v>
                </c:pt>
                <c:pt idx="630">
                  <c:v>5.2249901290433716E-4</c:v>
                </c:pt>
                <c:pt idx="631">
                  <c:v>5.2488112480496133E-4</c:v>
                </c:pt>
                <c:pt idx="632">
                  <c:v>5.2725808892079094E-4</c:v>
                </c:pt>
                <c:pt idx="633">
                  <c:v>5.2962929721179738E-4</c:v>
                </c:pt>
                <c:pt idx="634">
                  <c:v>5.3199413832198726E-4</c:v>
                </c:pt>
                <c:pt idx="635">
                  <c:v>5.3435199777893767E-4</c:v>
                </c:pt>
                <c:pt idx="636">
                  <c:v>5.3670225819821456E-4</c:v>
                </c:pt>
                <c:pt idx="637">
                  <c:v>5.3904429949256153E-4</c:v>
                </c:pt>
                <c:pt idx="638">
                  <c:v>5.4137749908582345E-4</c:v>
                </c:pt>
                <c:pt idx="639">
                  <c:v>5.4370123213147437E-4</c:v>
                </c:pt>
                <c:pt idx="640">
                  <c:v>5.4601487173568672E-4</c:v>
                </c:pt>
                <c:pt idx="641">
                  <c:v>5.4831778918481514E-4</c:v>
                </c:pt>
                <c:pt idx="642">
                  <c:v>5.5060935417724274E-4</c:v>
                </c:pt>
                <c:pt idx="643">
                  <c:v>5.5288893505942114E-4</c:v>
                </c:pt>
                <c:pt idx="644">
                  <c:v>5.5515589906604014E-4</c:v>
                </c:pt>
                <c:pt idx="645">
                  <c:v>5.5740961256418083E-4</c:v>
                </c:pt>
                <c:pt idx="646">
                  <c:v>5.5964944130136086E-4</c:v>
                </c:pt>
                <c:pt idx="647">
                  <c:v>5.6187475065731264E-4</c:v>
                </c:pt>
                <c:pt idx="648">
                  <c:v>5.6408490589938607E-4</c:v>
                </c:pt>
                <c:pt idx="649">
                  <c:v>5.6627927244142992E-4</c:v>
                </c:pt>
                <c:pt idx="650">
                  <c:v>5.684572161060215E-4</c:v>
                </c:pt>
                <c:pt idx="651">
                  <c:v>5.7061810338989946E-4</c:v>
                </c:pt>
                <c:pt idx="652">
                  <c:v>5.7276130173242526E-4</c:v>
                </c:pt>
                <c:pt idx="653">
                  <c:v>5.7488617978696747E-4</c:v>
                </c:pt>
                <c:pt idx="654">
                  <c:v>5.7699210769501417E-4</c:v>
                </c:pt>
                <c:pt idx="655">
                  <c:v>5.7907845736286157E-4</c:v>
                </c:pt>
                <c:pt idx="656">
                  <c:v>5.8114460274072584E-4</c:v>
                </c:pt>
                <c:pt idx="657">
                  <c:v>5.8318992010409222E-4</c:v>
                </c:pt>
                <c:pt idx="658">
                  <c:v>5.8521378833713148E-4</c:v>
                </c:pt>
                <c:pt idx="659">
                  <c:v>5.8721558921803307E-4</c:v>
                </c:pt>
                <c:pt idx="660">
                  <c:v>5.8919470770602911E-4</c:v>
                </c:pt>
                <c:pt idx="661">
                  <c:v>5.9115053222997226E-4</c:v>
                </c:pt>
                <c:pt idx="662">
                  <c:v>5.9308245497822825E-4</c:v>
                </c:pt>
                <c:pt idx="663">
                  <c:v>5.9498987218976744E-4</c:v>
                </c:pt>
                <c:pt idx="664">
                  <c:v>5.9687218444617635E-4</c:v>
                </c:pt>
                <c:pt idx="665">
                  <c:v>5.987287969644612E-4</c:v>
                </c:pt>
                <c:pt idx="666">
                  <c:v>6.005591198904208E-4</c:v>
                </c:pt>
                <c:pt idx="667">
                  <c:v>6.0236256859235913E-4</c:v>
                </c:pt>
                <c:pt idx="668">
                  <c:v>6.04138563955002E-4</c:v>
                </c:pt>
                <c:pt idx="669">
                  <c:v>6.0588653267333278E-4</c:v>
                </c:pt>
                <c:pt idx="670">
                  <c:v>6.0760590754620431E-4</c:v>
                </c:pt>
                <c:pt idx="671">
                  <c:v>6.0929612776948526E-4</c:v>
                </c:pt>
                <c:pt idx="672">
                  <c:v>6.1095663922852163E-4</c:v>
                </c:pt>
                <c:pt idx="673">
                  <c:v>6.1258689478972965E-4</c:v>
                </c:pt>
                <c:pt idx="674">
                  <c:v>6.1418635459107489E-4</c:v>
                </c:pt>
                <c:pt idx="675">
                  <c:v>6.1575448633126046E-4</c:v>
                </c:pt>
                <c:pt idx="676">
                  <c:v>6.1729076555735259E-4</c:v>
                </c:pt>
                <c:pt idx="677">
                  <c:v>6.1879467595067324E-4</c:v>
                </c:pt>
                <c:pt idx="678">
                  <c:v>6.2026570961073036E-4</c:v>
                </c:pt>
                <c:pt idx="679">
                  <c:v>6.2170336733694529E-4</c:v>
                </c:pt>
                <c:pt idx="680">
                  <c:v>6.2310715890799345E-4</c:v>
                </c:pt>
                <c:pt idx="681">
                  <c:v>6.2447660335849956E-4</c:v>
                </c:pt>
                <c:pt idx="682">
                  <c:v>6.2581122925290441E-4</c:v>
                </c:pt>
                <c:pt idx="683">
                  <c:v>6.2711057495626701E-4</c:v>
                </c:pt>
                <c:pt idx="684">
                  <c:v>6.2837418890177412E-4</c:v>
                </c:pt>
                <c:pt idx="685">
                  <c:v>6.2960162985477091E-4</c:v>
                </c:pt>
                <c:pt idx="686">
                  <c:v>6.3079246717307109E-4</c:v>
                </c:pt>
                <c:pt idx="687">
                  <c:v>6.3194628106331171E-4</c:v>
                </c:pt>
                <c:pt idx="688">
                  <c:v>6.3306266283321409E-4</c:v>
                </c:pt>
                <c:pt idx="689">
                  <c:v>6.3414121513943606E-4</c:v>
                </c:pt>
                <c:pt idx="690">
                  <c:v>6.3518155223089433E-4</c:v>
                </c:pt>
                <c:pt idx="691">
                  <c:v>6.361833001873006E-4</c:v>
                </c:pt>
                <c:pt idx="692">
                  <c:v>6.3714609715270233E-4</c:v>
                </c:pt>
                <c:pt idx="693">
                  <c:v>6.3806959356385931E-4</c:v>
                </c:pt>
                <c:pt idx="694">
                  <c:v>6.3895345237320752E-4</c:v>
                </c:pt>
                <c:pt idx="695">
                  <c:v>6.3979734926627259E-4</c:v>
                </c:pt>
                <c:pt idx="696">
                  <c:v>6.4060097287325208E-4</c:v>
                </c:pt>
                <c:pt idx="697">
                  <c:v>6.4136402497466855E-4</c:v>
                </c:pt>
                <c:pt idx="698">
                  <c:v>6.4208622070083059E-4</c:v>
                </c:pt>
                <c:pt idx="699">
                  <c:v>6.4276728872495359E-4</c:v>
                </c:pt>
                <c:pt idx="700">
                  <c:v>6.4340697144974813E-4</c:v>
                </c:pt>
                <c:pt idx="701">
                  <c:v>6.4400502518730104E-4</c:v>
                </c:pt>
                <c:pt idx="702">
                  <c:v>6.4456122033206237E-4</c:v>
                </c:pt>
                <c:pt idx="703">
                  <c:v>6.4507534152680548E-4</c:v>
                </c:pt>
                <c:pt idx="704">
                  <c:v>6.4554718782132989E-4</c:v>
                </c:pt>
                <c:pt idx="705">
                  <c:v>6.4597657282383137E-4</c:v>
                </c:pt>
                <c:pt idx="706">
                  <c:v>6.4636332484471347E-4</c:v>
                </c:pt>
                <c:pt idx="707">
                  <c:v>6.4670728703271395E-4</c:v>
                </c:pt>
                <c:pt idx="708">
                  <c:v>6.4700831750322046E-4</c:v>
                </c:pt>
                <c:pt idx="709">
                  <c:v>6.4726628945860842E-4</c:v>
                </c:pt>
                <c:pt idx="710">
                  <c:v>6.4748109130048702E-4</c:v>
                </c:pt>
                <c:pt idx="711">
                  <c:v>6.4765262673371102E-4</c:v>
                </c:pt>
                <c:pt idx="712">
                  <c:v>6.4778081486204766E-4</c:v>
                </c:pt>
                <c:pt idx="713">
                  <c:v>6.4786559027536913E-4</c:v>
                </c:pt>
                <c:pt idx="714">
                  <c:v>6.4790690312826983E-4</c:v>
                </c:pt>
                <c:pt idx="715">
                  <c:v>6.479047192100339E-4</c:v>
                </c:pt>
                <c:pt idx="716">
                  <c:v>6.4785902000577262E-4</c:v>
                </c:pt>
                <c:pt idx="717">
                  <c:v>6.4776980274874234E-4</c:v>
                </c:pt>
                <c:pt idx="718">
                  <c:v>6.4763708046368406E-4</c:v>
                </c:pt>
                <c:pt idx="719">
                  <c:v>6.4746088200115428E-4</c:v>
                </c:pt>
                <c:pt idx="720">
                  <c:v>6.4724125206274958E-4</c:v>
                </c:pt>
                <c:pt idx="721">
                  <c:v>6.4697825121717097E-4</c:v>
                </c:pt>
                <c:pt idx="722">
                  <c:v>6.4667195590706566E-4</c:v>
                </c:pt>
                <c:pt idx="723">
                  <c:v>6.4632245844662198E-4</c:v>
                </c:pt>
                <c:pt idx="724">
                  <c:v>6.4592986700985188E-4</c:v>
                </c:pt>
                <c:pt idx="725">
                  <c:v>6.4549430560952459E-4</c:v>
                </c:pt>
                <c:pt idx="726">
                  <c:v>6.450159140667461E-4</c:v>
                </c:pt>
                <c:pt idx="727">
                  <c:v>6.4449484797115652E-4</c:v>
                </c:pt>
                <c:pt idx="728">
                  <c:v>6.4393127863171746E-4</c:v>
                </c:pt>
                <c:pt idx="729">
                  <c:v>6.4332539301812037E-4</c:v>
                </c:pt>
                <c:pt idx="730">
                  <c:v>6.4267739369278283E-4</c:v>
                </c:pt>
                <c:pt idx="731">
                  <c:v>6.4198749873346935E-4</c:v>
                </c:pt>
                <c:pt idx="732">
                  <c:v>6.4125594164656506E-4</c:v>
                </c:pt>
                <c:pt idx="733">
                  <c:v>6.4048297127097722E-4</c:v>
                </c:pt>
                <c:pt idx="734">
                  <c:v>6.3966885167277172E-4</c:v>
                </c:pt>
                <c:pt idx="735">
                  <c:v>6.3881386203053464E-4</c:v>
                </c:pt>
                <c:pt idx="736">
                  <c:v>6.3791829651152119E-4</c:v>
                </c:pt>
                <c:pt idx="737">
                  <c:v>6.3698246413868942E-4</c:v>
                </c:pt>
                <c:pt idx="738">
                  <c:v>6.3600668864859924E-4</c:v>
                </c:pt>
                <c:pt idx="739">
                  <c:v>6.349913083403512E-4</c:v>
                </c:pt>
                <c:pt idx="740">
                  <c:v>6.3393667591556688E-4</c:v>
                </c:pt>
                <c:pt idx="741">
                  <c:v>6.3284315830954918E-4</c:v>
                </c:pt>
                <c:pt idx="742">
                  <c:v>6.3171113651370493E-4</c:v>
                </c:pt>
                <c:pt idx="743">
                  <c:v>6.3054100538929804E-4</c:v>
                </c:pt>
                <c:pt idx="744">
                  <c:v>6.2933317347272397E-4</c:v>
                </c:pt>
                <c:pt idx="745">
                  <c:v>6.2808806277234435E-4</c:v>
                </c:pt>
                <c:pt idx="746">
                  <c:v>6.2680610855705607E-4</c:v>
                </c:pt>
                <c:pt idx="747">
                  <c:v>6.2548775913671495E-4</c:v>
                </c:pt>
                <c:pt idx="748">
                  <c:v>6.2413347563454143E-4</c:v>
                </c:pt>
                <c:pt idx="749">
                  <c:v>6.2274373175168945E-4</c:v>
                </c:pt>
                <c:pt idx="750">
                  <c:v>6.2131901352408913E-4</c:v>
                </c:pt>
                <c:pt idx="751">
                  <c:v>6.1985981907176685E-4</c:v>
                </c:pt>
                <c:pt idx="752">
                  <c:v>6.1836665834077921E-4</c:v>
                </c:pt>
                <c:pt idx="753">
                  <c:v>6.1684005283794323E-4</c:v>
                </c:pt>
                <c:pt idx="754">
                  <c:v>6.1528053535857285E-4</c:v>
                </c:pt>
                <c:pt idx="755">
                  <c:v>6.1368864970734178E-4</c:v>
                </c:pt>
                <c:pt idx="756">
                  <c:v>6.1206495041255253E-4</c:v>
                </c:pt>
                <c:pt idx="757">
                  <c:v>6.1041000243392636E-4</c:v>
                </c:pt>
                <c:pt idx="758">
                  <c:v>6.0872438086418041E-4</c:v>
                </c:pt>
                <c:pt idx="759">
                  <c:v>6.0700867062457695E-4</c:v>
                </c:pt>
                <c:pt idx="760">
                  <c:v>6.0526346615464655E-4</c:v>
                </c:pt>
                <c:pt idx="761">
                  <c:v>6.0348937109634313E-4</c:v>
                </c:pt>
                <c:pt idx="762">
                  <c:v>6.0168699797281879E-4</c:v>
                </c:pt>
                <c:pt idx="763">
                  <c:v>5.9985696786207159E-4</c:v>
                </c:pt>
                <c:pt idx="764">
                  <c:v>5.9799991006569619E-4</c:v>
                </c:pt>
                <c:pt idx="765">
                  <c:v>5.961164617729667E-4</c:v>
                </c:pt>
                <c:pt idx="766">
                  <c:v>5.9420726772050996E-4</c:v>
                </c:pt>
                <c:pt idx="767">
                  <c:v>5.9227297984781446E-4</c:v>
                </c:pt>
                <c:pt idx="768">
                  <c:v>5.90314256948809E-4</c:v>
                </c:pt>
                <c:pt idx="769">
                  <c:v>5.8833176431978768E-4</c:v>
                </c:pt>
                <c:pt idx="770">
                  <c:v>5.8632617340392476E-4</c:v>
                </c:pt>
                <c:pt idx="771">
                  <c:v>5.8429816143265568E-4</c:v>
                </c:pt>
                <c:pt idx="772">
                  <c:v>5.8224841106415152E-4</c:v>
                </c:pt>
                <c:pt idx="773">
                  <c:v>5.8017761001921513E-4</c:v>
                </c:pt>
                <c:pt idx="774">
                  <c:v>5.7808645071479362E-4</c:v>
                </c:pt>
                <c:pt idx="775">
                  <c:v>5.7597562989544163E-4</c:v>
                </c:pt>
                <c:pt idx="776">
                  <c:v>5.7384584826296889E-4</c:v>
                </c:pt>
                <c:pt idx="777">
                  <c:v>5.7169781010455432E-4</c:v>
                </c:pt>
                <c:pt idx="778">
                  <c:v>5.6953222291962653E-4</c:v>
                </c:pt>
                <c:pt idx="779">
                  <c:v>5.6734979704571879E-4</c:v>
                </c:pt>
                <c:pt idx="780">
                  <c:v>5.6515124528368329E-4</c:v>
                </c:pt>
                <c:pt idx="781">
                  <c:v>5.6293728252242246E-4</c:v>
                </c:pt>
                <c:pt idx="782">
                  <c:v>5.6070862536351177E-4</c:v>
                </c:pt>
                <c:pt idx="783">
                  <c:v>5.5846599174593891E-4</c:v>
                </c:pt>
                <c:pt idx="784">
                  <c:v>5.5621010057123387E-4</c:v>
                </c:pt>
                <c:pt idx="785">
                  <c:v>5.5394167132931664E-4</c:v>
                </c:pt>
                <c:pt idx="786">
                  <c:v>5.5166142372526901E-4</c:v>
                </c:pt>
                <c:pt idx="787">
                  <c:v>5.4937007730736405E-4</c:v>
                </c:pt>
                <c:pt idx="788">
                  <c:v>5.4706835109659489E-4</c:v>
                </c:pt>
                <c:pt idx="789">
                  <c:v>5.4475696321797747E-4</c:v>
                </c:pt>
                <c:pt idx="790">
                  <c:v>5.4243663053391131E-4</c:v>
                </c:pt>
                <c:pt idx="791">
                  <c:v>5.4010806827985516E-4</c:v>
                </c:pt>
                <c:pt idx="792">
                  <c:v>5.3777198970257742E-4</c:v>
                </c:pt>
                <c:pt idx="793">
                  <c:v>5.3542910570126363E-4</c:v>
                </c:pt>
                <c:pt idx="794">
                  <c:v>5.3308012447171929E-4</c:v>
                </c:pt>
                <c:pt idx="795">
                  <c:v>5.3072575115393323E-4</c:v>
                </c:pt>
                <c:pt idx="796">
                  <c:v>5.283666874832852E-4</c:v>
                </c:pt>
                <c:pt idx="797">
                  <c:v>5.2600363144556807E-4</c:v>
                </c:pt>
                <c:pt idx="798">
                  <c:v>5.236372769361746E-4</c:v>
                </c:pt>
                <c:pt idx="799">
                  <c:v>5.2126831342359597E-4</c:v>
                </c:pt>
                <c:pt idx="800">
                  <c:v>5.1889742561755155E-4</c:v>
                </c:pt>
                <c:pt idx="801">
                  <c:v>5.1652529314190506E-4</c:v>
                </c:pt>
                <c:pt idx="802">
                  <c:v>5.1415259021267065E-4</c:v>
                </c:pt>
                <c:pt idx="803">
                  <c:v>5.1177998532126855E-4</c:v>
                </c:pt>
                <c:pt idx="804">
                  <c:v>5.0940814092329738E-4</c:v>
                </c:pt>
                <c:pt idx="805">
                  <c:v>5.070377131329958E-4</c:v>
                </c:pt>
                <c:pt idx="806">
                  <c:v>5.0466935142365452E-4</c:v>
                </c:pt>
                <c:pt idx="807">
                  <c:v>5.023036983341062E-4</c:v>
                </c:pt>
                <c:pt idx="808">
                  <c:v>4.9994138918156203E-4</c:v>
                </c:pt>
                <c:pt idx="809">
                  <c:v>4.9758305178094239E-4</c:v>
                </c:pt>
                <c:pt idx="810">
                  <c:v>4.952293061708991E-4</c:v>
                </c:pt>
                <c:pt idx="811">
                  <c:v>4.9288076434669348E-4</c:v>
                </c:pt>
                <c:pt idx="812">
                  <c:v>4.9053803000013291E-4</c:v>
                </c:pt>
                <c:pt idx="813">
                  <c:v>4.8820169826668488E-4</c:v>
                </c:pt>
                <c:pt idx="814">
                  <c:v>4.8587235547996614E-4</c:v>
                </c:pt>
                <c:pt idx="815">
                  <c:v>4.8355057893373506E-4</c:v>
                </c:pt>
                <c:pt idx="816">
                  <c:v>4.8123693665152632E-4</c:v>
                </c:pt>
                <c:pt idx="817">
                  <c:v>4.7893198716407882E-4</c:v>
                </c:pt>
                <c:pt idx="818">
                  <c:v>4.7663627929468808E-4</c:v>
                </c:pt>
                <c:pt idx="819">
                  <c:v>4.7435035195256834E-4</c:v>
                </c:pt>
                <c:pt idx="820">
                  <c:v>4.720747339343965E-4</c:v>
                </c:pt>
                <c:pt idx="821">
                  <c:v>4.6980994373407034E-4</c:v>
                </c:pt>
                <c:pt idx="822">
                  <c:v>4.6755648936086113E-4</c:v>
                </c:pt>
                <c:pt idx="823">
                  <c:v>4.6531486816596586E-4</c:v>
                </c:pt>
                <c:pt idx="824">
                  <c:v>4.6308556667761056E-4</c:v>
                </c:pt>
                <c:pt idx="825">
                  <c:v>4.6086906044474928E-4</c:v>
                </c:pt>
                <c:pt idx="826">
                  <c:v>4.5866581388939915E-4</c:v>
                </c:pt>
                <c:pt idx="827">
                  <c:v>4.5647628016773649E-4</c:v>
                </c:pt>
                <c:pt idx="828">
                  <c:v>4.5430090103992641E-4</c:v>
                </c:pt>
                <c:pt idx="829">
                  <c:v>4.5214010674879011E-4</c:v>
                </c:pt>
                <c:pt idx="830">
                  <c:v>4.4999431590730108E-4</c:v>
                </c:pt>
                <c:pt idx="831">
                  <c:v>4.478639353949651E-4</c:v>
                </c:pt>
                <c:pt idx="832">
                  <c:v>4.4574936026308461E-4</c:v>
                </c:pt>
                <c:pt idx="833">
                  <c:v>4.4365097364891277E-4</c:v>
                </c:pt>
                <c:pt idx="834">
                  <c:v>4.4156914669872728E-4</c:v>
                </c:pt>
                <c:pt idx="835">
                  <c:v>4.3950423849976764E-4</c:v>
                </c:pt>
                <c:pt idx="836">
                  <c:v>4.3745659602107822E-4</c:v>
                </c:pt>
                <c:pt idx="837">
                  <c:v>4.3542655406318768E-4</c:v>
                </c:pt>
                <c:pt idx="838">
                  <c:v>4.3341443521662123E-4</c:v>
                </c:pt>
                <c:pt idx="839">
                  <c:v>4.3142054982919933E-4</c:v>
                </c:pt>
                <c:pt idx="840">
                  <c:v>4.2944519598205901E-4</c:v>
                </c:pt>
                <c:pt idx="841">
                  <c:v>4.2748865947439709E-4</c:v>
                </c:pt>
                <c:pt idx="842">
                  <c:v>4.2555121381679097E-4</c:v>
                </c:pt>
                <c:pt idx="843">
                  <c:v>4.2363312023311473E-4</c:v>
                </c:pt>
                <c:pt idx="844">
                  <c:v>4.2173462767091074E-4</c:v>
                </c:pt>
                <c:pt idx="845">
                  <c:v>4.1985597282016509E-4</c:v>
                </c:pt>
                <c:pt idx="846">
                  <c:v>4.1799738014038442E-4</c:v>
                </c:pt>
                <c:pt idx="847">
                  <c:v>4.1615906189588093E-4</c:v>
                </c:pt>
                <c:pt idx="848">
                  <c:v>4.143412181991593E-4</c:v>
                </c:pt>
                <c:pt idx="849">
                  <c:v>4.1254403706229322E-4</c:v>
                </c:pt>
                <c:pt idx="850">
                  <c:v>4.1076769445617549E-4</c:v>
                </c:pt>
                <c:pt idx="851">
                  <c:v>4.0901235437751582E-4</c:v>
                </c:pt>
                <c:pt idx="852">
                  <c:v>4.0727816892345613E-4</c:v>
                </c:pt>
                <c:pt idx="853">
                  <c:v>4.0556527837366785E-4</c:v>
                </c:pt>
                <c:pt idx="854">
                  <c:v>4.0387381127978631E-4</c:v>
                </c:pt>
                <c:pt idx="855">
                  <c:v>4.0220388456203512E-4</c:v>
                </c:pt>
                <c:pt idx="856">
                  <c:v>4.0055560361288681E-4</c:v>
                </c:pt>
                <c:pt idx="857">
                  <c:v>3.9892906240760026E-4</c:v>
                </c:pt>
                <c:pt idx="858">
                  <c:v>3.9732434362147113E-4</c:v>
                </c:pt>
                <c:pt idx="859">
                  <c:v>3.9574151875362265E-4</c:v>
                </c:pt>
                <c:pt idx="860">
                  <c:v>3.9418064825716859E-4</c:v>
                </c:pt>
                <c:pt idx="861">
                  <c:v>3.9264178167556439E-4</c:v>
                </c:pt>
                <c:pt idx="862">
                  <c:v>3.9112495778496572E-4</c:v>
                </c:pt>
                <c:pt idx="863">
                  <c:v>3.8963020474240838E-4</c:v>
                </c:pt>
                <c:pt idx="864">
                  <c:v>3.8815754023961702E-4</c:v>
                </c:pt>
                <c:pt idx="865">
                  <c:v>3.8670697166224931E-4</c:v>
                </c:pt>
                <c:pt idx="866">
                  <c:v>3.8527849625437588E-4</c:v>
                </c:pt>
                <c:pt idx="867">
                  <c:v>3.8387210128799779E-4</c:v>
                </c:pt>
                <c:pt idx="868">
                  <c:v>3.8248776423739628E-4</c:v>
                </c:pt>
                <c:pt idx="869">
                  <c:v>3.8112545295810679E-4</c:v>
                </c:pt>
                <c:pt idx="870">
                  <c:v>3.7978512587030989E-4</c:v>
                </c:pt>
                <c:pt idx="871">
                  <c:v>3.7846673214642773E-4</c:v>
                </c:pt>
                <c:pt idx="872">
                  <c:v>3.7717021190271231E-4</c:v>
                </c:pt>
                <c:pt idx="873">
                  <c:v>3.7589549639460956E-4</c:v>
                </c:pt>
                <c:pt idx="874">
                  <c:v>3.7464250821568558E-4</c:v>
                </c:pt>
                <c:pt idx="875">
                  <c:v>3.7341116149989444E-4</c:v>
                </c:pt>
                <c:pt idx="876">
                  <c:v>3.7220136212697132E-4</c:v>
                </c:pt>
                <c:pt idx="877">
                  <c:v>3.7101300793073019E-4</c:v>
                </c:pt>
                <c:pt idx="878">
                  <c:v>3.6984598891004618E-4</c:v>
                </c:pt>
                <c:pt idx="879">
                  <c:v>3.6870018744230475E-4</c:v>
                </c:pt>
                <c:pt idx="880">
                  <c:v>3.6757547849909449E-4</c:v>
                </c:pt>
                <c:pt idx="881">
                  <c:v>3.6647172986392672E-4</c:v>
                </c:pt>
                <c:pt idx="882">
                  <c:v>3.6538880235176035E-4</c:v>
                </c:pt>
                <c:pt idx="883">
                  <c:v>3.6432655003011672E-4</c:v>
                </c:pt>
                <c:pt idx="884">
                  <c:v>3.6328482044156214E-4</c:v>
                </c:pt>
                <c:pt idx="885">
                  <c:v>3.6226345482734705E-4</c:v>
                </c:pt>
                <c:pt idx="886">
                  <c:v>3.6126228835198367E-4</c:v>
                </c:pt>
                <c:pt idx="887">
                  <c:v>3.6028115032855023E-4</c:v>
                </c:pt>
                <c:pt idx="888">
                  <c:v>3.5931986444451009E-4</c:v>
                </c:pt>
                <c:pt idx="889">
                  <c:v>3.5837824898783791E-4</c:v>
                </c:pt>
                <c:pt idx="890">
                  <c:v>3.5745611707324528E-4</c:v>
                </c:pt>
                <c:pt idx="891">
                  <c:v>3.5655327686830071E-4</c:v>
                </c:pt>
                <c:pt idx="892">
                  <c:v>3.5566953181924508E-4</c:v>
                </c:pt>
                <c:pt idx="893">
                  <c:v>3.5480468087630256E-4</c:v>
                </c:pt>
                <c:pt idx="894">
                  <c:v>3.5395851871829204E-4</c:v>
                </c:pt>
                <c:pt idx="895">
                  <c:v>3.5313083597634815E-4</c:v>
                </c:pt>
                <c:pt idx="896">
                  <c:v>3.5232141945656259E-4</c:v>
                </c:pt>
                <c:pt idx="897">
                  <c:v>3.5153005236136288E-4</c:v>
                </c:pt>
                <c:pt idx="898">
                  <c:v>3.5075651450944603E-4</c:v>
                </c:pt>
                <c:pt idx="899">
                  <c:v>3.5000058255409367E-4</c:v>
                </c:pt>
                <c:pt idx="900">
                  <c:v>3.4926203019969369E-4</c:v>
                </c:pt>
                <c:pt idx="901">
                  <c:v>3.4854062841630309E-4</c:v>
                </c:pt>
                <c:pt idx="902">
                  <c:v>3.4783614565208829E-4</c:v>
                </c:pt>
                <c:pt idx="903">
                  <c:v>3.471483480434842E-4</c:v>
                </c:pt>
                <c:pt idx="904">
                  <c:v>3.4647699962292043E-4</c:v>
                </c:pt>
                <c:pt idx="905">
                  <c:v>3.4582186252396415E-4</c:v>
                </c:pt>
                <c:pt idx="906">
                  <c:v>3.4518269718373867E-4</c:v>
                </c:pt>
                <c:pt idx="907">
                  <c:v>3.4455926254247922E-4</c:v>
                </c:pt>
                <c:pt idx="908">
                  <c:v>3.439513162400926E-4</c:v>
                </c:pt>
                <c:pt idx="909">
                  <c:v>3.4335861480959618E-4</c:v>
                </c:pt>
                <c:pt idx="910">
                  <c:v>3.4278091386731233E-4</c:v>
                </c:pt>
                <c:pt idx="911">
                  <c:v>3.4221796829970465E-4</c:v>
                </c:pt>
                <c:pt idx="912">
                  <c:v>3.4166953244674567E-4</c:v>
                </c:pt>
                <c:pt idx="913">
                  <c:v>3.4113536028171202E-4</c:v>
                </c:pt>
                <c:pt idx="914">
                  <c:v>3.406152055873089E-4</c:v>
                </c:pt>
                <c:pt idx="915">
                  <c:v>3.401088221280329E-4</c:v>
                </c:pt>
                <c:pt idx="916">
                  <c:v>3.3961596381868484E-4</c:v>
                </c:pt>
                <c:pt idx="917">
                  <c:v>3.391363848889564E-4</c:v>
                </c:pt>
                <c:pt idx="918">
                  <c:v>3.3866984004401286E-4</c:v>
                </c:pt>
                <c:pt idx="919">
                  <c:v>3.3821608462100694E-4</c:v>
                </c:pt>
                <c:pt idx="920">
                  <c:v>3.3777487474146128E-4</c:v>
                </c:pt>
                <c:pt idx="921">
                  <c:v>3.3734596745946401E-4</c:v>
                </c:pt>
                <c:pt idx="922">
                  <c:v>3.3692912090562863E-4</c:v>
                </c:pt>
                <c:pt idx="923">
                  <c:v>3.3652409442677536E-4</c:v>
                </c:pt>
                <c:pt idx="924">
                  <c:v>3.3613064872129578E-4</c:v>
                </c:pt>
                <c:pt idx="925">
                  <c:v>3.3574854597017193E-4</c:v>
                </c:pt>
                <c:pt idx="926">
                  <c:v>3.3537754996362356E-4</c:v>
                </c:pt>
                <c:pt idx="927">
                  <c:v>3.3501742622336547E-4</c:v>
                </c:pt>
                <c:pt idx="928">
                  <c:v>3.3466794212046256E-4</c:v>
                </c:pt>
                <c:pt idx="929">
                  <c:v>3.3432886698877526E-4</c:v>
                </c:pt>
                <c:pt idx="930">
                  <c:v>3.33999972233995E-4</c:v>
                </c:pt>
                <c:pt idx="931">
                  <c:v>3.3368103143827452E-4</c:v>
                </c:pt>
                <c:pt idx="932">
                  <c:v>3.3337182046046379E-4</c:v>
                </c:pt>
                <c:pt idx="933">
                  <c:v>3.33072117531968E-4</c:v>
                </c:pt>
                <c:pt idx="934">
                  <c:v>3.3278170334824915E-4</c:v>
                </c:pt>
                <c:pt idx="935">
                  <c:v>3.3250036115599915E-4</c:v>
                </c:pt>
                <c:pt idx="936">
                  <c:v>3.3222787683601736E-4</c:v>
                </c:pt>
                <c:pt idx="937">
                  <c:v>3.3196403898182929E-4</c:v>
                </c:pt>
                <c:pt idx="938">
                  <c:v>3.3170863897409163E-4</c:v>
                </c:pt>
                <c:pt idx="939">
                  <c:v>3.3146147105082982E-4</c:v>
                </c:pt>
                <c:pt idx="940">
                  <c:v>3.3122233237356215E-4</c:v>
                </c:pt>
                <c:pt idx="941">
                  <c:v>3.3099102308936851E-4</c:v>
                </c:pt>
                <c:pt idx="942">
                  <c:v>3.3076734638896443E-4</c:v>
                </c:pt>
                <c:pt idx="943">
                  <c:v>3.3055110856084987E-4</c:v>
                </c:pt>
                <c:pt idx="944">
                  <c:v>3.3034211904160092E-4</c:v>
                </c:pt>
                <c:pt idx="945">
                  <c:v>3.3014019046238179E-4</c:v>
                </c:pt>
                <c:pt idx="946">
                  <c:v>3.2994513869175518E-4</c:v>
                </c:pt>
                <c:pt idx="947">
                  <c:v>3.2975678287487436E-4</c:v>
                </c:pt>
                <c:pt idx="948">
                  <c:v>3.2957494546914353E-4</c:v>
                </c:pt>
                <c:pt idx="949">
                  <c:v>3.2939945227643605E-4</c:v>
                </c:pt>
                <c:pt idx="950">
                  <c:v>3.2923013247196511E-4</c:v>
                </c:pt>
                <c:pt idx="951">
                  <c:v>3.2906681862990132E-4</c:v>
                </c:pt>
                <c:pt idx="952">
                  <c:v>3.2890934674583832E-4</c:v>
                </c:pt>
                <c:pt idx="953">
                  <c:v>3.2875755625620765E-4</c:v>
                </c:pt>
                <c:pt idx="954">
                  <c:v>3.2861129005474718E-4</c:v>
                </c:pt>
                <c:pt idx="955">
                  <c:v>3.2847039450613E-4</c:v>
                </c:pt>
                <c:pt idx="956">
                  <c:v>3.2833471945686377E-4</c:v>
                </c:pt>
                <c:pt idx="957">
                  <c:v>3.2820411824356963E-4</c:v>
                </c:pt>
                <c:pt idx="958">
                  <c:v>3.2807844769875484E-4</c:v>
                </c:pt>
                <c:pt idx="959">
                  <c:v>3.2795756815419218E-4</c:v>
                </c:pt>
                <c:pt idx="960">
                  <c:v>3.2784134344202264E-4</c:v>
                </c:pt>
                <c:pt idx="961">
                  <c:v>3.2772964089369653E-4</c:v>
                </c:pt>
                <c:pt idx="962">
                  <c:v>3.276223313368718E-4</c:v>
                </c:pt>
                <c:pt idx="963">
                  <c:v>3.2751928909038674E-4</c:v>
                </c:pt>
                <c:pt idx="964">
                  <c:v>3.2742039195742635E-4</c:v>
                </c:pt>
                <c:pt idx="965">
                  <c:v>3.273255212170006E-4</c:v>
                </c:pt>
                <c:pt idx="966">
                  <c:v>3.2723456161385436E-4</c:v>
                </c:pt>
                <c:pt idx="967">
                  <c:v>3.271474013469269E-4</c:v>
                </c:pt>
                <c:pt idx="968">
                  <c:v>3.2706393205648049E-4</c:v>
                </c:pt>
                <c:pt idx="969">
                  <c:v>3.2698404881001511E-4</c:v>
                </c:pt>
                <c:pt idx="970">
                  <c:v>3.2690765008708766E-4</c:v>
                </c:pt>
                <c:pt idx="971">
                  <c:v>3.2683463776315058E-4</c:v>
                </c:pt>
                <c:pt idx="972">
                  <c:v>3.2676491709252638E-4</c:v>
                </c:pt>
                <c:pt idx="973">
                  <c:v>3.266983966906314E-4</c:v>
                </c:pt>
                <c:pt idx="974">
                  <c:v>3.2663498851556093E-4</c:v>
                </c:pt>
                <c:pt idx="975">
                  <c:v>3.265746078491471E-4</c:v>
                </c:pt>
                <c:pt idx="976">
                  <c:v>3.2651717327759769E-4</c:v>
                </c:pt>
                <c:pt idx="977">
                  <c:v>3.2646260667182277E-4</c:v>
                </c:pt>
                <c:pt idx="978">
                  <c:v>3.2641083316755433E-4</c:v>
                </c:pt>
                <c:pt idx="979">
                  <c:v>3.2636178114535977E-4</c:v>
                </c:pt>
                <c:pt idx="980">
                  <c:v>3.263153822106501E-4</c:v>
                </c:pt>
                <c:pt idx="981">
                  <c:v>3.2627157117377889E-4</c:v>
                </c:pt>
                <c:pt idx="982">
                  <c:v>3.2623028603032605E-4</c:v>
                </c:pt>
                <c:pt idx="983">
                  <c:v>3.2619146794165757E-4</c:v>
                </c:pt>
                <c:pt idx="984">
                  <c:v>3.2615506121584859E-4</c:v>
                </c:pt>
                <c:pt idx="985">
                  <c:v>3.2612101328905434E-4</c:v>
                </c:pt>
                <c:pt idx="986">
                  <c:v>3.2608927470740965E-4</c:v>
                </c:pt>
                <c:pt idx="987">
                  <c:v>3.2605979910953469E-4</c:v>
                </c:pt>
                <c:pt idx="988">
                  <c:v>3.2603254320972012E-4</c:v>
                </c:pt>
                <c:pt idx="989">
                  <c:v>3.2600746678186133E-4</c:v>
                </c:pt>
                <c:pt idx="990">
                  <c:v>3.259845326442079E-4</c:v>
                </c:pt>
                <c:pt idx="991">
                  <c:v>3.2596370664498962E-4</c:v>
                </c:pt>
                <c:pt idx="992">
                  <c:v>3.2594495764897677E-4</c:v>
                </c:pt>
                <c:pt idx="993">
                  <c:v>3.2592825752502774E-4</c:v>
                </c:pt>
                <c:pt idx="994">
                  <c:v>3.2591358113467293E-4</c:v>
                </c:pt>
                <c:pt idx="995">
                  <c:v>3.2590090632178011E-4</c:v>
                </c:pt>
                <c:pt idx="996">
                  <c:v>3.2589021390333971E-4</c:v>
                </c:pt>
                <c:pt idx="997">
                  <c:v>3.2588148766140727E-4</c:v>
                </c:pt>
                <c:pt idx="998">
                  <c:v>3.2587471433623277E-4</c:v>
                </c:pt>
                <c:pt idx="999">
                  <c:v>3.2586988362060329E-4</c:v>
                </c:pt>
                <c:pt idx="1000">
                  <c:v>3.2586698815542046E-4</c:v>
                </c:pt>
              </c:numCache>
            </c:numRef>
          </c:yVal>
          <c:smooth val="1"/>
        </c:ser>
        <c:ser>
          <c:idx val="3"/>
          <c:order val="3"/>
          <c:tx>
            <c:v>2nd excited state</c:v>
          </c:tx>
          <c:marker>
            <c:symbol val="none"/>
          </c:marker>
          <c:xVal>
            <c:numRef>
              <c:f>Sheet2!$C$2:$C$10000</c:f>
              <c:numCache>
                <c:formatCode>General</c:formatCode>
                <c:ptCount val="9999"/>
                <c:pt idx="0">
                  <c:v>0</c:v>
                </c:pt>
                <c:pt idx="1">
                  <c:v>0.08</c:v>
                </c:pt>
                <c:pt idx="2">
                  <c:v>0.16</c:v>
                </c:pt>
                <c:pt idx="3">
                  <c:v>0.24</c:v>
                </c:pt>
                <c:pt idx="4">
                  <c:v>0.32</c:v>
                </c:pt>
                <c:pt idx="5">
                  <c:v>0.4</c:v>
                </c:pt>
                <c:pt idx="6">
                  <c:v>0.48</c:v>
                </c:pt>
                <c:pt idx="7">
                  <c:v>0.56000000000000005</c:v>
                </c:pt>
                <c:pt idx="8">
                  <c:v>0.64</c:v>
                </c:pt>
                <c:pt idx="9">
                  <c:v>0.72</c:v>
                </c:pt>
                <c:pt idx="10">
                  <c:v>0.8</c:v>
                </c:pt>
                <c:pt idx="11">
                  <c:v>0.88</c:v>
                </c:pt>
                <c:pt idx="12">
                  <c:v>0.96</c:v>
                </c:pt>
                <c:pt idx="13">
                  <c:v>1.04</c:v>
                </c:pt>
                <c:pt idx="14">
                  <c:v>1.1200000000000001</c:v>
                </c:pt>
                <c:pt idx="15">
                  <c:v>1.2</c:v>
                </c:pt>
                <c:pt idx="16">
                  <c:v>1.28</c:v>
                </c:pt>
                <c:pt idx="17">
                  <c:v>1.36</c:v>
                </c:pt>
                <c:pt idx="18">
                  <c:v>1.44</c:v>
                </c:pt>
                <c:pt idx="19">
                  <c:v>1.52</c:v>
                </c:pt>
                <c:pt idx="20">
                  <c:v>1.6</c:v>
                </c:pt>
                <c:pt idx="21">
                  <c:v>1.68</c:v>
                </c:pt>
                <c:pt idx="22">
                  <c:v>1.76</c:v>
                </c:pt>
                <c:pt idx="23">
                  <c:v>1.84</c:v>
                </c:pt>
                <c:pt idx="24">
                  <c:v>1.92</c:v>
                </c:pt>
                <c:pt idx="25">
                  <c:v>2</c:v>
                </c:pt>
                <c:pt idx="26">
                  <c:v>2.08</c:v>
                </c:pt>
                <c:pt idx="27">
                  <c:v>2.16</c:v>
                </c:pt>
                <c:pt idx="28">
                  <c:v>2.2400000000000002</c:v>
                </c:pt>
                <c:pt idx="29">
                  <c:v>2.3199999999999998</c:v>
                </c:pt>
                <c:pt idx="30">
                  <c:v>2.4</c:v>
                </c:pt>
                <c:pt idx="31">
                  <c:v>2.48</c:v>
                </c:pt>
                <c:pt idx="32">
                  <c:v>2.56</c:v>
                </c:pt>
                <c:pt idx="33">
                  <c:v>2.64</c:v>
                </c:pt>
                <c:pt idx="34">
                  <c:v>2.72</c:v>
                </c:pt>
                <c:pt idx="35">
                  <c:v>2.8</c:v>
                </c:pt>
                <c:pt idx="36">
                  <c:v>2.88</c:v>
                </c:pt>
                <c:pt idx="37">
                  <c:v>2.96</c:v>
                </c:pt>
                <c:pt idx="38">
                  <c:v>3.04</c:v>
                </c:pt>
                <c:pt idx="39">
                  <c:v>3.12</c:v>
                </c:pt>
                <c:pt idx="40">
                  <c:v>3.2</c:v>
                </c:pt>
                <c:pt idx="41">
                  <c:v>3.28</c:v>
                </c:pt>
                <c:pt idx="42">
                  <c:v>3.36</c:v>
                </c:pt>
                <c:pt idx="43">
                  <c:v>3.44</c:v>
                </c:pt>
                <c:pt idx="44">
                  <c:v>3.52</c:v>
                </c:pt>
                <c:pt idx="45">
                  <c:v>3.6</c:v>
                </c:pt>
                <c:pt idx="46">
                  <c:v>3.68</c:v>
                </c:pt>
                <c:pt idx="47">
                  <c:v>3.76</c:v>
                </c:pt>
                <c:pt idx="48">
                  <c:v>3.84</c:v>
                </c:pt>
                <c:pt idx="49">
                  <c:v>3.92</c:v>
                </c:pt>
                <c:pt idx="50">
                  <c:v>4</c:v>
                </c:pt>
                <c:pt idx="51">
                  <c:v>4.08</c:v>
                </c:pt>
                <c:pt idx="52">
                  <c:v>4.16</c:v>
                </c:pt>
                <c:pt idx="53">
                  <c:v>4.24</c:v>
                </c:pt>
                <c:pt idx="54">
                  <c:v>4.32</c:v>
                </c:pt>
                <c:pt idx="55">
                  <c:v>4.4000000000000004</c:v>
                </c:pt>
                <c:pt idx="56">
                  <c:v>4.4800000000000004</c:v>
                </c:pt>
                <c:pt idx="57">
                  <c:v>4.5599999999999996</c:v>
                </c:pt>
                <c:pt idx="58">
                  <c:v>4.6399999999999997</c:v>
                </c:pt>
                <c:pt idx="59">
                  <c:v>4.72</c:v>
                </c:pt>
                <c:pt idx="60">
                  <c:v>4.8</c:v>
                </c:pt>
                <c:pt idx="61">
                  <c:v>4.88</c:v>
                </c:pt>
                <c:pt idx="62">
                  <c:v>4.96</c:v>
                </c:pt>
                <c:pt idx="63">
                  <c:v>5.04</c:v>
                </c:pt>
                <c:pt idx="64">
                  <c:v>5.12</c:v>
                </c:pt>
                <c:pt idx="65">
                  <c:v>5.2</c:v>
                </c:pt>
                <c:pt idx="66">
                  <c:v>5.28</c:v>
                </c:pt>
                <c:pt idx="67">
                  <c:v>5.36</c:v>
                </c:pt>
                <c:pt idx="68">
                  <c:v>5.44</c:v>
                </c:pt>
                <c:pt idx="69">
                  <c:v>5.52</c:v>
                </c:pt>
                <c:pt idx="70">
                  <c:v>5.6</c:v>
                </c:pt>
                <c:pt idx="71">
                  <c:v>5.68</c:v>
                </c:pt>
                <c:pt idx="72">
                  <c:v>5.76</c:v>
                </c:pt>
                <c:pt idx="73">
                  <c:v>5.84</c:v>
                </c:pt>
                <c:pt idx="74">
                  <c:v>5.92</c:v>
                </c:pt>
                <c:pt idx="75">
                  <c:v>6</c:v>
                </c:pt>
                <c:pt idx="76">
                  <c:v>6.08</c:v>
                </c:pt>
                <c:pt idx="77">
                  <c:v>6.16</c:v>
                </c:pt>
                <c:pt idx="78">
                  <c:v>6.24</c:v>
                </c:pt>
                <c:pt idx="79">
                  <c:v>6.32</c:v>
                </c:pt>
                <c:pt idx="80">
                  <c:v>6.4</c:v>
                </c:pt>
                <c:pt idx="81">
                  <c:v>6.48</c:v>
                </c:pt>
                <c:pt idx="82">
                  <c:v>6.56</c:v>
                </c:pt>
                <c:pt idx="83">
                  <c:v>6.64</c:v>
                </c:pt>
                <c:pt idx="84">
                  <c:v>6.72</c:v>
                </c:pt>
                <c:pt idx="85">
                  <c:v>6.8</c:v>
                </c:pt>
                <c:pt idx="86">
                  <c:v>6.88</c:v>
                </c:pt>
                <c:pt idx="87">
                  <c:v>6.96</c:v>
                </c:pt>
                <c:pt idx="88">
                  <c:v>7.04</c:v>
                </c:pt>
                <c:pt idx="89">
                  <c:v>7.12</c:v>
                </c:pt>
                <c:pt idx="90">
                  <c:v>7.2</c:v>
                </c:pt>
                <c:pt idx="91">
                  <c:v>7.28</c:v>
                </c:pt>
                <c:pt idx="92">
                  <c:v>7.36</c:v>
                </c:pt>
                <c:pt idx="93">
                  <c:v>7.44</c:v>
                </c:pt>
                <c:pt idx="94">
                  <c:v>7.52</c:v>
                </c:pt>
                <c:pt idx="95">
                  <c:v>7.6</c:v>
                </c:pt>
                <c:pt idx="96">
                  <c:v>7.68</c:v>
                </c:pt>
                <c:pt idx="97">
                  <c:v>7.76</c:v>
                </c:pt>
                <c:pt idx="98">
                  <c:v>7.84</c:v>
                </c:pt>
                <c:pt idx="99">
                  <c:v>7.92</c:v>
                </c:pt>
                <c:pt idx="100">
                  <c:v>8</c:v>
                </c:pt>
                <c:pt idx="101">
                  <c:v>8.08</c:v>
                </c:pt>
                <c:pt idx="102">
                  <c:v>8.16</c:v>
                </c:pt>
                <c:pt idx="103">
                  <c:v>8.24</c:v>
                </c:pt>
                <c:pt idx="104">
                  <c:v>8.32</c:v>
                </c:pt>
                <c:pt idx="105">
                  <c:v>8.4</c:v>
                </c:pt>
                <c:pt idx="106">
                  <c:v>8.48</c:v>
                </c:pt>
                <c:pt idx="107">
                  <c:v>8.56</c:v>
                </c:pt>
                <c:pt idx="108">
                  <c:v>8.64</c:v>
                </c:pt>
                <c:pt idx="109">
                  <c:v>8.7200000000000006</c:v>
                </c:pt>
                <c:pt idx="110">
                  <c:v>8.8000000000000007</c:v>
                </c:pt>
                <c:pt idx="111">
                  <c:v>8.8800000000000008</c:v>
                </c:pt>
                <c:pt idx="112">
                  <c:v>8.9600000000000009</c:v>
                </c:pt>
                <c:pt idx="113">
                  <c:v>9.0399999999999991</c:v>
                </c:pt>
                <c:pt idx="114">
                  <c:v>9.1199999999999992</c:v>
                </c:pt>
                <c:pt idx="115">
                  <c:v>9.1999999999999993</c:v>
                </c:pt>
                <c:pt idx="116">
                  <c:v>9.2799999999999994</c:v>
                </c:pt>
                <c:pt idx="117">
                  <c:v>9.36</c:v>
                </c:pt>
                <c:pt idx="118">
                  <c:v>9.44</c:v>
                </c:pt>
                <c:pt idx="119">
                  <c:v>9.52</c:v>
                </c:pt>
                <c:pt idx="120">
                  <c:v>9.6</c:v>
                </c:pt>
                <c:pt idx="121">
                  <c:v>9.68</c:v>
                </c:pt>
                <c:pt idx="122">
                  <c:v>9.76</c:v>
                </c:pt>
                <c:pt idx="123">
                  <c:v>9.84</c:v>
                </c:pt>
                <c:pt idx="124">
                  <c:v>9.92</c:v>
                </c:pt>
                <c:pt idx="125">
                  <c:v>10</c:v>
                </c:pt>
                <c:pt idx="126">
                  <c:v>10.08</c:v>
                </c:pt>
                <c:pt idx="127">
                  <c:v>10.16</c:v>
                </c:pt>
                <c:pt idx="128">
                  <c:v>10.24</c:v>
                </c:pt>
                <c:pt idx="129">
                  <c:v>10.32</c:v>
                </c:pt>
                <c:pt idx="130">
                  <c:v>10.4</c:v>
                </c:pt>
                <c:pt idx="131">
                  <c:v>10.48</c:v>
                </c:pt>
                <c:pt idx="132">
                  <c:v>10.56</c:v>
                </c:pt>
                <c:pt idx="133">
                  <c:v>10.64</c:v>
                </c:pt>
                <c:pt idx="134">
                  <c:v>10.72</c:v>
                </c:pt>
                <c:pt idx="135">
                  <c:v>10.8</c:v>
                </c:pt>
                <c:pt idx="136">
                  <c:v>10.88</c:v>
                </c:pt>
                <c:pt idx="137">
                  <c:v>10.96</c:v>
                </c:pt>
                <c:pt idx="138">
                  <c:v>11.04</c:v>
                </c:pt>
                <c:pt idx="139">
                  <c:v>11.12</c:v>
                </c:pt>
                <c:pt idx="140">
                  <c:v>11.2</c:v>
                </c:pt>
                <c:pt idx="141">
                  <c:v>11.28</c:v>
                </c:pt>
                <c:pt idx="142">
                  <c:v>11.36</c:v>
                </c:pt>
                <c:pt idx="143">
                  <c:v>11.44</c:v>
                </c:pt>
                <c:pt idx="144">
                  <c:v>11.52</c:v>
                </c:pt>
                <c:pt idx="145">
                  <c:v>11.6</c:v>
                </c:pt>
                <c:pt idx="146">
                  <c:v>11.68</c:v>
                </c:pt>
                <c:pt idx="147">
                  <c:v>11.76</c:v>
                </c:pt>
                <c:pt idx="148">
                  <c:v>11.84</c:v>
                </c:pt>
                <c:pt idx="149">
                  <c:v>11.92</c:v>
                </c:pt>
                <c:pt idx="150">
                  <c:v>12</c:v>
                </c:pt>
                <c:pt idx="151">
                  <c:v>12.08</c:v>
                </c:pt>
                <c:pt idx="152">
                  <c:v>12.16</c:v>
                </c:pt>
                <c:pt idx="153">
                  <c:v>12.24</c:v>
                </c:pt>
                <c:pt idx="154">
                  <c:v>12.32</c:v>
                </c:pt>
                <c:pt idx="155">
                  <c:v>12.4</c:v>
                </c:pt>
                <c:pt idx="156">
                  <c:v>12.48</c:v>
                </c:pt>
                <c:pt idx="157">
                  <c:v>12.56</c:v>
                </c:pt>
                <c:pt idx="158">
                  <c:v>12.64</c:v>
                </c:pt>
                <c:pt idx="159">
                  <c:v>12.72</c:v>
                </c:pt>
                <c:pt idx="160">
                  <c:v>12.8</c:v>
                </c:pt>
                <c:pt idx="161">
                  <c:v>12.88</c:v>
                </c:pt>
                <c:pt idx="162">
                  <c:v>12.96</c:v>
                </c:pt>
                <c:pt idx="163">
                  <c:v>13.04</c:v>
                </c:pt>
                <c:pt idx="164">
                  <c:v>13.12</c:v>
                </c:pt>
                <c:pt idx="165">
                  <c:v>13.2</c:v>
                </c:pt>
                <c:pt idx="166">
                  <c:v>13.28</c:v>
                </c:pt>
                <c:pt idx="167">
                  <c:v>13.36</c:v>
                </c:pt>
                <c:pt idx="168">
                  <c:v>13.44</c:v>
                </c:pt>
                <c:pt idx="169">
                  <c:v>13.52</c:v>
                </c:pt>
                <c:pt idx="170">
                  <c:v>13.6</c:v>
                </c:pt>
                <c:pt idx="171">
                  <c:v>13.68</c:v>
                </c:pt>
                <c:pt idx="172">
                  <c:v>13.76</c:v>
                </c:pt>
                <c:pt idx="173">
                  <c:v>13.84</c:v>
                </c:pt>
                <c:pt idx="174">
                  <c:v>13.92</c:v>
                </c:pt>
                <c:pt idx="175">
                  <c:v>14</c:v>
                </c:pt>
                <c:pt idx="176">
                  <c:v>14.08</c:v>
                </c:pt>
                <c:pt idx="177">
                  <c:v>14.16</c:v>
                </c:pt>
                <c:pt idx="178">
                  <c:v>14.24</c:v>
                </c:pt>
                <c:pt idx="179">
                  <c:v>14.32</c:v>
                </c:pt>
                <c:pt idx="180">
                  <c:v>14.4</c:v>
                </c:pt>
                <c:pt idx="181">
                  <c:v>14.48</c:v>
                </c:pt>
                <c:pt idx="182">
                  <c:v>14.56</c:v>
                </c:pt>
                <c:pt idx="183">
                  <c:v>14.64</c:v>
                </c:pt>
                <c:pt idx="184">
                  <c:v>14.72</c:v>
                </c:pt>
                <c:pt idx="185">
                  <c:v>14.8</c:v>
                </c:pt>
                <c:pt idx="186">
                  <c:v>14.88</c:v>
                </c:pt>
                <c:pt idx="187">
                  <c:v>14.96</c:v>
                </c:pt>
                <c:pt idx="188">
                  <c:v>15.04</c:v>
                </c:pt>
                <c:pt idx="189">
                  <c:v>15.12</c:v>
                </c:pt>
                <c:pt idx="190">
                  <c:v>15.2</c:v>
                </c:pt>
                <c:pt idx="191">
                  <c:v>15.28</c:v>
                </c:pt>
                <c:pt idx="192">
                  <c:v>15.36</c:v>
                </c:pt>
                <c:pt idx="193">
                  <c:v>15.44</c:v>
                </c:pt>
                <c:pt idx="194">
                  <c:v>15.52</c:v>
                </c:pt>
                <c:pt idx="195">
                  <c:v>15.6</c:v>
                </c:pt>
                <c:pt idx="196">
                  <c:v>15.68</c:v>
                </c:pt>
                <c:pt idx="197">
                  <c:v>15.76</c:v>
                </c:pt>
                <c:pt idx="198">
                  <c:v>15.84</c:v>
                </c:pt>
                <c:pt idx="199">
                  <c:v>15.92</c:v>
                </c:pt>
                <c:pt idx="200">
                  <c:v>16</c:v>
                </c:pt>
                <c:pt idx="201">
                  <c:v>16.079999999999998</c:v>
                </c:pt>
                <c:pt idx="202">
                  <c:v>16.16</c:v>
                </c:pt>
                <c:pt idx="203">
                  <c:v>16.239999999999998</c:v>
                </c:pt>
                <c:pt idx="204">
                  <c:v>16.32</c:v>
                </c:pt>
                <c:pt idx="205">
                  <c:v>16.399999999999999</c:v>
                </c:pt>
                <c:pt idx="206">
                  <c:v>16.48</c:v>
                </c:pt>
                <c:pt idx="207">
                  <c:v>16.559999999999999</c:v>
                </c:pt>
                <c:pt idx="208">
                  <c:v>16.64</c:v>
                </c:pt>
                <c:pt idx="209">
                  <c:v>16.72</c:v>
                </c:pt>
                <c:pt idx="210">
                  <c:v>16.8</c:v>
                </c:pt>
                <c:pt idx="211">
                  <c:v>16.88</c:v>
                </c:pt>
                <c:pt idx="212">
                  <c:v>16.96</c:v>
                </c:pt>
                <c:pt idx="213">
                  <c:v>17.04</c:v>
                </c:pt>
                <c:pt idx="214">
                  <c:v>17.12</c:v>
                </c:pt>
                <c:pt idx="215">
                  <c:v>17.2</c:v>
                </c:pt>
                <c:pt idx="216">
                  <c:v>17.28</c:v>
                </c:pt>
                <c:pt idx="217">
                  <c:v>17.36</c:v>
                </c:pt>
                <c:pt idx="218">
                  <c:v>17.440000000000001</c:v>
                </c:pt>
                <c:pt idx="219">
                  <c:v>17.52</c:v>
                </c:pt>
                <c:pt idx="220">
                  <c:v>17.600000000000001</c:v>
                </c:pt>
                <c:pt idx="221">
                  <c:v>17.68</c:v>
                </c:pt>
                <c:pt idx="222">
                  <c:v>17.760000000000002</c:v>
                </c:pt>
                <c:pt idx="223">
                  <c:v>17.84</c:v>
                </c:pt>
                <c:pt idx="224">
                  <c:v>17.920000000000002</c:v>
                </c:pt>
                <c:pt idx="225">
                  <c:v>18</c:v>
                </c:pt>
                <c:pt idx="226">
                  <c:v>18.079999999999998</c:v>
                </c:pt>
                <c:pt idx="227">
                  <c:v>18.16</c:v>
                </c:pt>
                <c:pt idx="228">
                  <c:v>18.239999999999998</c:v>
                </c:pt>
                <c:pt idx="229">
                  <c:v>18.32</c:v>
                </c:pt>
                <c:pt idx="230">
                  <c:v>18.399999999999999</c:v>
                </c:pt>
                <c:pt idx="231">
                  <c:v>18.48</c:v>
                </c:pt>
                <c:pt idx="232">
                  <c:v>18.559999999999999</c:v>
                </c:pt>
                <c:pt idx="233">
                  <c:v>18.64</c:v>
                </c:pt>
                <c:pt idx="234">
                  <c:v>18.72</c:v>
                </c:pt>
                <c:pt idx="235">
                  <c:v>18.8</c:v>
                </c:pt>
                <c:pt idx="236">
                  <c:v>18.88</c:v>
                </c:pt>
                <c:pt idx="237">
                  <c:v>18.96</c:v>
                </c:pt>
                <c:pt idx="238">
                  <c:v>19.04</c:v>
                </c:pt>
                <c:pt idx="239">
                  <c:v>19.12</c:v>
                </c:pt>
                <c:pt idx="240">
                  <c:v>19.2</c:v>
                </c:pt>
                <c:pt idx="241">
                  <c:v>19.28</c:v>
                </c:pt>
                <c:pt idx="242">
                  <c:v>19.36</c:v>
                </c:pt>
                <c:pt idx="243">
                  <c:v>19.440000000000001</c:v>
                </c:pt>
                <c:pt idx="244">
                  <c:v>19.52</c:v>
                </c:pt>
                <c:pt idx="245">
                  <c:v>19.600000000000001</c:v>
                </c:pt>
                <c:pt idx="246">
                  <c:v>19.68</c:v>
                </c:pt>
                <c:pt idx="247">
                  <c:v>19.760000000000002</c:v>
                </c:pt>
                <c:pt idx="248">
                  <c:v>19.84</c:v>
                </c:pt>
                <c:pt idx="249">
                  <c:v>19.920000000000002</c:v>
                </c:pt>
                <c:pt idx="250">
                  <c:v>20</c:v>
                </c:pt>
                <c:pt idx="251">
                  <c:v>20.079999999999998</c:v>
                </c:pt>
                <c:pt idx="252">
                  <c:v>20.16</c:v>
                </c:pt>
                <c:pt idx="253">
                  <c:v>20.239999999999998</c:v>
                </c:pt>
                <c:pt idx="254">
                  <c:v>20.32</c:v>
                </c:pt>
                <c:pt idx="255">
                  <c:v>20.399999999999999</c:v>
                </c:pt>
                <c:pt idx="256">
                  <c:v>20.48</c:v>
                </c:pt>
                <c:pt idx="257">
                  <c:v>20.56</c:v>
                </c:pt>
                <c:pt idx="258">
                  <c:v>20.64</c:v>
                </c:pt>
                <c:pt idx="259">
                  <c:v>20.72</c:v>
                </c:pt>
                <c:pt idx="260">
                  <c:v>20.8</c:v>
                </c:pt>
                <c:pt idx="261">
                  <c:v>20.88</c:v>
                </c:pt>
                <c:pt idx="262">
                  <c:v>20.96</c:v>
                </c:pt>
                <c:pt idx="263">
                  <c:v>21.04</c:v>
                </c:pt>
                <c:pt idx="264">
                  <c:v>21.12</c:v>
                </c:pt>
                <c:pt idx="265">
                  <c:v>21.2</c:v>
                </c:pt>
                <c:pt idx="266">
                  <c:v>21.28</c:v>
                </c:pt>
                <c:pt idx="267">
                  <c:v>21.36</c:v>
                </c:pt>
                <c:pt idx="268">
                  <c:v>21.44</c:v>
                </c:pt>
                <c:pt idx="269">
                  <c:v>21.52</c:v>
                </c:pt>
                <c:pt idx="270">
                  <c:v>21.6</c:v>
                </c:pt>
                <c:pt idx="271">
                  <c:v>21.68</c:v>
                </c:pt>
                <c:pt idx="272">
                  <c:v>21.76</c:v>
                </c:pt>
                <c:pt idx="273">
                  <c:v>21.84</c:v>
                </c:pt>
                <c:pt idx="274">
                  <c:v>21.92</c:v>
                </c:pt>
                <c:pt idx="275">
                  <c:v>22</c:v>
                </c:pt>
                <c:pt idx="276">
                  <c:v>22.08</c:v>
                </c:pt>
                <c:pt idx="277">
                  <c:v>22.16</c:v>
                </c:pt>
                <c:pt idx="278">
                  <c:v>22.24</c:v>
                </c:pt>
                <c:pt idx="279">
                  <c:v>22.32</c:v>
                </c:pt>
                <c:pt idx="280">
                  <c:v>22.4</c:v>
                </c:pt>
                <c:pt idx="281">
                  <c:v>22.48</c:v>
                </c:pt>
                <c:pt idx="282">
                  <c:v>22.56</c:v>
                </c:pt>
                <c:pt idx="283">
                  <c:v>22.64</c:v>
                </c:pt>
                <c:pt idx="284">
                  <c:v>22.72</c:v>
                </c:pt>
                <c:pt idx="285">
                  <c:v>22.8</c:v>
                </c:pt>
                <c:pt idx="286">
                  <c:v>22.88</c:v>
                </c:pt>
                <c:pt idx="287">
                  <c:v>22.96</c:v>
                </c:pt>
                <c:pt idx="288">
                  <c:v>23.04</c:v>
                </c:pt>
                <c:pt idx="289">
                  <c:v>23.12</c:v>
                </c:pt>
                <c:pt idx="290">
                  <c:v>23.2</c:v>
                </c:pt>
                <c:pt idx="291">
                  <c:v>23.28</c:v>
                </c:pt>
                <c:pt idx="292">
                  <c:v>23.36</c:v>
                </c:pt>
                <c:pt idx="293">
                  <c:v>23.44</c:v>
                </c:pt>
                <c:pt idx="294">
                  <c:v>23.52</c:v>
                </c:pt>
                <c:pt idx="295">
                  <c:v>23.6</c:v>
                </c:pt>
                <c:pt idx="296">
                  <c:v>23.68</c:v>
                </c:pt>
                <c:pt idx="297">
                  <c:v>23.76</c:v>
                </c:pt>
                <c:pt idx="298">
                  <c:v>23.84</c:v>
                </c:pt>
                <c:pt idx="299">
                  <c:v>23.92</c:v>
                </c:pt>
                <c:pt idx="300">
                  <c:v>24</c:v>
                </c:pt>
                <c:pt idx="301">
                  <c:v>24.08</c:v>
                </c:pt>
                <c:pt idx="302">
                  <c:v>24.16</c:v>
                </c:pt>
                <c:pt idx="303">
                  <c:v>24.24</c:v>
                </c:pt>
                <c:pt idx="304">
                  <c:v>24.32</c:v>
                </c:pt>
                <c:pt idx="305">
                  <c:v>24.4</c:v>
                </c:pt>
                <c:pt idx="306">
                  <c:v>24.48</c:v>
                </c:pt>
                <c:pt idx="307">
                  <c:v>24.56</c:v>
                </c:pt>
                <c:pt idx="308">
                  <c:v>24.64</c:v>
                </c:pt>
                <c:pt idx="309">
                  <c:v>24.72</c:v>
                </c:pt>
                <c:pt idx="310">
                  <c:v>24.8</c:v>
                </c:pt>
                <c:pt idx="311">
                  <c:v>24.88</c:v>
                </c:pt>
                <c:pt idx="312">
                  <c:v>24.96</c:v>
                </c:pt>
                <c:pt idx="313">
                  <c:v>25.04</c:v>
                </c:pt>
                <c:pt idx="314">
                  <c:v>25.12</c:v>
                </c:pt>
                <c:pt idx="315">
                  <c:v>25.2</c:v>
                </c:pt>
                <c:pt idx="316">
                  <c:v>25.28</c:v>
                </c:pt>
                <c:pt idx="317">
                  <c:v>25.36</c:v>
                </c:pt>
                <c:pt idx="318">
                  <c:v>25.44</c:v>
                </c:pt>
                <c:pt idx="319">
                  <c:v>25.52</c:v>
                </c:pt>
                <c:pt idx="320">
                  <c:v>25.6</c:v>
                </c:pt>
                <c:pt idx="321">
                  <c:v>25.68</c:v>
                </c:pt>
                <c:pt idx="322">
                  <c:v>25.76</c:v>
                </c:pt>
                <c:pt idx="323">
                  <c:v>25.84</c:v>
                </c:pt>
                <c:pt idx="324">
                  <c:v>25.92</c:v>
                </c:pt>
                <c:pt idx="325">
                  <c:v>26</c:v>
                </c:pt>
                <c:pt idx="326">
                  <c:v>26.08</c:v>
                </c:pt>
                <c:pt idx="327">
                  <c:v>26.16</c:v>
                </c:pt>
                <c:pt idx="328">
                  <c:v>26.24</c:v>
                </c:pt>
                <c:pt idx="329">
                  <c:v>26.32</c:v>
                </c:pt>
                <c:pt idx="330">
                  <c:v>26.4</c:v>
                </c:pt>
                <c:pt idx="331">
                  <c:v>26.48</c:v>
                </c:pt>
                <c:pt idx="332">
                  <c:v>26.56</c:v>
                </c:pt>
                <c:pt idx="333">
                  <c:v>26.64</c:v>
                </c:pt>
                <c:pt idx="334">
                  <c:v>26.72</c:v>
                </c:pt>
                <c:pt idx="335">
                  <c:v>26.8</c:v>
                </c:pt>
                <c:pt idx="336">
                  <c:v>26.88</c:v>
                </c:pt>
                <c:pt idx="337">
                  <c:v>26.96</c:v>
                </c:pt>
                <c:pt idx="338">
                  <c:v>27.04</c:v>
                </c:pt>
                <c:pt idx="339">
                  <c:v>27.12</c:v>
                </c:pt>
                <c:pt idx="340">
                  <c:v>27.2</c:v>
                </c:pt>
                <c:pt idx="341">
                  <c:v>27.28</c:v>
                </c:pt>
                <c:pt idx="342">
                  <c:v>27.36</c:v>
                </c:pt>
                <c:pt idx="343">
                  <c:v>27.44</c:v>
                </c:pt>
                <c:pt idx="344">
                  <c:v>27.52</c:v>
                </c:pt>
                <c:pt idx="345">
                  <c:v>27.6</c:v>
                </c:pt>
                <c:pt idx="346">
                  <c:v>27.68</c:v>
                </c:pt>
                <c:pt idx="347">
                  <c:v>27.76</c:v>
                </c:pt>
                <c:pt idx="348">
                  <c:v>27.84</c:v>
                </c:pt>
                <c:pt idx="349">
                  <c:v>27.92</c:v>
                </c:pt>
                <c:pt idx="350">
                  <c:v>28</c:v>
                </c:pt>
                <c:pt idx="351">
                  <c:v>28.08</c:v>
                </c:pt>
                <c:pt idx="352">
                  <c:v>28.16</c:v>
                </c:pt>
                <c:pt idx="353">
                  <c:v>28.24</c:v>
                </c:pt>
                <c:pt idx="354">
                  <c:v>28.32</c:v>
                </c:pt>
                <c:pt idx="355">
                  <c:v>28.4</c:v>
                </c:pt>
                <c:pt idx="356">
                  <c:v>28.48</c:v>
                </c:pt>
                <c:pt idx="357">
                  <c:v>28.56</c:v>
                </c:pt>
                <c:pt idx="358">
                  <c:v>28.64</c:v>
                </c:pt>
                <c:pt idx="359">
                  <c:v>28.72</c:v>
                </c:pt>
                <c:pt idx="360">
                  <c:v>28.8</c:v>
                </c:pt>
                <c:pt idx="361">
                  <c:v>28.88</c:v>
                </c:pt>
                <c:pt idx="362">
                  <c:v>28.96</c:v>
                </c:pt>
                <c:pt idx="363">
                  <c:v>29.04</c:v>
                </c:pt>
                <c:pt idx="364">
                  <c:v>29.12</c:v>
                </c:pt>
                <c:pt idx="365">
                  <c:v>29.2</c:v>
                </c:pt>
                <c:pt idx="366">
                  <c:v>29.28</c:v>
                </c:pt>
                <c:pt idx="367">
                  <c:v>29.36</c:v>
                </c:pt>
                <c:pt idx="368">
                  <c:v>29.44</c:v>
                </c:pt>
                <c:pt idx="369">
                  <c:v>29.52</c:v>
                </c:pt>
                <c:pt idx="370">
                  <c:v>29.6</c:v>
                </c:pt>
                <c:pt idx="371">
                  <c:v>29.68</c:v>
                </c:pt>
                <c:pt idx="372">
                  <c:v>29.76</c:v>
                </c:pt>
                <c:pt idx="373">
                  <c:v>29.84</c:v>
                </c:pt>
                <c:pt idx="374">
                  <c:v>29.92</c:v>
                </c:pt>
                <c:pt idx="375">
                  <c:v>30</c:v>
                </c:pt>
                <c:pt idx="376">
                  <c:v>30.08</c:v>
                </c:pt>
                <c:pt idx="377">
                  <c:v>30.16</c:v>
                </c:pt>
                <c:pt idx="378">
                  <c:v>30.24</c:v>
                </c:pt>
                <c:pt idx="379">
                  <c:v>30.32</c:v>
                </c:pt>
                <c:pt idx="380">
                  <c:v>30.4</c:v>
                </c:pt>
                <c:pt idx="381">
                  <c:v>30.48</c:v>
                </c:pt>
                <c:pt idx="382">
                  <c:v>30.56</c:v>
                </c:pt>
                <c:pt idx="383">
                  <c:v>30.64</c:v>
                </c:pt>
                <c:pt idx="384">
                  <c:v>30.72</c:v>
                </c:pt>
                <c:pt idx="385">
                  <c:v>30.8</c:v>
                </c:pt>
                <c:pt idx="386">
                  <c:v>30.88</c:v>
                </c:pt>
                <c:pt idx="387">
                  <c:v>30.96</c:v>
                </c:pt>
                <c:pt idx="388">
                  <c:v>31.04</c:v>
                </c:pt>
                <c:pt idx="389">
                  <c:v>31.12</c:v>
                </c:pt>
                <c:pt idx="390">
                  <c:v>31.2</c:v>
                </c:pt>
                <c:pt idx="391">
                  <c:v>31.28</c:v>
                </c:pt>
                <c:pt idx="392">
                  <c:v>31.36</c:v>
                </c:pt>
                <c:pt idx="393">
                  <c:v>31.44</c:v>
                </c:pt>
                <c:pt idx="394">
                  <c:v>31.52</c:v>
                </c:pt>
                <c:pt idx="395">
                  <c:v>31.6</c:v>
                </c:pt>
                <c:pt idx="396">
                  <c:v>31.68</c:v>
                </c:pt>
                <c:pt idx="397">
                  <c:v>31.76</c:v>
                </c:pt>
                <c:pt idx="398">
                  <c:v>31.84</c:v>
                </c:pt>
                <c:pt idx="399">
                  <c:v>31.92</c:v>
                </c:pt>
                <c:pt idx="400">
                  <c:v>32</c:v>
                </c:pt>
                <c:pt idx="401">
                  <c:v>32.08</c:v>
                </c:pt>
                <c:pt idx="402">
                  <c:v>32.159999999999997</c:v>
                </c:pt>
                <c:pt idx="403">
                  <c:v>32.24</c:v>
                </c:pt>
                <c:pt idx="404">
                  <c:v>32.32</c:v>
                </c:pt>
                <c:pt idx="405">
                  <c:v>32.4</c:v>
                </c:pt>
                <c:pt idx="406">
                  <c:v>32.479999999999997</c:v>
                </c:pt>
                <c:pt idx="407">
                  <c:v>32.56</c:v>
                </c:pt>
                <c:pt idx="408">
                  <c:v>32.64</c:v>
                </c:pt>
                <c:pt idx="409">
                  <c:v>32.72</c:v>
                </c:pt>
                <c:pt idx="410">
                  <c:v>32.799999999999997</c:v>
                </c:pt>
                <c:pt idx="411">
                  <c:v>32.880000000000003</c:v>
                </c:pt>
                <c:pt idx="412">
                  <c:v>32.96</c:v>
                </c:pt>
                <c:pt idx="413">
                  <c:v>33.04</c:v>
                </c:pt>
                <c:pt idx="414">
                  <c:v>33.119999999999997</c:v>
                </c:pt>
                <c:pt idx="415">
                  <c:v>33.200000000000003</c:v>
                </c:pt>
                <c:pt idx="416">
                  <c:v>33.28</c:v>
                </c:pt>
                <c:pt idx="417">
                  <c:v>33.36</c:v>
                </c:pt>
                <c:pt idx="418">
                  <c:v>33.44</c:v>
                </c:pt>
                <c:pt idx="419">
                  <c:v>33.520000000000003</c:v>
                </c:pt>
                <c:pt idx="420">
                  <c:v>33.6</c:v>
                </c:pt>
                <c:pt idx="421">
                  <c:v>33.68</c:v>
                </c:pt>
                <c:pt idx="422">
                  <c:v>33.76</c:v>
                </c:pt>
                <c:pt idx="423">
                  <c:v>33.840000000000003</c:v>
                </c:pt>
                <c:pt idx="424">
                  <c:v>33.92</c:v>
                </c:pt>
                <c:pt idx="425">
                  <c:v>34</c:v>
                </c:pt>
                <c:pt idx="426">
                  <c:v>34.08</c:v>
                </c:pt>
                <c:pt idx="427">
                  <c:v>34.159999999999997</c:v>
                </c:pt>
                <c:pt idx="428">
                  <c:v>34.24</c:v>
                </c:pt>
                <c:pt idx="429">
                  <c:v>34.32</c:v>
                </c:pt>
                <c:pt idx="430">
                  <c:v>34.4</c:v>
                </c:pt>
                <c:pt idx="431">
                  <c:v>34.479999999999997</c:v>
                </c:pt>
                <c:pt idx="432">
                  <c:v>34.56</c:v>
                </c:pt>
                <c:pt idx="433">
                  <c:v>34.64</c:v>
                </c:pt>
                <c:pt idx="434">
                  <c:v>34.72</c:v>
                </c:pt>
                <c:pt idx="435">
                  <c:v>34.799999999999997</c:v>
                </c:pt>
                <c:pt idx="436">
                  <c:v>34.880000000000003</c:v>
                </c:pt>
                <c:pt idx="437">
                  <c:v>34.96</c:v>
                </c:pt>
                <c:pt idx="438">
                  <c:v>35.04</c:v>
                </c:pt>
                <c:pt idx="439">
                  <c:v>35.119999999999997</c:v>
                </c:pt>
                <c:pt idx="440">
                  <c:v>35.200000000000003</c:v>
                </c:pt>
                <c:pt idx="441">
                  <c:v>35.28</c:v>
                </c:pt>
                <c:pt idx="442">
                  <c:v>35.36</c:v>
                </c:pt>
                <c:pt idx="443">
                  <c:v>35.44</c:v>
                </c:pt>
                <c:pt idx="444">
                  <c:v>35.520000000000003</c:v>
                </c:pt>
                <c:pt idx="445">
                  <c:v>35.6</c:v>
                </c:pt>
                <c:pt idx="446">
                  <c:v>35.68</c:v>
                </c:pt>
                <c:pt idx="447">
                  <c:v>35.76</c:v>
                </c:pt>
                <c:pt idx="448">
                  <c:v>35.840000000000003</c:v>
                </c:pt>
                <c:pt idx="449">
                  <c:v>35.92</c:v>
                </c:pt>
                <c:pt idx="450">
                  <c:v>36</c:v>
                </c:pt>
                <c:pt idx="451">
                  <c:v>36.08</c:v>
                </c:pt>
                <c:pt idx="452">
                  <c:v>36.159999999999997</c:v>
                </c:pt>
                <c:pt idx="453">
                  <c:v>36.24</c:v>
                </c:pt>
                <c:pt idx="454">
                  <c:v>36.32</c:v>
                </c:pt>
                <c:pt idx="455">
                  <c:v>36.4</c:v>
                </c:pt>
                <c:pt idx="456">
                  <c:v>36.479999999999997</c:v>
                </c:pt>
                <c:pt idx="457">
                  <c:v>36.56</c:v>
                </c:pt>
                <c:pt idx="458">
                  <c:v>36.64</c:v>
                </c:pt>
                <c:pt idx="459">
                  <c:v>36.72</c:v>
                </c:pt>
                <c:pt idx="460">
                  <c:v>36.799999999999997</c:v>
                </c:pt>
                <c:pt idx="461">
                  <c:v>36.880000000000003</c:v>
                </c:pt>
                <c:pt idx="462">
                  <c:v>36.96</c:v>
                </c:pt>
                <c:pt idx="463">
                  <c:v>37.04</c:v>
                </c:pt>
                <c:pt idx="464">
                  <c:v>37.119999999999997</c:v>
                </c:pt>
                <c:pt idx="465">
                  <c:v>37.200000000000003</c:v>
                </c:pt>
                <c:pt idx="466">
                  <c:v>37.28</c:v>
                </c:pt>
                <c:pt idx="467">
                  <c:v>37.36</c:v>
                </c:pt>
                <c:pt idx="468">
                  <c:v>37.44</c:v>
                </c:pt>
                <c:pt idx="469">
                  <c:v>37.520000000000003</c:v>
                </c:pt>
                <c:pt idx="470">
                  <c:v>37.6</c:v>
                </c:pt>
                <c:pt idx="471">
                  <c:v>37.68</c:v>
                </c:pt>
                <c:pt idx="472">
                  <c:v>37.76</c:v>
                </c:pt>
                <c:pt idx="473">
                  <c:v>37.840000000000003</c:v>
                </c:pt>
                <c:pt idx="474">
                  <c:v>37.92</c:v>
                </c:pt>
                <c:pt idx="475">
                  <c:v>38</c:v>
                </c:pt>
                <c:pt idx="476">
                  <c:v>38.08</c:v>
                </c:pt>
                <c:pt idx="477">
                  <c:v>38.159999999999997</c:v>
                </c:pt>
                <c:pt idx="478">
                  <c:v>38.24</c:v>
                </c:pt>
                <c:pt idx="479">
                  <c:v>38.32</c:v>
                </c:pt>
                <c:pt idx="480">
                  <c:v>38.4</c:v>
                </c:pt>
                <c:pt idx="481">
                  <c:v>38.479999999999997</c:v>
                </c:pt>
                <c:pt idx="482">
                  <c:v>38.56</c:v>
                </c:pt>
                <c:pt idx="483">
                  <c:v>38.64</c:v>
                </c:pt>
                <c:pt idx="484">
                  <c:v>38.72</c:v>
                </c:pt>
                <c:pt idx="485">
                  <c:v>38.799999999999997</c:v>
                </c:pt>
                <c:pt idx="486">
                  <c:v>38.880000000000003</c:v>
                </c:pt>
                <c:pt idx="487">
                  <c:v>38.96</c:v>
                </c:pt>
                <c:pt idx="488">
                  <c:v>39.04</c:v>
                </c:pt>
                <c:pt idx="489">
                  <c:v>39.119999999999997</c:v>
                </c:pt>
                <c:pt idx="490">
                  <c:v>39.200000000000003</c:v>
                </c:pt>
                <c:pt idx="491">
                  <c:v>39.28</c:v>
                </c:pt>
                <c:pt idx="492">
                  <c:v>39.36</c:v>
                </c:pt>
                <c:pt idx="493">
                  <c:v>39.44</c:v>
                </c:pt>
                <c:pt idx="494">
                  <c:v>39.520000000000003</c:v>
                </c:pt>
                <c:pt idx="495">
                  <c:v>39.6</c:v>
                </c:pt>
                <c:pt idx="496">
                  <c:v>39.68</c:v>
                </c:pt>
                <c:pt idx="497">
                  <c:v>39.76</c:v>
                </c:pt>
                <c:pt idx="498">
                  <c:v>39.840000000000003</c:v>
                </c:pt>
                <c:pt idx="499">
                  <c:v>39.92</c:v>
                </c:pt>
                <c:pt idx="500">
                  <c:v>40</c:v>
                </c:pt>
                <c:pt idx="501">
                  <c:v>40.08</c:v>
                </c:pt>
                <c:pt idx="502">
                  <c:v>40.159999999999997</c:v>
                </c:pt>
                <c:pt idx="503">
                  <c:v>40.24</c:v>
                </c:pt>
                <c:pt idx="504">
                  <c:v>40.32</c:v>
                </c:pt>
                <c:pt idx="505">
                  <c:v>40.4</c:v>
                </c:pt>
                <c:pt idx="506">
                  <c:v>40.479999999999997</c:v>
                </c:pt>
                <c:pt idx="507">
                  <c:v>40.56</c:v>
                </c:pt>
                <c:pt idx="508">
                  <c:v>40.64</c:v>
                </c:pt>
                <c:pt idx="509">
                  <c:v>40.72</c:v>
                </c:pt>
                <c:pt idx="510">
                  <c:v>40.799999999999997</c:v>
                </c:pt>
                <c:pt idx="511">
                  <c:v>40.880000000000003</c:v>
                </c:pt>
                <c:pt idx="512">
                  <c:v>40.96</c:v>
                </c:pt>
                <c:pt idx="513">
                  <c:v>41.04</c:v>
                </c:pt>
                <c:pt idx="514">
                  <c:v>41.12</c:v>
                </c:pt>
                <c:pt idx="515">
                  <c:v>41.2</c:v>
                </c:pt>
                <c:pt idx="516">
                  <c:v>41.28</c:v>
                </c:pt>
                <c:pt idx="517">
                  <c:v>41.36</c:v>
                </c:pt>
                <c:pt idx="518">
                  <c:v>41.44</c:v>
                </c:pt>
                <c:pt idx="519">
                  <c:v>41.52</c:v>
                </c:pt>
                <c:pt idx="520">
                  <c:v>41.6</c:v>
                </c:pt>
                <c:pt idx="521">
                  <c:v>41.68</c:v>
                </c:pt>
                <c:pt idx="522">
                  <c:v>41.76</c:v>
                </c:pt>
                <c:pt idx="523">
                  <c:v>41.84</c:v>
                </c:pt>
                <c:pt idx="524">
                  <c:v>41.92</c:v>
                </c:pt>
                <c:pt idx="525">
                  <c:v>42</c:v>
                </c:pt>
                <c:pt idx="526">
                  <c:v>42.08</c:v>
                </c:pt>
                <c:pt idx="527">
                  <c:v>42.16</c:v>
                </c:pt>
                <c:pt idx="528">
                  <c:v>42.24</c:v>
                </c:pt>
                <c:pt idx="529">
                  <c:v>42.32</c:v>
                </c:pt>
                <c:pt idx="530">
                  <c:v>42.4</c:v>
                </c:pt>
                <c:pt idx="531">
                  <c:v>42.48</c:v>
                </c:pt>
                <c:pt idx="532">
                  <c:v>42.56</c:v>
                </c:pt>
                <c:pt idx="533">
                  <c:v>42.64</c:v>
                </c:pt>
                <c:pt idx="534">
                  <c:v>42.72</c:v>
                </c:pt>
                <c:pt idx="535">
                  <c:v>42.8</c:v>
                </c:pt>
                <c:pt idx="536">
                  <c:v>42.88</c:v>
                </c:pt>
                <c:pt idx="537">
                  <c:v>42.96</c:v>
                </c:pt>
                <c:pt idx="538">
                  <c:v>43.04</c:v>
                </c:pt>
                <c:pt idx="539">
                  <c:v>43.12</c:v>
                </c:pt>
                <c:pt idx="540">
                  <c:v>43.2</c:v>
                </c:pt>
                <c:pt idx="541">
                  <c:v>43.28</c:v>
                </c:pt>
                <c:pt idx="542">
                  <c:v>43.36</c:v>
                </c:pt>
                <c:pt idx="543">
                  <c:v>43.44</c:v>
                </c:pt>
                <c:pt idx="544">
                  <c:v>43.52</c:v>
                </c:pt>
                <c:pt idx="545">
                  <c:v>43.6</c:v>
                </c:pt>
                <c:pt idx="546">
                  <c:v>43.68</c:v>
                </c:pt>
                <c:pt idx="547">
                  <c:v>43.76</c:v>
                </c:pt>
                <c:pt idx="548">
                  <c:v>43.84</c:v>
                </c:pt>
                <c:pt idx="549">
                  <c:v>43.92</c:v>
                </c:pt>
                <c:pt idx="550">
                  <c:v>44</c:v>
                </c:pt>
                <c:pt idx="551">
                  <c:v>44.08</c:v>
                </c:pt>
                <c:pt idx="552">
                  <c:v>44.16</c:v>
                </c:pt>
                <c:pt idx="553">
                  <c:v>44.24</c:v>
                </c:pt>
                <c:pt idx="554">
                  <c:v>44.32</c:v>
                </c:pt>
                <c:pt idx="555">
                  <c:v>44.4</c:v>
                </c:pt>
                <c:pt idx="556">
                  <c:v>44.48</c:v>
                </c:pt>
                <c:pt idx="557">
                  <c:v>44.56</c:v>
                </c:pt>
                <c:pt idx="558">
                  <c:v>44.64</c:v>
                </c:pt>
                <c:pt idx="559">
                  <c:v>44.72</c:v>
                </c:pt>
                <c:pt idx="560">
                  <c:v>44.8</c:v>
                </c:pt>
                <c:pt idx="561">
                  <c:v>44.88</c:v>
                </c:pt>
                <c:pt idx="562">
                  <c:v>44.96</c:v>
                </c:pt>
                <c:pt idx="563">
                  <c:v>45.04</c:v>
                </c:pt>
                <c:pt idx="564">
                  <c:v>45.12</c:v>
                </c:pt>
                <c:pt idx="565">
                  <c:v>45.2</c:v>
                </c:pt>
                <c:pt idx="566">
                  <c:v>45.28</c:v>
                </c:pt>
                <c:pt idx="567">
                  <c:v>45.36</c:v>
                </c:pt>
                <c:pt idx="568">
                  <c:v>45.44</c:v>
                </c:pt>
                <c:pt idx="569">
                  <c:v>45.52</c:v>
                </c:pt>
                <c:pt idx="570">
                  <c:v>45.6</c:v>
                </c:pt>
                <c:pt idx="571">
                  <c:v>45.68</c:v>
                </c:pt>
                <c:pt idx="572">
                  <c:v>45.76</c:v>
                </c:pt>
                <c:pt idx="573">
                  <c:v>45.84</c:v>
                </c:pt>
                <c:pt idx="574">
                  <c:v>45.92</c:v>
                </c:pt>
                <c:pt idx="575">
                  <c:v>46</c:v>
                </c:pt>
                <c:pt idx="576">
                  <c:v>46.08</c:v>
                </c:pt>
                <c:pt idx="577">
                  <c:v>46.16</c:v>
                </c:pt>
                <c:pt idx="578">
                  <c:v>46.24</c:v>
                </c:pt>
                <c:pt idx="579">
                  <c:v>46.32</c:v>
                </c:pt>
                <c:pt idx="580">
                  <c:v>46.4</c:v>
                </c:pt>
                <c:pt idx="581">
                  <c:v>46.48</c:v>
                </c:pt>
                <c:pt idx="582">
                  <c:v>46.56</c:v>
                </c:pt>
                <c:pt idx="583">
                  <c:v>46.64</c:v>
                </c:pt>
                <c:pt idx="584">
                  <c:v>46.72</c:v>
                </c:pt>
                <c:pt idx="585">
                  <c:v>46.8</c:v>
                </c:pt>
                <c:pt idx="586">
                  <c:v>46.88</c:v>
                </c:pt>
                <c:pt idx="587">
                  <c:v>46.96</c:v>
                </c:pt>
                <c:pt idx="588">
                  <c:v>47.04</c:v>
                </c:pt>
                <c:pt idx="589">
                  <c:v>47.12</c:v>
                </c:pt>
                <c:pt idx="590">
                  <c:v>47.2</c:v>
                </c:pt>
                <c:pt idx="591">
                  <c:v>47.28</c:v>
                </c:pt>
                <c:pt idx="592">
                  <c:v>47.36</c:v>
                </c:pt>
                <c:pt idx="593">
                  <c:v>47.44</c:v>
                </c:pt>
                <c:pt idx="594">
                  <c:v>47.52</c:v>
                </c:pt>
                <c:pt idx="595">
                  <c:v>47.6</c:v>
                </c:pt>
                <c:pt idx="596">
                  <c:v>47.68</c:v>
                </c:pt>
                <c:pt idx="597">
                  <c:v>47.76</c:v>
                </c:pt>
                <c:pt idx="598">
                  <c:v>47.84</c:v>
                </c:pt>
                <c:pt idx="599">
                  <c:v>47.92</c:v>
                </c:pt>
                <c:pt idx="600">
                  <c:v>48</c:v>
                </c:pt>
                <c:pt idx="601">
                  <c:v>48.08</c:v>
                </c:pt>
                <c:pt idx="602">
                  <c:v>48.16</c:v>
                </c:pt>
                <c:pt idx="603">
                  <c:v>48.24</c:v>
                </c:pt>
                <c:pt idx="604">
                  <c:v>48.32</c:v>
                </c:pt>
                <c:pt idx="605">
                  <c:v>48.4</c:v>
                </c:pt>
                <c:pt idx="606">
                  <c:v>48.48</c:v>
                </c:pt>
                <c:pt idx="607">
                  <c:v>48.56</c:v>
                </c:pt>
                <c:pt idx="608">
                  <c:v>48.64</c:v>
                </c:pt>
                <c:pt idx="609">
                  <c:v>48.72</c:v>
                </c:pt>
                <c:pt idx="610">
                  <c:v>48.8</c:v>
                </c:pt>
                <c:pt idx="611">
                  <c:v>48.88</c:v>
                </c:pt>
                <c:pt idx="612">
                  <c:v>48.96</c:v>
                </c:pt>
                <c:pt idx="613">
                  <c:v>49.04</c:v>
                </c:pt>
                <c:pt idx="614">
                  <c:v>49.12</c:v>
                </c:pt>
                <c:pt idx="615">
                  <c:v>49.2</c:v>
                </c:pt>
                <c:pt idx="616">
                  <c:v>49.28</c:v>
                </c:pt>
                <c:pt idx="617">
                  <c:v>49.36</c:v>
                </c:pt>
                <c:pt idx="618">
                  <c:v>49.44</c:v>
                </c:pt>
                <c:pt idx="619">
                  <c:v>49.52</c:v>
                </c:pt>
                <c:pt idx="620">
                  <c:v>49.6</c:v>
                </c:pt>
                <c:pt idx="621">
                  <c:v>49.68</c:v>
                </c:pt>
                <c:pt idx="622">
                  <c:v>49.76</c:v>
                </c:pt>
                <c:pt idx="623">
                  <c:v>49.84</c:v>
                </c:pt>
                <c:pt idx="624">
                  <c:v>49.92</c:v>
                </c:pt>
                <c:pt idx="625">
                  <c:v>50</c:v>
                </c:pt>
                <c:pt idx="626">
                  <c:v>50.08</c:v>
                </c:pt>
                <c:pt idx="627">
                  <c:v>50.16</c:v>
                </c:pt>
                <c:pt idx="628">
                  <c:v>50.24</c:v>
                </c:pt>
                <c:pt idx="629">
                  <c:v>50.32</c:v>
                </c:pt>
                <c:pt idx="630">
                  <c:v>50.4</c:v>
                </c:pt>
                <c:pt idx="631">
                  <c:v>50.48</c:v>
                </c:pt>
                <c:pt idx="632">
                  <c:v>50.56</c:v>
                </c:pt>
                <c:pt idx="633">
                  <c:v>50.64</c:v>
                </c:pt>
                <c:pt idx="634">
                  <c:v>50.72</c:v>
                </c:pt>
                <c:pt idx="635">
                  <c:v>50.8</c:v>
                </c:pt>
                <c:pt idx="636">
                  <c:v>50.88</c:v>
                </c:pt>
                <c:pt idx="637">
                  <c:v>50.96</c:v>
                </c:pt>
                <c:pt idx="638">
                  <c:v>51.04</c:v>
                </c:pt>
                <c:pt idx="639">
                  <c:v>51.12</c:v>
                </c:pt>
                <c:pt idx="640">
                  <c:v>51.2</c:v>
                </c:pt>
                <c:pt idx="641">
                  <c:v>51.28</c:v>
                </c:pt>
                <c:pt idx="642">
                  <c:v>51.36</c:v>
                </c:pt>
                <c:pt idx="643">
                  <c:v>51.44</c:v>
                </c:pt>
                <c:pt idx="644">
                  <c:v>51.52</c:v>
                </c:pt>
                <c:pt idx="645">
                  <c:v>51.6</c:v>
                </c:pt>
                <c:pt idx="646">
                  <c:v>51.68</c:v>
                </c:pt>
                <c:pt idx="647">
                  <c:v>51.76</c:v>
                </c:pt>
                <c:pt idx="648">
                  <c:v>51.84</c:v>
                </c:pt>
                <c:pt idx="649">
                  <c:v>51.92</c:v>
                </c:pt>
                <c:pt idx="650">
                  <c:v>52</c:v>
                </c:pt>
                <c:pt idx="651">
                  <c:v>52.08</c:v>
                </c:pt>
                <c:pt idx="652">
                  <c:v>52.16</c:v>
                </c:pt>
                <c:pt idx="653">
                  <c:v>52.24</c:v>
                </c:pt>
                <c:pt idx="654">
                  <c:v>52.32</c:v>
                </c:pt>
                <c:pt idx="655">
                  <c:v>52.4</c:v>
                </c:pt>
                <c:pt idx="656">
                  <c:v>52.48</c:v>
                </c:pt>
                <c:pt idx="657">
                  <c:v>52.56</c:v>
                </c:pt>
                <c:pt idx="658">
                  <c:v>52.64</c:v>
                </c:pt>
                <c:pt idx="659">
                  <c:v>52.72</c:v>
                </c:pt>
                <c:pt idx="660">
                  <c:v>52.8</c:v>
                </c:pt>
                <c:pt idx="661">
                  <c:v>52.88</c:v>
                </c:pt>
                <c:pt idx="662">
                  <c:v>52.96</c:v>
                </c:pt>
                <c:pt idx="663">
                  <c:v>53.04</c:v>
                </c:pt>
                <c:pt idx="664">
                  <c:v>53.12</c:v>
                </c:pt>
                <c:pt idx="665">
                  <c:v>53.2</c:v>
                </c:pt>
                <c:pt idx="666">
                  <c:v>53.28</c:v>
                </c:pt>
                <c:pt idx="667">
                  <c:v>53.36</c:v>
                </c:pt>
                <c:pt idx="668">
                  <c:v>53.44</c:v>
                </c:pt>
                <c:pt idx="669">
                  <c:v>53.52</c:v>
                </c:pt>
                <c:pt idx="670">
                  <c:v>53.6</c:v>
                </c:pt>
                <c:pt idx="671">
                  <c:v>53.68</c:v>
                </c:pt>
                <c:pt idx="672">
                  <c:v>53.76</c:v>
                </c:pt>
                <c:pt idx="673">
                  <c:v>53.84</c:v>
                </c:pt>
                <c:pt idx="674">
                  <c:v>53.92</c:v>
                </c:pt>
                <c:pt idx="675">
                  <c:v>54</c:v>
                </c:pt>
                <c:pt idx="676">
                  <c:v>54.08</c:v>
                </c:pt>
                <c:pt idx="677">
                  <c:v>54.16</c:v>
                </c:pt>
                <c:pt idx="678">
                  <c:v>54.24</c:v>
                </c:pt>
                <c:pt idx="679">
                  <c:v>54.32</c:v>
                </c:pt>
                <c:pt idx="680">
                  <c:v>54.4</c:v>
                </c:pt>
                <c:pt idx="681">
                  <c:v>54.48</c:v>
                </c:pt>
                <c:pt idx="682">
                  <c:v>54.56</c:v>
                </c:pt>
                <c:pt idx="683">
                  <c:v>54.64</c:v>
                </c:pt>
                <c:pt idx="684">
                  <c:v>54.72</c:v>
                </c:pt>
                <c:pt idx="685">
                  <c:v>54.8</c:v>
                </c:pt>
                <c:pt idx="686">
                  <c:v>54.88</c:v>
                </c:pt>
                <c:pt idx="687">
                  <c:v>54.96</c:v>
                </c:pt>
                <c:pt idx="688">
                  <c:v>55.04</c:v>
                </c:pt>
                <c:pt idx="689">
                  <c:v>55.12</c:v>
                </c:pt>
                <c:pt idx="690">
                  <c:v>55.2</c:v>
                </c:pt>
                <c:pt idx="691">
                  <c:v>55.28</c:v>
                </c:pt>
                <c:pt idx="692">
                  <c:v>55.36</c:v>
                </c:pt>
                <c:pt idx="693">
                  <c:v>55.44</c:v>
                </c:pt>
                <c:pt idx="694">
                  <c:v>55.52</c:v>
                </c:pt>
                <c:pt idx="695">
                  <c:v>55.6</c:v>
                </c:pt>
                <c:pt idx="696">
                  <c:v>55.68</c:v>
                </c:pt>
                <c:pt idx="697">
                  <c:v>55.76</c:v>
                </c:pt>
                <c:pt idx="698">
                  <c:v>55.84</c:v>
                </c:pt>
                <c:pt idx="699">
                  <c:v>55.92</c:v>
                </c:pt>
                <c:pt idx="700">
                  <c:v>56</c:v>
                </c:pt>
                <c:pt idx="701">
                  <c:v>56.08</c:v>
                </c:pt>
                <c:pt idx="702">
                  <c:v>56.16</c:v>
                </c:pt>
                <c:pt idx="703">
                  <c:v>56.24</c:v>
                </c:pt>
                <c:pt idx="704">
                  <c:v>56.32</c:v>
                </c:pt>
                <c:pt idx="705">
                  <c:v>56.4</c:v>
                </c:pt>
                <c:pt idx="706">
                  <c:v>56.48</c:v>
                </c:pt>
                <c:pt idx="707">
                  <c:v>56.56</c:v>
                </c:pt>
                <c:pt idx="708">
                  <c:v>56.64</c:v>
                </c:pt>
                <c:pt idx="709">
                  <c:v>56.72</c:v>
                </c:pt>
                <c:pt idx="710">
                  <c:v>56.8</c:v>
                </c:pt>
                <c:pt idx="711">
                  <c:v>56.88</c:v>
                </c:pt>
                <c:pt idx="712">
                  <c:v>56.96</c:v>
                </c:pt>
                <c:pt idx="713">
                  <c:v>57.04</c:v>
                </c:pt>
                <c:pt idx="714">
                  <c:v>57.12</c:v>
                </c:pt>
                <c:pt idx="715">
                  <c:v>57.2</c:v>
                </c:pt>
                <c:pt idx="716">
                  <c:v>57.28</c:v>
                </c:pt>
                <c:pt idx="717">
                  <c:v>57.36</c:v>
                </c:pt>
                <c:pt idx="718">
                  <c:v>57.44</c:v>
                </c:pt>
                <c:pt idx="719">
                  <c:v>57.52</c:v>
                </c:pt>
                <c:pt idx="720">
                  <c:v>57.6</c:v>
                </c:pt>
                <c:pt idx="721">
                  <c:v>57.68</c:v>
                </c:pt>
                <c:pt idx="722">
                  <c:v>57.76</c:v>
                </c:pt>
                <c:pt idx="723">
                  <c:v>57.84</c:v>
                </c:pt>
                <c:pt idx="724">
                  <c:v>57.92</c:v>
                </c:pt>
                <c:pt idx="725">
                  <c:v>58</c:v>
                </c:pt>
                <c:pt idx="726">
                  <c:v>58.08</c:v>
                </c:pt>
                <c:pt idx="727">
                  <c:v>58.16</c:v>
                </c:pt>
                <c:pt idx="728">
                  <c:v>58.24</c:v>
                </c:pt>
                <c:pt idx="729">
                  <c:v>58.32</c:v>
                </c:pt>
                <c:pt idx="730">
                  <c:v>58.4</c:v>
                </c:pt>
                <c:pt idx="731">
                  <c:v>58.48</c:v>
                </c:pt>
                <c:pt idx="732">
                  <c:v>58.56</c:v>
                </c:pt>
                <c:pt idx="733">
                  <c:v>58.64</c:v>
                </c:pt>
                <c:pt idx="734">
                  <c:v>58.72</c:v>
                </c:pt>
                <c:pt idx="735">
                  <c:v>58.8</c:v>
                </c:pt>
                <c:pt idx="736">
                  <c:v>58.88</c:v>
                </c:pt>
                <c:pt idx="737">
                  <c:v>58.96</c:v>
                </c:pt>
                <c:pt idx="738">
                  <c:v>59.04</c:v>
                </c:pt>
                <c:pt idx="739">
                  <c:v>59.12</c:v>
                </c:pt>
                <c:pt idx="740">
                  <c:v>59.2</c:v>
                </c:pt>
                <c:pt idx="741">
                  <c:v>59.28</c:v>
                </c:pt>
                <c:pt idx="742">
                  <c:v>59.36</c:v>
                </c:pt>
                <c:pt idx="743">
                  <c:v>59.44</c:v>
                </c:pt>
                <c:pt idx="744">
                  <c:v>59.52</c:v>
                </c:pt>
                <c:pt idx="745">
                  <c:v>59.6</c:v>
                </c:pt>
                <c:pt idx="746">
                  <c:v>59.68</c:v>
                </c:pt>
                <c:pt idx="747">
                  <c:v>59.76</c:v>
                </c:pt>
                <c:pt idx="748">
                  <c:v>59.84</c:v>
                </c:pt>
                <c:pt idx="749">
                  <c:v>59.92</c:v>
                </c:pt>
                <c:pt idx="750">
                  <c:v>60</c:v>
                </c:pt>
                <c:pt idx="751">
                  <c:v>60.08</c:v>
                </c:pt>
                <c:pt idx="752">
                  <c:v>60.16</c:v>
                </c:pt>
                <c:pt idx="753">
                  <c:v>60.24</c:v>
                </c:pt>
                <c:pt idx="754">
                  <c:v>60.32</c:v>
                </c:pt>
                <c:pt idx="755">
                  <c:v>60.4</c:v>
                </c:pt>
                <c:pt idx="756">
                  <c:v>60.48</c:v>
                </c:pt>
                <c:pt idx="757">
                  <c:v>60.56</c:v>
                </c:pt>
                <c:pt idx="758">
                  <c:v>60.64</c:v>
                </c:pt>
                <c:pt idx="759">
                  <c:v>60.72</c:v>
                </c:pt>
                <c:pt idx="760">
                  <c:v>60.8</c:v>
                </c:pt>
                <c:pt idx="761">
                  <c:v>60.88</c:v>
                </c:pt>
                <c:pt idx="762">
                  <c:v>60.96</c:v>
                </c:pt>
                <c:pt idx="763">
                  <c:v>61.04</c:v>
                </c:pt>
                <c:pt idx="764">
                  <c:v>61.12</c:v>
                </c:pt>
                <c:pt idx="765">
                  <c:v>61.2</c:v>
                </c:pt>
                <c:pt idx="766">
                  <c:v>61.28</c:v>
                </c:pt>
                <c:pt idx="767">
                  <c:v>61.36</c:v>
                </c:pt>
                <c:pt idx="768">
                  <c:v>61.44</c:v>
                </c:pt>
                <c:pt idx="769">
                  <c:v>61.52</c:v>
                </c:pt>
                <c:pt idx="770">
                  <c:v>61.6</c:v>
                </c:pt>
                <c:pt idx="771">
                  <c:v>61.68</c:v>
                </c:pt>
                <c:pt idx="772">
                  <c:v>61.76</c:v>
                </c:pt>
                <c:pt idx="773">
                  <c:v>61.84</c:v>
                </c:pt>
                <c:pt idx="774">
                  <c:v>61.92</c:v>
                </c:pt>
                <c:pt idx="775">
                  <c:v>62</c:v>
                </c:pt>
                <c:pt idx="776">
                  <c:v>62.08</c:v>
                </c:pt>
                <c:pt idx="777">
                  <c:v>62.16</c:v>
                </c:pt>
                <c:pt idx="778">
                  <c:v>62.24</c:v>
                </c:pt>
                <c:pt idx="779">
                  <c:v>62.32</c:v>
                </c:pt>
                <c:pt idx="780">
                  <c:v>62.4</c:v>
                </c:pt>
                <c:pt idx="781">
                  <c:v>62.48</c:v>
                </c:pt>
                <c:pt idx="782">
                  <c:v>62.56</c:v>
                </c:pt>
                <c:pt idx="783">
                  <c:v>62.64</c:v>
                </c:pt>
                <c:pt idx="784">
                  <c:v>62.72</c:v>
                </c:pt>
                <c:pt idx="785">
                  <c:v>62.8</c:v>
                </c:pt>
                <c:pt idx="786">
                  <c:v>62.88</c:v>
                </c:pt>
                <c:pt idx="787">
                  <c:v>62.96</c:v>
                </c:pt>
                <c:pt idx="788">
                  <c:v>63.04</c:v>
                </c:pt>
                <c:pt idx="789">
                  <c:v>63.12</c:v>
                </c:pt>
                <c:pt idx="790">
                  <c:v>63.2</c:v>
                </c:pt>
                <c:pt idx="791">
                  <c:v>63.28</c:v>
                </c:pt>
                <c:pt idx="792">
                  <c:v>63.36</c:v>
                </c:pt>
                <c:pt idx="793">
                  <c:v>63.44</c:v>
                </c:pt>
                <c:pt idx="794">
                  <c:v>63.52</c:v>
                </c:pt>
                <c:pt idx="795">
                  <c:v>63.6</c:v>
                </c:pt>
                <c:pt idx="796">
                  <c:v>63.68</c:v>
                </c:pt>
                <c:pt idx="797">
                  <c:v>63.76</c:v>
                </c:pt>
                <c:pt idx="798">
                  <c:v>63.84</c:v>
                </c:pt>
                <c:pt idx="799">
                  <c:v>63.92</c:v>
                </c:pt>
                <c:pt idx="800">
                  <c:v>64</c:v>
                </c:pt>
                <c:pt idx="801">
                  <c:v>64.08</c:v>
                </c:pt>
                <c:pt idx="802">
                  <c:v>64.16</c:v>
                </c:pt>
                <c:pt idx="803">
                  <c:v>64.239999999999995</c:v>
                </c:pt>
                <c:pt idx="804">
                  <c:v>64.319999999999993</c:v>
                </c:pt>
                <c:pt idx="805">
                  <c:v>64.400000000000006</c:v>
                </c:pt>
                <c:pt idx="806">
                  <c:v>64.48</c:v>
                </c:pt>
                <c:pt idx="807">
                  <c:v>64.56</c:v>
                </c:pt>
                <c:pt idx="808">
                  <c:v>64.64</c:v>
                </c:pt>
                <c:pt idx="809">
                  <c:v>64.72</c:v>
                </c:pt>
                <c:pt idx="810">
                  <c:v>64.8</c:v>
                </c:pt>
                <c:pt idx="811">
                  <c:v>64.88</c:v>
                </c:pt>
                <c:pt idx="812">
                  <c:v>64.959999999999994</c:v>
                </c:pt>
                <c:pt idx="813">
                  <c:v>65.040000000000006</c:v>
                </c:pt>
                <c:pt idx="814">
                  <c:v>65.12</c:v>
                </c:pt>
                <c:pt idx="815">
                  <c:v>65.2</c:v>
                </c:pt>
                <c:pt idx="816">
                  <c:v>65.28</c:v>
                </c:pt>
                <c:pt idx="817">
                  <c:v>65.36</c:v>
                </c:pt>
                <c:pt idx="818">
                  <c:v>65.44</c:v>
                </c:pt>
                <c:pt idx="819">
                  <c:v>65.52</c:v>
                </c:pt>
                <c:pt idx="820">
                  <c:v>65.599999999999994</c:v>
                </c:pt>
                <c:pt idx="821">
                  <c:v>65.680000000000007</c:v>
                </c:pt>
                <c:pt idx="822">
                  <c:v>65.760000000000005</c:v>
                </c:pt>
                <c:pt idx="823">
                  <c:v>65.84</c:v>
                </c:pt>
                <c:pt idx="824">
                  <c:v>65.92</c:v>
                </c:pt>
                <c:pt idx="825">
                  <c:v>66</c:v>
                </c:pt>
                <c:pt idx="826">
                  <c:v>66.08</c:v>
                </c:pt>
                <c:pt idx="827">
                  <c:v>66.16</c:v>
                </c:pt>
                <c:pt idx="828">
                  <c:v>66.239999999999995</c:v>
                </c:pt>
                <c:pt idx="829">
                  <c:v>66.319999999999993</c:v>
                </c:pt>
                <c:pt idx="830">
                  <c:v>66.400000000000006</c:v>
                </c:pt>
                <c:pt idx="831">
                  <c:v>66.48</c:v>
                </c:pt>
                <c:pt idx="832">
                  <c:v>66.56</c:v>
                </c:pt>
                <c:pt idx="833">
                  <c:v>66.64</c:v>
                </c:pt>
                <c:pt idx="834">
                  <c:v>66.72</c:v>
                </c:pt>
                <c:pt idx="835">
                  <c:v>66.8</c:v>
                </c:pt>
                <c:pt idx="836">
                  <c:v>66.88</c:v>
                </c:pt>
                <c:pt idx="837">
                  <c:v>66.959999999999994</c:v>
                </c:pt>
                <c:pt idx="838">
                  <c:v>67.040000000000006</c:v>
                </c:pt>
                <c:pt idx="839">
                  <c:v>67.12</c:v>
                </c:pt>
                <c:pt idx="840">
                  <c:v>67.2</c:v>
                </c:pt>
                <c:pt idx="841">
                  <c:v>67.28</c:v>
                </c:pt>
                <c:pt idx="842">
                  <c:v>67.36</c:v>
                </c:pt>
                <c:pt idx="843">
                  <c:v>67.44</c:v>
                </c:pt>
                <c:pt idx="844">
                  <c:v>67.52</c:v>
                </c:pt>
                <c:pt idx="845">
                  <c:v>67.599999999999994</c:v>
                </c:pt>
                <c:pt idx="846">
                  <c:v>67.680000000000007</c:v>
                </c:pt>
                <c:pt idx="847">
                  <c:v>67.760000000000005</c:v>
                </c:pt>
                <c:pt idx="848">
                  <c:v>67.84</c:v>
                </c:pt>
                <c:pt idx="849">
                  <c:v>67.92</c:v>
                </c:pt>
                <c:pt idx="850">
                  <c:v>68</c:v>
                </c:pt>
                <c:pt idx="851">
                  <c:v>68.08</c:v>
                </c:pt>
                <c:pt idx="852">
                  <c:v>68.16</c:v>
                </c:pt>
                <c:pt idx="853">
                  <c:v>68.239999999999995</c:v>
                </c:pt>
                <c:pt idx="854">
                  <c:v>68.319999999999993</c:v>
                </c:pt>
                <c:pt idx="855">
                  <c:v>68.400000000000006</c:v>
                </c:pt>
                <c:pt idx="856">
                  <c:v>68.48</c:v>
                </c:pt>
                <c:pt idx="857">
                  <c:v>68.56</c:v>
                </c:pt>
                <c:pt idx="858">
                  <c:v>68.64</c:v>
                </c:pt>
                <c:pt idx="859">
                  <c:v>68.72</c:v>
                </c:pt>
                <c:pt idx="860">
                  <c:v>68.8</c:v>
                </c:pt>
                <c:pt idx="861">
                  <c:v>68.88</c:v>
                </c:pt>
                <c:pt idx="862">
                  <c:v>68.959999999999994</c:v>
                </c:pt>
                <c:pt idx="863">
                  <c:v>69.040000000000006</c:v>
                </c:pt>
                <c:pt idx="864">
                  <c:v>69.12</c:v>
                </c:pt>
                <c:pt idx="865">
                  <c:v>69.2</c:v>
                </c:pt>
                <c:pt idx="866">
                  <c:v>69.28</c:v>
                </c:pt>
                <c:pt idx="867">
                  <c:v>69.36</c:v>
                </c:pt>
                <c:pt idx="868">
                  <c:v>69.44</c:v>
                </c:pt>
                <c:pt idx="869">
                  <c:v>69.52</c:v>
                </c:pt>
                <c:pt idx="870">
                  <c:v>69.599999999999994</c:v>
                </c:pt>
                <c:pt idx="871">
                  <c:v>69.680000000000007</c:v>
                </c:pt>
                <c:pt idx="872">
                  <c:v>69.760000000000005</c:v>
                </c:pt>
                <c:pt idx="873">
                  <c:v>69.84</c:v>
                </c:pt>
                <c:pt idx="874">
                  <c:v>69.92</c:v>
                </c:pt>
                <c:pt idx="875">
                  <c:v>70</c:v>
                </c:pt>
                <c:pt idx="876">
                  <c:v>70.08</c:v>
                </c:pt>
                <c:pt idx="877">
                  <c:v>70.16</c:v>
                </c:pt>
                <c:pt idx="878">
                  <c:v>70.239999999999995</c:v>
                </c:pt>
                <c:pt idx="879">
                  <c:v>70.319999999999993</c:v>
                </c:pt>
                <c:pt idx="880">
                  <c:v>70.400000000000006</c:v>
                </c:pt>
                <c:pt idx="881">
                  <c:v>70.48</c:v>
                </c:pt>
                <c:pt idx="882">
                  <c:v>70.56</c:v>
                </c:pt>
                <c:pt idx="883">
                  <c:v>70.64</c:v>
                </c:pt>
                <c:pt idx="884">
                  <c:v>70.72</c:v>
                </c:pt>
                <c:pt idx="885">
                  <c:v>70.8</c:v>
                </c:pt>
                <c:pt idx="886">
                  <c:v>70.88</c:v>
                </c:pt>
                <c:pt idx="887">
                  <c:v>70.959999999999994</c:v>
                </c:pt>
                <c:pt idx="888">
                  <c:v>71.040000000000006</c:v>
                </c:pt>
                <c:pt idx="889">
                  <c:v>71.12</c:v>
                </c:pt>
                <c:pt idx="890">
                  <c:v>71.2</c:v>
                </c:pt>
                <c:pt idx="891">
                  <c:v>71.28</c:v>
                </c:pt>
                <c:pt idx="892">
                  <c:v>71.36</c:v>
                </c:pt>
                <c:pt idx="893">
                  <c:v>71.44</c:v>
                </c:pt>
                <c:pt idx="894">
                  <c:v>71.52</c:v>
                </c:pt>
                <c:pt idx="895">
                  <c:v>71.599999999999994</c:v>
                </c:pt>
                <c:pt idx="896">
                  <c:v>71.680000000000007</c:v>
                </c:pt>
                <c:pt idx="897">
                  <c:v>71.760000000000005</c:v>
                </c:pt>
                <c:pt idx="898">
                  <c:v>71.84</c:v>
                </c:pt>
                <c:pt idx="899">
                  <c:v>71.92</c:v>
                </c:pt>
                <c:pt idx="900">
                  <c:v>72</c:v>
                </c:pt>
                <c:pt idx="901">
                  <c:v>72.08</c:v>
                </c:pt>
                <c:pt idx="902">
                  <c:v>72.16</c:v>
                </c:pt>
                <c:pt idx="903">
                  <c:v>72.239999999999995</c:v>
                </c:pt>
                <c:pt idx="904">
                  <c:v>72.319999999999993</c:v>
                </c:pt>
                <c:pt idx="905">
                  <c:v>72.400000000000006</c:v>
                </c:pt>
                <c:pt idx="906">
                  <c:v>72.48</c:v>
                </c:pt>
                <c:pt idx="907">
                  <c:v>72.56</c:v>
                </c:pt>
                <c:pt idx="908">
                  <c:v>72.64</c:v>
                </c:pt>
                <c:pt idx="909">
                  <c:v>72.72</c:v>
                </c:pt>
                <c:pt idx="910">
                  <c:v>72.8</c:v>
                </c:pt>
                <c:pt idx="911">
                  <c:v>72.88</c:v>
                </c:pt>
                <c:pt idx="912">
                  <c:v>72.959999999999994</c:v>
                </c:pt>
                <c:pt idx="913">
                  <c:v>73.040000000000006</c:v>
                </c:pt>
                <c:pt idx="914">
                  <c:v>73.12</c:v>
                </c:pt>
                <c:pt idx="915">
                  <c:v>73.2</c:v>
                </c:pt>
                <c:pt idx="916">
                  <c:v>73.28</c:v>
                </c:pt>
                <c:pt idx="917">
                  <c:v>73.36</c:v>
                </c:pt>
                <c:pt idx="918">
                  <c:v>73.44</c:v>
                </c:pt>
                <c:pt idx="919">
                  <c:v>73.52</c:v>
                </c:pt>
                <c:pt idx="920">
                  <c:v>73.599999999999994</c:v>
                </c:pt>
                <c:pt idx="921">
                  <c:v>73.680000000000007</c:v>
                </c:pt>
                <c:pt idx="922">
                  <c:v>73.760000000000005</c:v>
                </c:pt>
                <c:pt idx="923">
                  <c:v>73.84</c:v>
                </c:pt>
                <c:pt idx="924">
                  <c:v>73.92</c:v>
                </c:pt>
                <c:pt idx="925">
                  <c:v>74</c:v>
                </c:pt>
                <c:pt idx="926">
                  <c:v>74.08</c:v>
                </c:pt>
                <c:pt idx="927">
                  <c:v>74.16</c:v>
                </c:pt>
                <c:pt idx="928">
                  <c:v>74.239999999999995</c:v>
                </c:pt>
                <c:pt idx="929">
                  <c:v>74.319999999999993</c:v>
                </c:pt>
                <c:pt idx="930">
                  <c:v>74.400000000000006</c:v>
                </c:pt>
                <c:pt idx="931">
                  <c:v>74.48</c:v>
                </c:pt>
                <c:pt idx="932">
                  <c:v>74.56</c:v>
                </c:pt>
                <c:pt idx="933">
                  <c:v>74.64</c:v>
                </c:pt>
                <c:pt idx="934">
                  <c:v>74.72</c:v>
                </c:pt>
                <c:pt idx="935">
                  <c:v>74.8</c:v>
                </c:pt>
                <c:pt idx="936">
                  <c:v>74.88</c:v>
                </c:pt>
                <c:pt idx="937">
                  <c:v>74.959999999999994</c:v>
                </c:pt>
                <c:pt idx="938">
                  <c:v>75.040000000000006</c:v>
                </c:pt>
                <c:pt idx="939">
                  <c:v>75.12</c:v>
                </c:pt>
                <c:pt idx="940">
                  <c:v>75.2</c:v>
                </c:pt>
                <c:pt idx="941">
                  <c:v>75.28</c:v>
                </c:pt>
                <c:pt idx="942">
                  <c:v>75.36</c:v>
                </c:pt>
                <c:pt idx="943">
                  <c:v>75.44</c:v>
                </c:pt>
                <c:pt idx="944">
                  <c:v>75.52</c:v>
                </c:pt>
                <c:pt idx="945">
                  <c:v>75.599999999999994</c:v>
                </c:pt>
                <c:pt idx="946">
                  <c:v>75.680000000000007</c:v>
                </c:pt>
                <c:pt idx="947">
                  <c:v>75.760000000000005</c:v>
                </c:pt>
                <c:pt idx="948">
                  <c:v>75.84</c:v>
                </c:pt>
                <c:pt idx="949">
                  <c:v>75.92</c:v>
                </c:pt>
                <c:pt idx="950">
                  <c:v>76</c:v>
                </c:pt>
                <c:pt idx="951">
                  <c:v>76.08</c:v>
                </c:pt>
                <c:pt idx="952">
                  <c:v>76.16</c:v>
                </c:pt>
                <c:pt idx="953">
                  <c:v>76.239999999999995</c:v>
                </c:pt>
                <c:pt idx="954">
                  <c:v>76.319999999999993</c:v>
                </c:pt>
                <c:pt idx="955">
                  <c:v>76.400000000000006</c:v>
                </c:pt>
                <c:pt idx="956">
                  <c:v>76.48</c:v>
                </c:pt>
                <c:pt idx="957">
                  <c:v>76.56</c:v>
                </c:pt>
                <c:pt idx="958">
                  <c:v>76.64</c:v>
                </c:pt>
                <c:pt idx="959">
                  <c:v>76.72</c:v>
                </c:pt>
                <c:pt idx="960">
                  <c:v>76.8</c:v>
                </c:pt>
                <c:pt idx="961">
                  <c:v>76.88</c:v>
                </c:pt>
                <c:pt idx="962">
                  <c:v>76.959999999999994</c:v>
                </c:pt>
                <c:pt idx="963">
                  <c:v>77.040000000000006</c:v>
                </c:pt>
                <c:pt idx="964">
                  <c:v>77.12</c:v>
                </c:pt>
                <c:pt idx="965">
                  <c:v>77.2</c:v>
                </c:pt>
                <c:pt idx="966">
                  <c:v>77.28</c:v>
                </c:pt>
                <c:pt idx="967">
                  <c:v>77.36</c:v>
                </c:pt>
                <c:pt idx="968">
                  <c:v>77.44</c:v>
                </c:pt>
                <c:pt idx="969">
                  <c:v>77.52</c:v>
                </c:pt>
                <c:pt idx="970">
                  <c:v>77.599999999999994</c:v>
                </c:pt>
                <c:pt idx="971">
                  <c:v>77.680000000000007</c:v>
                </c:pt>
                <c:pt idx="972">
                  <c:v>77.760000000000005</c:v>
                </c:pt>
                <c:pt idx="973">
                  <c:v>77.84</c:v>
                </c:pt>
                <c:pt idx="974">
                  <c:v>77.92</c:v>
                </c:pt>
                <c:pt idx="975">
                  <c:v>78</c:v>
                </c:pt>
                <c:pt idx="976">
                  <c:v>78.08</c:v>
                </c:pt>
                <c:pt idx="977">
                  <c:v>78.16</c:v>
                </c:pt>
                <c:pt idx="978">
                  <c:v>78.239999999999995</c:v>
                </c:pt>
                <c:pt idx="979">
                  <c:v>78.319999999999993</c:v>
                </c:pt>
                <c:pt idx="980">
                  <c:v>78.400000000000006</c:v>
                </c:pt>
                <c:pt idx="981">
                  <c:v>78.48</c:v>
                </c:pt>
                <c:pt idx="982">
                  <c:v>78.56</c:v>
                </c:pt>
                <c:pt idx="983">
                  <c:v>78.64</c:v>
                </c:pt>
                <c:pt idx="984">
                  <c:v>78.72</c:v>
                </c:pt>
                <c:pt idx="985">
                  <c:v>78.8</c:v>
                </c:pt>
                <c:pt idx="986">
                  <c:v>78.88</c:v>
                </c:pt>
                <c:pt idx="987">
                  <c:v>78.959999999999994</c:v>
                </c:pt>
                <c:pt idx="988">
                  <c:v>79.040000000000006</c:v>
                </c:pt>
                <c:pt idx="989">
                  <c:v>79.12</c:v>
                </c:pt>
                <c:pt idx="990">
                  <c:v>79.2</c:v>
                </c:pt>
                <c:pt idx="991">
                  <c:v>79.28</c:v>
                </c:pt>
                <c:pt idx="992">
                  <c:v>79.36</c:v>
                </c:pt>
                <c:pt idx="993">
                  <c:v>79.44</c:v>
                </c:pt>
                <c:pt idx="994">
                  <c:v>79.52</c:v>
                </c:pt>
                <c:pt idx="995">
                  <c:v>79.599999999999994</c:v>
                </c:pt>
                <c:pt idx="996">
                  <c:v>79.680000000000007</c:v>
                </c:pt>
                <c:pt idx="997">
                  <c:v>79.760000000000005</c:v>
                </c:pt>
                <c:pt idx="998">
                  <c:v>79.84</c:v>
                </c:pt>
                <c:pt idx="999">
                  <c:v>79.92</c:v>
                </c:pt>
                <c:pt idx="1000">
                  <c:v>80</c:v>
                </c:pt>
              </c:numCache>
            </c:numRef>
          </c:xVal>
          <c:yVal>
            <c:numRef>
              <c:f>Sheet2!$G$2:$G$10000</c:f>
              <c:numCache>
                <c:formatCode>0.00E+00</c:formatCode>
                <c:ptCount val="9999"/>
                <c:pt idx="0">
                  <c:v>7.0376929985371144E-4</c:v>
                </c:pt>
                <c:pt idx="1">
                  <c:v>7.0376833522482079E-4</c:v>
                </c:pt>
                <c:pt idx="2">
                  <c:v>7.0376833522482003E-4</c:v>
                </c:pt>
                <c:pt idx="3">
                  <c:v>7.0377778642557911E-4</c:v>
                </c:pt>
                <c:pt idx="4">
                  <c:v>7.0380614047718757E-4</c:v>
                </c:pt>
                <c:pt idx="5">
                  <c:v>7.0385339872625779E-4</c:v>
                </c:pt>
                <c:pt idx="6">
                  <c:v>7.0391956341253961E-4</c:v>
                </c:pt>
                <c:pt idx="7">
                  <c:v>7.0400463766201612E-4</c:v>
                </c:pt>
                <c:pt idx="8">
                  <c:v>7.0410862547724015E-4</c:v>
                </c:pt>
                <c:pt idx="9">
                  <c:v>7.0423153172491587E-4</c:v>
                </c:pt>
                <c:pt idx="10">
                  <c:v>7.0437336212072859E-4</c:v>
                </c:pt>
                <c:pt idx="11">
                  <c:v>7.0453412321142808E-4</c:v>
                </c:pt>
                <c:pt idx="12">
                  <c:v>7.0471382235417156E-4</c:v>
                </c:pt>
                <c:pt idx="13">
                  <c:v>7.0491246769313197E-4</c:v>
                </c:pt>
                <c:pt idx="14">
                  <c:v>7.0513006813338174E-4</c:v>
                </c:pt>
                <c:pt idx="15">
                  <c:v>7.0536663331205722E-4</c:v>
                </c:pt>
                <c:pt idx="16">
                  <c:v>7.0562217356681689E-4</c:v>
                </c:pt>
                <c:pt idx="17">
                  <c:v>7.0589669990160165E-4</c:v>
                </c:pt>
                <c:pt idx="18">
                  <c:v>7.0619022394970946E-4</c:v>
                </c:pt>
                <c:pt idx="19">
                  <c:v>7.0650275793419785E-4</c:v>
                </c:pt>
                <c:pt idx="20">
                  <c:v>7.0683431462562551E-4</c:v>
                </c:pt>
                <c:pt idx="21">
                  <c:v>7.0718490729715085E-4</c:v>
                </c:pt>
                <c:pt idx="22">
                  <c:v>7.0755454967700009E-4</c:v>
                </c:pt>
                <c:pt idx="23">
                  <c:v>7.0794325589832374E-4</c:v>
                </c:pt>
                <c:pt idx="24">
                  <c:v>7.0835104044645876E-4</c:v>
                </c:pt>
                <c:pt idx="25">
                  <c:v>7.0877791810361403E-4</c:v>
                </c:pt>
                <c:pt idx="26">
                  <c:v>7.0922390389100191E-4</c:v>
                </c:pt>
                <c:pt idx="27">
                  <c:v>7.0968901300843417E-4</c:v>
                </c:pt>
                <c:pt idx="28">
                  <c:v>7.10173260771407E-4</c:v>
                </c:pt>
                <c:pt idx="29">
                  <c:v>7.1067666254569651E-4</c:v>
                </c:pt>
                <c:pt idx="30">
                  <c:v>7.1119923367949202E-4</c:v>
                </c:pt>
                <c:pt idx="31">
                  <c:v>7.1174098943309143E-4</c:v>
                </c:pt>
                <c:pt idx="32">
                  <c:v>7.1230194490618523E-4</c:v>
                </c:pt>
                <c:pt idx="33">
                  <c:v>7.1288211496276085E-4</c:v>
                </c:pt>
                <c:pt idx="34">
                  <c:v>7.1348151415365386E-4</c:v>
                </c:pt>
                <c:pt idx="35">
                  <c:v>7.1410015663677902E-4</c:v>
                </c:pt>
                <c:pt idx="36">
                  <c:v>7.1473805609507393E-4</c:v>
                </c:pt>
                <c:pt idx="37">
                  <c:v>7.153952256521883E-4</c:v>
                </c:pt>
                <c:pt idx="38">
                  <c:v>7.1607167778595495E-4</c:v>
                </c:pt>
                <c:pt idx="39">
                  <c:v>7.1676742423967875E-4</c:v>
                </c:pt>
                <c:pt idx="40">
                  <c:v>7.1748247593128383E-4</c:v>
                </c:pt>
                <c:pt idx="41">
                  <c:v>7.1821684286035479E-4</c:v>
                </c:pt>
                <c:pt idx="42">
                  <c:v>7.1897053401311854E-4</c:v>
                </c:pt>
                <c:pt idx="43">
                  <c:v>7.197435572654043E-4</c:v>
                </c:pt>
                <c:pt idx="44">
                  <c:v>7.2053591928363078E-4</c:v>
                </c:pt>
                <c:pt idx="45">
                  <c:v>7.2134762542386288E-4</c:v>
                </c:pt>
                <c:pt idx="46">
                  <c:v>7.2217867962898869E-4</c:v>
                </c:pt>
                <c:pt idx="47">
                  <c:v>7.2302908432406339E-4</c:v>
                </c:pt>
                <c:pt idx="48">
                  <c:v>7.238988403098722E-4</c:v>
                </c:pt>
                <c:pt idx="49">
                  <c:v>7.247879466547656E-4</c:v>
                </c:pt>
                <c:pt idx="50">
                  <c:v>7.2569640058481918E-4</c:v>
                </c:pt>
                <c:pt idx="51">
                  <c:v>7.2662419737237662E-4</c:v>
                </c:pt>
                <c:pt idx="52">
                  <c:v>7.2757133022303033E-4</c:v>
                </c:pt>
                <c:pt idx="53">
                  <c:v>7.2853779016110345E-4</c:v>
                </c:pt>
                <c:pt idx="54">
                  <c:v>7.29523565913689E-4</c:v>
                </c:pt>
                <c:pt idx="55">
                  <c:v>7.3052864379331492E-4</c:v>
                </c:pt>
                <c:pt idx="56">
                  <c:v>7.3155300757929539E-4</c:v>
                </c:pt>
                <c:pt idx="57">
                  <c:v>7.3259663839783629E-4</c:v>
                </c:pt>
                <c:pt idx="58">
                  <c:v>7.3365951460096568E-4</c:v>
                </c:pt>
                <c:pt idx="59">
                  <c:v>7.34741611644354E-4</c:v>
                </c:pt>
                <c:pt idx="60">
                  <c:v>7.358429019641027E-4</c:v>
                </c:pt>
                <c:pt idx="61">
                  <c:v>7.3696335485256854E-4</c:v>
                </c:pt>
                <c:pt idx="62">
                  <c:v>7.3810293633330519E-4</c:v>
                </c:pt>
                <c:pt idx="63">
                  <c:v>7.3926160903519452E-4</c:v>
                </c:pt>
                <c:pt idx="64">
                  <c:v>7.4043933206585112E-4</c:v>
                </c:pt>
                <c:pt idx="65">
                  <c:v>7.4163606088437756E-4</c:v>
                </c:pt>
                <c:pt idx="66">
                  <c:v>7.4285174717355631E-4</c:v>
                </c:pt>
                <c:pt idx="67">
                  <c:v>7.4408633871156133E-4</c:v>
                </c:pt>
                <c:pt idx="68">
                  <c:v>7.4533977924327616E-4</c:v>
                </c:pt>
                <c:pt idx="69">
                  <c:v>7.4661200835130805E-4</c:v>
                </c:pt>
                <c:pt idx="70">
                  <c:v>7.4790296132678602E-4</c:v>
                </c:pt>
                <c:pt idx="71">
                  <c:v>7.4921256904003696E-4</c:v>
                </c:pt>
                <c:pt idx="72">
                  <c:v>7.5054075781123288E-4</c:v>
                </c:pt>
                <c:pt idx="73">
                  <c:v>7.5188744928110323E-4</c:v>
                </c:pt>
                <c:pt idx="74">
                  <c:v>7.5325256028181144E-4</c:v>
                </c:pt>
                <c:pt idx="75">
                  <c:v>7.5463600270809291E-4</c:v>
                </c:pt>
                <c:pt idx="76">
                  <c:v>7.5603768338875594E-4</c:v>
                </c:pt>
                <c:pt idx="77">
                  <c:v>7.5745750395864652E-4</c:v>
                </c:pt>
                <c:pt idx="78">
                  <c:v>7.5889536073118114E-4</c:v>
                </c:pt>
                <c:pt idx="79">
                  <c:v>7.6035114457155312E-4</c:v>
                </c:pt>
                <c:pt idx="80">
                  <c:v>7.6182474077071856E-4</c:v>
                </c:pt>
                <c:pt idx="81">
                  <c:v>7.6331602892027004E-4</c:v>
                </c:pt>
                <c:pt idx="82">
                  <c:v>7.6482488278830751E-4</c:v>
                </c:pt>
                <c:pt idx="83">
                  <c:v>7.6635117019641791E-4</c:v>
                </c:pt>
                <c:pt idx="84">
                  <c:v>7.6789475289787499E-4</c:v>
                </c:pt>
                <c:pt idx="85">
                  <c:v>7.6945548645717321E-4</c:v>
                </c:pt>
                <c:pt idx="86">
                  <c:v>7.710332201310105E-4</c:v>
                </c:pt>
                <c:pt idx="87">
                  <c:v>7.7262779675083492E-4</c:v>
                </c:pt>
                <c:pt idx="88">
                  <c:v>7.7423905260707508E-4</c:v>
                </c:pt>
                <c:pt idx="89">
                  <c:v>7.7586681733516607E-4</c:v>
                </c:pt>
                <c:pt idx="90">
                  <c:v>7.7751091380349861E-4</c:v>
                </c:pt>
                <c:pt idx="91">
                  <c:v>7.7917115800340382E-4</c:v>
                </c:pt>
                <c:pt idx="92">
                  <c:v>7.8084735894129724E-4</c:v>
                </c:pt>
                <c:pt idx="93">
                  <c:v>7.8253931853310523E-4</c:v>
                </c:pt>
                <c:pt idx="94">
                  <c:v>7.8424683150109232E-4</c:v>
                </c:pt>
                <c:pt idx="95">
                  <c:v>7.8596968527321607E-4</c:v>
                </c:pt>
                <c:pt idx="96">
                  <c:v>7.8770765988512887E-4</c:v>
                </c:pt>
                <c:pt idx="97">
                  <c:v>7.8946052788495414E-4</c:v>
                </c:pt>
                <c:pt idx="98">
                  <c:v>7.9122805424095856E-4</c:v>
                </c:pt>
                <c:pt idx="99">
                  <c:v>7.930099962522451E-4</c:v>
                </c:pt>
                <c:pt idx="100">
                  <c:v>7.9480610346259267E-4</c:v>
                </c:pt>
                <c:pt idx="101">
                  <c:v>7.9661611757756508E-4</c:v>
                </c:pt>
                <c:pt idx="102">
                  <c:v>7.9843977238501583E-4</c:v>
                </c:pt>
                <c:pt idx="103">
                  <c:v>8.0027679367911174E-4</c:v>
                </c:pt>
                <c:pt idx="104">
                  <c:v>8.0212689918800011E-4</c:v>
                </c:pt>
                <c:pt idx="105">
                  <c:v>8.0398979850524355E-4</c:v>
                </c:pt>
                <c:pt idx="106">
                  <c:v>8.0586519302514731E-4</c:v>
                </c:pt>
                <c:pt idx="107">
                  <c:v>8.0775277588210055E-4</c:v>
                </c:pt>
                <c:pt idx="108">
                  <c:v>8.0965223189405052E-4</c:v>
                </c:pt>
                <c:pt idx="109">
                  <c:v>8.1156323751023734E-4</c:v>
                </c:pt>
                <c:pt idx="110">
                  <c:v>8.1348546076331592E-4</c:v>
                </c:pt>
                <c:pt idx="111">
                  <c:v>8.1541856122596147E-4</c:v>
                </c:pt>
                <c:pt idx="112">
                  <c:v>8.1736218997210302E-4</c:v>
                </c:pt>
                <c:pt idx="113">
                  <c:v>8.1931598954289146E-4</c:v>
                </c:pt>
                <c:pt idx="114">
                  <c:v>8.2127959391751755E-4</c:v>
                </c:pt>
                <c:pt idx="115">
                  <c:v>8.2325262848899263E-4</c:v>
                </c:pt>
                <c:pt idx="116">
                  <c:v>8.2523471004501605E-4</c:v>
                </c:pt>
                <c:pt idx="117">
                  <c:v>8.2722544675402799E-4</c:v>
                </c:pt>
                <c:pt idx="118">
                  <c:v>8.2922443815656988E-4</c:v>
                </c:pt>
                <c:pt idx="119">
                  <c:v>8.3123127516204461E-4</c:v>
                </c:pt>
                <c:pt idx="120">
                  <c:v>8.3324554005099593E-4</c:v>
                </c:pt>
                <c:pt idx="121">
                  <c:v>8.3526680648301024E-4</c:v>
                </c:pt>
                <c:pt idx="122">
                  <c:v>8.3729463951033958E-4</c:v>
                </c:pt>
                <c:pt idx="123">
                  <c:v>8.3932859559732653E-4</c:v>
                </c:pt>
                <c:pt idx="124">
                  <c:v>8.4136822264576337E-4</c:v>
                </c:pt>
                <c:pt idx="125">
                  <c:v>8.434130600262587E-4</c:v>
                </c:pt>
                <c:pt idx="126">
                  <c:v>8.4546263861569088E-4</c:v>
                </c:pt>
                <c:pt idx="127">
                  <c:v>8.4751648084086906E-4</c:v>
                </c:pt>
                <c:pt idx="128">
                  <c:v>8.4957410072844064E-4</c:v>
                </c:pt>
                <c:pt idx="129">
                  <c:v>8.5163500396119606E-4</c:v>
                </c:pt>
                <c:pt idx="130">
                  <c:v>8.5369868794075488E-4</c:v>
                </c:pt>
                <c:pt idx="131">
                  <c:v>8.5576464185681213E-4</c:v>
                </c:pt>
                <c:pt idx="132">
                  <c:v>8.5783234676293152E-4</c:v>
                </c:pt>
                <c:pt idx="133">
                  <c:v>8.5990127565899633E-4</c:v>
                </c:pt>
                <c:pt idx="134">
                  <c:v>8.6197089358039088E-4</c:v>
                </c:pt>
                <c:pt idx="135">
                  <c:v>8.6404065769392531E-4</c:v>
                </c:pt>
                <c:pt idx="136">
                  <c:v>8.6611001740062533E-4</c:v>
                </c:pt>
                <c:pt idx="137">
                  <c:v>8.6817841444537412E-4</c:v>
                </c:pt>
                <c:pt idx="138">
                  <c:v>8.7024528303350588E-4</c:v>
                </c:pt>
                <c:pt idx="139">
                  <c:v>8.7231004995437164E-4</c:v>
                </c:pt>
                <c:pt idx="140">
                  <c:v>8.7437213471190461E-4</c:v>
                </c:pt>
                <c:pt idx="141">
                  <c:v>8.7643094966225864E-4</c:v>
                </c:pt>
                <c:pt idx="142">
                  <c:v>8.7848590015850766E-4</c:v>
                </c:pt>
                <c:pt idx="143">
                  <c:v>8.8053638470245155E-4</c:v>
                </c:pt>
                <c:pt idx="144">
                  <c:v>8.8258179510356579E-4</c:v>
                </c:pt>
                <c:pt idx="145">
                  <c:v>8.8462151664506661E-4</c:v>
                </c:pt>
                <c:pt idx="146">
                  <c:v>8.8665492825714125E-4</c:v>
                </c:pt>
                <c:pt idx="147">
                  <c:v>8.8868140269734032E-4</c:v>
                </c:pt>
                <c:pt idx="148">
                  <c:v>8.9070030673811269E-4</c:v>
                </c:pt>
                <c:pt idx="149">
                  <c:v>8.9271100136150913E-4</c:v>
                </c:pt>
                <c:pt idx="150">
                  <c:v>8.9471284196100947E-4</c:v>
                </c:pt>
                <c:pt idx="151">
                  <c:v>8.9670517855049061E-4</c:v>
                </c:pt>
                <c:pt idx="152">
                  <c:v>8.9868735598030015E-4</c:v>
                </c:pt>
                <c:pt idx="153">
                  <c:v>9.0065871416037595E-4</c:v>
                </c:pt>
                <c:pt idx="154">
                  <c:v>9.0261858829046094E-4</c:v>
                </c:pt>
                <c:pt idx="155">
                  <c:v>9.045663090972699E-4</c:v>
                </c:pt>
                <c:pt idx="156">
                  <c:v>9.065012030786588E-4</c:v>
                </c:pt>
                <c:pt idx="157">
                  <c:v>9.0842259275468419E-4</c:v>
                </c:pt>
                <c:pt idx="158">
                  <c:v>9.103297969255018E-4</c:v>
                </c:pt>
                <c:pt idx="159">
                  <c:v>9.1222213093609863E-4</c:v>
                </c:pt>
                <c:pt idx="160">
                  <c:v>9.1409890694770771E-4</c:v>
                </c:pt>
                <c:pt idx="161">
                  <c:v>9.1595943421589484E-4</c:v>
                </c:pt>
                <c:pt idx="162">
                  <c:v>9.1780301937519678E-4</c:v>
                </c:pt>
                <c:pt idx="163">
                  <c:v>9.1962896673026531E-4</c:v>
                </c:pt>
                <c:pt idx="164">
                  <c:v>9.2143657855336741E-4</c:v>
                </c:pt>
                <c:pt idx="165">
                  <c:v>9.2322515538820898E-4</c:v>
                </c:pt>
                <c:pt idx="166">
                  <c:v>9.2499399635991508E-4</c:v>
                </c:pt>
                <c:pt idx="167">
                  <c:v>9.2674239949111026E-4</c:v>
                </c:pt>
                <c:pt idx="168">
                  <c:v>9.2846966202392398E-4</c:v>
                </c:pt>
                <c:pt idx="169">
                  <c:v>9.3017508074786498E-4</c:v>
                </c:pt>
                <c:pt idx="170">
                  <c:v>9.3185795233336019E-4</c:v>
                </c:pt>
                <c:pt idx="171">
                  <c:v>9.3351757367089185E-4</c:v>
                </c:pt>
                <c:pt idx="172">
                  <c:v>9.3515324221554003E-4</c:v>
                </c:pt>
                <c:pt idx="173">
                  <c:v>9.3676425633680679E-4</c:v>
                </c:pt>
                <c:pt idx="174">
                  <c:v>9.3834991567356171E-4</c:v>
                </c:pt>
                <c:pt idx="175">
                  <c:v>9.3990952149395593E-4</c:v>
                </c:pt>
                <c:pt idx="176">
                  <c:v>9.4144237706011416E-4</c:v>
                </c:pt>
                <c:pt idx="177">
                  <c:v>9.4294778799745773E-4</c:v>
                </c:pt>
                <c:pt idx="178">
                  <c:v>9.4442506266848513E-4</c:v>
                </c:pt>
                <c:pt idx="179">
                  <c:v>9.4587351255077815E-4</c:v>
                </c:pt>
                <c:pt idx="180">
                  <c:v>9.4729245261911718E-4</c:v>
                </c:pt>
                <c:pt idx="181">
                  <c:v>9.4868120173143152E-4</c:v>
                </c:pt>
                <c:pt idx="182">
                  <c:v>9.500390830184559E-4</c:v>
                </c:pt>
                <c:pt idx="183">
                  <c:v>9.5136542427682138E-4</c:v>
                </c:pt>
                <c:pt idx="184">
                  <c:v>9.5265955836543116E-4</c:v>
                </c:pt>
                <c:pt idx="185">
                  <c:v>9.5392082360482217E-4</c:v>
                </c:pt>
                <c:pt idx="186">
                  <c:v>9.5514856417940183E-4</c:v>
                </c:pt>
                <c:pt idx="187">
                  <c:v>9.5634213054220476E-4</c:v>
                </c:pt>
                <c:pt idx="188">
                  <c:v>9.5750087982203762E-4</c:v>
                </c:pt>
                <c:pt idx="189">
                  <c:v>9.5862417623272041E-4</c:v>
                </c:pt>
                <c:pt idx="190">
                  <c:v>9.5971139148419253E-4</c:v>
                </c:pt>
                <c:pt idx="191">
                  <c:v>9.6076190519523948E-4</c:v>
                </c:pt>
                <c:pt idx="192">
                  <c:v>9.6177510530759684E-4</c:v>
                </c:pt>
                <c:pt idx="193">
                  <c:v>9.6275038850112706E-4</c:v>
                </c:pt>
                <c:pt idx="194">
                  <c:v>9.6368716060989384E-4</c:v>
                </c:pt>
                <c:pt idx="195">
                  <c:v>9.6458483703877195E-4</c:v>
                </c:pt>
                <c:pt idx="196">
                  <c:v>9.6544284318039286E-4</c:v>
                </c:pt>
                <c:pt idx="197">
                  <c:v>9.6626061483212145E-4</c:v>
                </c:pt>
                <c:pt idx="198">
                  <c:v>9.6703759861279119E-4</c:v>
                </c:pt>
                <c:pt idx="199">
                  <c:v>9.6777325237892224E-4</c:v>
                </c:pt>
                <c:pt idx="200">
                  <c:v>9.6846704564013271E-4</c:v>
                </c:pt>
                <c:pt idx="201">
                  <c:v>9.6911845997344859E-4</c:v>
                </c:pt>
                <c:pt idx="202">
                  <c:v>9.6972698943626075E-4</c:v>
                </c:pt>
                <c:pt idx="203">
                  <c:v>9.7029214097755362E-4</c:v>
                </c:pt>
                <c:pt idx="204">
                  <c:v>9.7081343484722599E-4</c:v>
                </c:pt>
                <c:pt idx="205">
                  <c:v>9.7129040500308877E-4</c:v>
                </c:pt>
                <c:pt idx="206">
                  <c:v>9.7172259951532048E-4</c:v>
                </c:pt>
                <c:pt idx="207">
                  <c:v>9.7210958096803938E-4</c:v>
                </c:pt>
                <c:pt idx="208">
                  <c:v>9.7245092685770747E-4</c:v>
                </c:pt>
                <c:pt idx="209">
                  <c:v>9.7274622998804231E-4</c:v>
                </c:pt>
                <c:pt idx="210">
                  <c:v>9.7299509886114967E-4</c:v>
                </c:pt>
                <c:pt idx="211">
                  <c:v>9.7319715806453528E-4</c:v>
                </c:pt>
                <c:pt idx="212">
                  <c:v>9.7335204865375748E-4</c:v>
                </c:pt>
                <c:pt idx="213">
                  <c:v>9.7345942853029597E-4</c:v>
                </c:pt>
                <c:pt idx="214">
                  <c:v>9.7351897281445772E-4</c:v>
                </c:pt>
                <c:pt idx="215">
                  <c:v>9.7353037421290026E-4</c:v>
                </c:pt>
                <c:pt idx="216">
                  <c:v>9.7349334338052863E-4</c:v>
                </c:pt>
                <c:pt idx="217">
                  <c:v>9.7340760927642871E-4</c:v>
                </c:pt>
                <c:pt idx="218">
                  <c:v>9.732729195135293E-4</c:v>
                </c:pt>
                <c:pt idx="219">
                  <c:v>9.7308904070168801E-4</c:v>
                </c:pt>
                <c:pt idx="220">
                  <c:v>9.7285575878390215E-4</c:v>
                </c:pt>
                <c:pt idx="221">
                  <c:v>9.7257287936530551E-4</c:v>
                </c:pt>
                <c:pt idx="222">
                  <c:v>9.7224022803469451E-4</c:v>
                </c:pt>
                <c:pt idx="223">
                  <c:v>9.7185765067822529E-4</c:v>
                </c:pt>
                <c:pt idx="224">
                  <c:v>9.7142501378504075E-4</c:v>
                </c:pt>
                <c:pt idx="225">
                  <c:v>9.7094220474446631E-4</c:v>
                </c:pt>
                <c:pt idx="226">
                  <c:v>9.7040913213451902E-4</c:v>
                </c:pt>
                <c:pt idx="227">
                  <c:v>9.6982572600142771E-4</c:v>
                </c:pt>
                <c:pt idx="228">
                  <c:v>9.6919193812987445E-4</c:v>
                </c:pt>
                <c:pt idx="229">
                  <c:v>9.6850774230364321E-4</c:v>
                </c:pt>
                <c:pt idx="230">
                  <c:v>9.6777313455643653E-4</c:v>
                </c:pt>
                <c:pt idx="231">
                  <c:v>9.669881334125397E-4</c:v>
                </c:pt>
                <c:pt idx="232">
                  <c:v>9.6615278011708992E-4</c:v>
                </c:pt>
                <c:pt idx="233">
                  <c:v>9.6526713885563523E-4</c:v>
                </c:pt>
                <c:pt idx="234">
                  <c:v>9.6433129696277969E-4</c:v>
                </c:pt>
                <c:pt idx="235">
                  <c:v>9.6334536511956566E-4</c:v>
                </c:pt>
                <c:pt idx="236">
                  <c:v>9.6230947753943655E-4</c:v>
                </c:pt>
                <c:pt idx="237">
                  <c:v>9.6122379214242033E-4</c:v>
                </c:pt>
                <c:pt idx="238">
                  <c:v>9.6008849071739142E-4</c:v>
                </c:pt>
                <c:pt idx="239">
                  <c:v>9.5890377907208862E-4</c:v>
                </c:pt>
                <c:pt idx="240">
                  <c:v>9.5766988717069191E-4</c:v>
                </c:pt>
                <c:pt idx="241">
                  <c:v>9.5638706925872371E-4</c:v>
                </c:pt>
                <c:pt idx="242">
                  <c:v>9.5505560397506181E-4</c:v>
                </c:pt>
                <c:pt idx="243">
                  <c:v>9.5367579445082193E-4</c:v>
                </c:pt>
                <c:pt idx="244">
                  <c:v>9.5224796839492374E-4</c:v>
                </c:pt>
                <c:pt idx="245">
                  <c:v>9.5077247816613961E-4</c:v>
                </c:pt>
                <c:pt idx="246">
                  <c:v>9.4924970083141275E-4</c:v>
                </c:pt>
                <c:pt idx="247">
                  <c:v>9.4768003821027512E-4</c:v>
                </c:pt>
                <c:pt idx="248">
                  <c:v>9.4606391690519611E-4</c:v>
                </c:pt>
                <c:pt idx="249">
                  <c:v>9.4440178831766363E-4</c:v>
                </c:pt>
                <c:pt idx="250">
                  <c:v>9.426941286498539E-4</c:v>
                </c:pt>
                <c:pt idx="251">
                  <c:v>9.4094143889172986E-4</c:v>
                </c:pt>
                <c:pt idx="252">
                  <c:v>9.3914424479343676E-4</c:v>
                </c:pt>
                <c:pt idx="253">
                  <c:v>9.3730309682284185E-4</c:v>
                </c:pt>
                <c:pt idx="254">
                  <c:v>9.3541857010810605E-4</c:v>
                </c:pt>
                <c:pt idx="255">
                  <c:v>9.3349126436513877E-4</c:v>
                </c:pt>
                <c:pt idx="256">
                  <c:v>9.3152180380989629E-4</c:v>
                </c:pt>
                <c:pt idx="257">
                  <c:v>9.2951083705532765E-4</c:v>
                </c:pt>
                <c:pt idx="258">
                  <c:v>9.2745903699297503E-4</c:v>
                </c:pt>
                <c:pt idx="259">
                  <c:v>9.2536710065909366E-4</c:v>
                </c:pt>
                <c:pt idx="260">
                  <c:v>9.2323574908522138E-4</c:v>
                </c:pt>
                <c:pt idx="261">
                  <c:v>9.2106572713317311E-4</c:v>
                </c:pt>
                <c:pt idx="262">
                  <c:v>9.1885780331439431E-4</c:v>
                </c:pt>
                <c:pt idx="263">
                  <c:v>9.1661276959361065E-4</c:v>
                </c:pt>
                <c:pt idx="264">
                  <c:v>9.1433144117681253E-4</c:v>
                </c:pt>
                <c:pt idx="265">
                  <c:v>9.1201465628347228E-4</c:v>
                </c:pt>
                <c:pt idx="266">
                  <c:v>9.0966327590306885E-4</c:v>
                </c:pt>
                <c:pt idx="267">
                  <c:v>9.0727818353587212E-4</c:v>
                </c:pt>
                <c:pt idx="268">
                  <c:v>9.0486028491802619E-4</c:v>
                </c:pt>
                <c:pt idx="269">
                  <c:v>9.0241050773095513E-4</c:v>
                </c:pt>
                <c:pt idx="270">
                  <c:v>8.9992980129514118E-4</c:v>
                </c:pt>
                <c:pt idx="271">
                  <c:v>8.9741913624829205E-4</c:v>
                </c:pt>
                <c:pt idx="272">
                  <c:v>8.9487950420801129E-4</c:v>
                </c:pt>
                <c:pt idx="273">
                  <c:v>8.9231191741898509E-4</c:v>
                </c:pt>
                <c:pt idx="274">
                  <c:v>8.8971740838483023E-4</c:v>
                </c:pt>
                <c:pt idx="275">
                  <c:v>8.8709702948464736E-4</c:v>
                </c:pt>
                <c:pt idx="276">
                  <c:v>8.8445185257442942E-4</c:v>
                </c:pt>
                <c:pt idx="277">
                  <c:v>8.8178296857340519E-4</c:v>
                </c:pt>
                <c:pt idx="278">
                  <c:v>8.7909148703547849E-4</c:v>
                </c:pt>
                <c:pt idx="279">
                  <c:v>8.7637853570590903E-4</c:v>
                </c:pt>
                <c:pt idx="280">
                  <c:v>8.7364526006333874E-4</c:v>
                </c:pt>
                <c:pt idx="281">
                  <c:v>8.7089282284740486E-4</c:v>
                </c:pt>
                <c:pt idx="282">
                  <c:v>8.6812240357205591E-4</c:v>
                </c:pt>
                <c:pt idx="283">
                  <c:v>8.6533519802478001E-4</c:v>
                </c:pt>
                <c:pt idx="284">
                  <c:v>8.6253241775194334E-4</c:v>
                </c:pt>
                <c:pt idx="285">
                  <c:v>8.5971528953046985E-4</c:v>
                </c:pt>
                <c:pt idx="286">
                  <c:v>8.5688505482604046E-4</c:v>
                </c:pt>
                <c:pt idx="287">
                  <c:v>8.5404296923809403E-4</c:v>
                </c:pt>
                <c:pt idx="288">
                  <c:v>8.5119030193183136E-4</c:v>
                </c:pt>
                <c:pt idx="289">
                  <c:v>8.4832833505751784E-4</c:v>
                </c:pt>
                <c:pt idx="290">
                  <c:v>8.4545836315731205E-4</c:v>
                </c:pt>
                <c:pt idx="291">
                  <c:v>8.4258169255994214E-4</c:v>
                </c:pt>
                <c:pt idx="292">
                  <c:v>8.3969964076347284E-4</c:v>
                </c:pt>
                <c:pt idx="293">
                  <c:v>8.3681353580648626E-4</c:v>
                </c:pt>
                <c:pt idx="294">
                  <c:v>8.3392471562800455E-4</c:v>
                </c:pt>
                <c:pt idx="295">
                  <c:v>8.3103452741641992E-4</c:v>
                </c:pt>
                <c:pt idx="296">
                  <c:v>8.2814432694781578E-4</c:v>
                </c:pt>
                <c:pt idx="297">
                  <c:v>8.2525547791399278E-4</c:v>
                </c:pt>
                <c:pt idx="298">
                  <c:v>8.2236935124054976E-4</c:v>
                </c:pt>
                <c:pt idx="299">
                  <c:v>8.1948732439539036E-4</c:v>
                </c:pt>
                <c:pt idx="300">
                  <c:v>8.1661078068800378E-4</c:v>
                </c:pt>
                <c:pt idx="301">
                  <c:v>8.1374110855992785E-4</c:v>
                </c:pt>
                <c:pt idx="302">
                  <c:v>8.1087970086674596E-4</c:v>
                </c:pt>
                <c:pt idx="303">
                  <c:v>8.0802795415204146E-4</c:v>
                </c:pt>
                <c:pt idx="304">
                  <c:v>8.0518726791370876E-4</c:v>
                </c:pt>
                <c:pt idx="305">
                  <c:v>8.023590438630112E-4</c:v>
                </c:pt>
                <c:pt idx="306">
                  <c:v>7.9954468517683987E-4</c:v>
                </c:pt>
                <c:pt idx="307">
                  <c:v>7.9674559574358355E-4</c:v>
                </c:pt>
                <c:pt idx="308">
                  <c:v>7.9396317940304414E-4</c:v>
                </c:pt>
                <c:pt idx="309">
                  <c:v>7.9119883918084765E-4</c:v>
                </c:pt>
                <c:pt idx="310">
                  <c:v>7.8845397651780167E-4</c:v>
                </c:pt>
                <c:pt idx="311">
                  <c:v>7.8572999049465221E-4</c:v>
                </c:pt>
                <c:pt idx="312">
                  <c:v>7.8302827705270788E-4</c:v>
                </c:pt>
                <c:pt idx="313">
                  <c:v>7.8035022821079951E-4</c:v>
                </c:pt>
                <c:pt idx="314">
                  <c:v>7.7769723127905194E-4</c:v>
                </c:pt>
                <c:pt idx="315">
                  <c:v>7.7507066806994929E-4</c:v>
                </c:pt>
                <c:pt idx="316">
                  <c:v>7.7247191410718247E-4</c:v>
                </c:pt>
                <c:pt idx="317">
                  <c:v>7.6990233783276615E-4</c:v>
                </c:pt>
                <c:pt idx="318">
                  <c:v>7.6736329981292857E-4</c:v>
                </c:pt>
                <c:pt idx="319">
                  <c:v>7.6485615194326912E-4</c:v>
                </c:pt>
                <c:pt idx="320">
                  <c:v>7.623822366536919E-4</c:v>
                </c:pt>
                <c:pt idx="321">
                  <c:v>7.5994288611362225E-4</c:v>
                </c:pt>
                <c:pt idx="322">
                  <c:v>7.575394214380186E-4</c:v>
                </c:pt>
                <c:pt idx="323">
                  <c:v>7.5517315189469521E-4</c:v>
                </c:pt>
                <c:pt idx="324">
                  <c:v>7.528453741134707E-4</c:v>
                </c:pt>
                <c:pt idx="325">
                  <c:v>7.505573712976646E-4</c:v>
                </c:pt>
                <c:pt idx="326">
                  <c:v>7.4831041243846096E-4</c:v>
                </c:pt>
                <c:pt idx="327">
                  <c:v>7.4610575153266471E-4</c:v>
                </c:pt>
                <c:pt idx="328">
                  <c:v>7.4394462680437107E-4</c:v>
                </c:pt>
                <c:pt idx="329">
                  <c:v>7.4182825993107638E-4</c:v>
                </c:pt>
                <c:pt idx="330">
                  <c:v>7.3975785527475278E-4</c:v>
                </c:pt>
                <c:pt idx="331">
                  <c:v>7.3773459911841372E-4</c:v>
                </c:pt>
                <c:pt idx="332">
                  <c:v>7.3575965890869356E-4</c:v>
                </c:pt>
                <c:pt idx="333">
                  <c:v>7.3383418250496627E-4</c:v>
                </c:pt>
                <c:pt idx="334">
                  <c:v>7.3195929743552555E-4</c:v>
                </c:pt>
                <c:pt idx="335">
                  <c:v>7.3013611016134699E-4</c:v>
                </c:pt>
                <c:pt idx="336">
                  <c:v>7.283657053479539E-4</c:v>
                </c:pt>
                <c:pt idx="337">
                  <c:v>7.2664914514590029E-4</c:v>
                </c:pt>
                <c:pt idx="338">
                  <c:v>7.2498746848038867E-4</c:v>
                </c:pt>
                <c:pt idx="339">
                  <c:v>7.2338169035053167E-4</c:v>
                </c:pt>
                <c:pt idx="340">
                  <c:v>7.2183280113876595E-4</c:v>
                </c:pt>
                <c:pt idx="341">
                  <c:v>7.2034176593092285E-4</c:v>
                </c:pt>
                <c:pt idx="342">
                  <c:v>7.1890952384745424E-4</c:v>
                </c:pt>
                <c:pt idx="343">
                  <c:v>7.1753698738630895E-4</c:v>
                </c:pt>
                <c:pt idx="344">
                  <c:v>7.1622504177795091E-4</c:v>
                </c:pt>
                <c:pt idx="345">
                  <c:v>7.1497454435300099E-4</c:v>
                </c:pt>
                <c:pt idx="346">
                  <c:v>7.1378632392298446E-4</c:v>
                </c:pt>
                <c:pt idx="347">
                  <c:v>7.1266118017465304E-4</c:v>
                </c:pt>
                <c:pt idx="348">
                  <c:v>7.1159988307835148E-4</c:v>
                </c:pt>
                <c:pt idx="349">
                  <c:v>7.1060317231088504E-4</c:v>
                </c:pt>
                <c:pt idx="350">
                  <c:v>7.0967175669333932E-4</c:v>
                </c:pt>
                <c:pt idx="351">
                  <c:v>7.0880631364430039E-4</c:v>
                </c:pt>
                <c:pt idx="352">
                  <c:v>7.0800748864890668E-4</c:v>
                </c:pt>
                <c:pt idx="353">
                  <c:v>7.0727589474416357E-4</c:v>
                </c:pt>
                <c:pt idx="354">
                  <c:v>7.0661211202093887E-4</c:v>
                </c:pt>
                <c:pt idx="355">
                  <c:v>7.060166871430488E-4</c:v>
                </c:pt>
                <c:pt idx="356">
                  <c:v>7.0549013288383644E-4</c:v>
                </c:pt>
                <c:pt idx="357">
                  <c:v>7.0503292768063117E-4</c:v>
                </c:pt>
                <c:pt idx="358">
                  <c:v>7.046455152074732E-4</c:v>
                </c:pt>
                <c:pt idx="359">
                  <c:v>7.0432830396646978E-4</c:v>
                </c:pt>
                <c:pt idx="360">
                  <c:v>7.0408166689814669E-4</c:v>
                </c:pt>
                <c:pt idx="361">
                  <c:v>7.0390594101114E-4</c:v>
                </c:pt>
                <c:pt idx="362">
                  <c:v>7.0380142703156863E-4</c:v>
                </c:pt>
                <c:pt idx="363">
                  <c:v>7.0376838907241037E-4</c:v>
                </c:pt>
                <c:pt idx="364">
                  <c:v>7.0380705432319815E-4</c:v>
                </c:pt>
                <c:pt idx="365">
                  <c:v>7.0391761276033507E-4</c:v>
                </c:pt>
                <c:pt idx="366">
                  <c:v>7.041002168783196E-4</c:v>
                </c:pt>
                <c:pt idx="367">
                  <c:v>7.0435498144215598E-4</c:v>
                </c:pt>
                <c:pt idx="368">
                  <c:v>7.0468198326121298E-4</c:v>
                </c:pt>
                <c:pt idx="369">
                  <c:v>7.0508126098478173E-4</c:v>
                </c:pt>
                <c:pt idx="370">
                  <c:v>7.0555281491956859E-4</c:v>
                </c:pt>
                <c:pt idx="371">
                  <c:v>7.0609660686934614E-4</c:v>
                </c:pt>
                <c:pt idx="372">
                  <c:v>7.0671255999696988E-4</c:v>
                </c:pt>
                <c:pt idx="373">
                  <c:v>7.0740055870895677E-4</c:v>
                </c:pt>
                <c:pt idx="374">
                  <c:v>7.0816044856280495E-4</c:v>
                </c:pt>
                <c:pt idx="375">
                  <c:v>7.0899203619722044E-4</c:v>
                </c:pt>
                <c:pt idx="376">
                  <c:v>7.098950892854009E-4</c:v>
                </c:pt>
                <c:pt idx="377">
                  <c:v>7.1086933651151379E-4</c:v>
                </c:pt>
                <c:pt idx="378">
                  <c:v>7.1191446757048831E-4</c:v>
                </c:pt>
                <c:pt idx="379">
                  <c:v>7.1303013319122717E-4</c:v>
                </c:pt>
                <c:pt idx="380">
                  <c:v>7.1421594518332845E-4</c:v>
                </c:pt>
                <c:pt idx="381">
                  <c:v>7.1547147650739232E-4</c:v>
                </c:pt>
                <c:pt idx="382">
                  <c:v>7.1679626136897064E-4</c:v>
                </c:pt>
                <c:pt idx="383">
                  <c:v>7.1818979533620319E-4</c:v>
                </c:pt>
                <c:pt idx="384">
                  <c:v>7.1965153548116828E-4</c:v>
                </c:pt>
                <c:pt idx="385">
                  <c:v>7.2118090054495868E-4</c:v>
                </c:pt>
                <c:pt idx="386">
                  <c:v>7.2277727112647736E-4</c:v>
                </c:pt>
                <c:pt idx="387">
                  <c:v>7.2443998989493426E-4</c:v>
                </c:pt>
                <c:pt idx="388">
                  <c:v>7.2616836182600537E-4</c:v>
                </c:pt>
                <c:pt idx="389">
                  <c:v>7.2796165446160183E-4</c:v>
                </c:pt>
                <c:pt idx="390">
                  <c:v>7.2981909819318084E-4</c:v>
                </c:pt>
                <c:pt idx="391">
                  <c:v>7.3173988656850993E-4</c:v>
                </c:pt>
                <c:pt idx="392">
                  <c:v>7.3372317662178711E-4</c:v>
                </c:pt>
                <c:pt idx="393">
                  <c:v>7.3576808922699562E-4</c:v>
                </c:pt>
                <c:pt idx="394">
                  <c:v>7.3787370947436066E-4</c:v>
                </c:pt>
                <c:pt idx="395">
                  <c:v>7.4003908706975761E-4</c:v>
                </c:pt>
                <c:pt idx="396">
                  <c:v>7.4226323675690635E-4</c:v>
                </c:pt>
                <c:pt idx="397">
                  <c:v>7.4454513876216722E-4</c:v>
                </c:pt>
                <c:pt idx="398">
                  <c:v>7.4688373926174248E-4</c:v>
                </c:pt>
                <c:pt idx="399">
                  <c:v>7.4927795087106788E-4</c:v>
                </c:pt>
                <c:pt idx="400">
                  <c:v>7.5172665315616552E-4</c:v>
                </c:pt>
                <c:pt idx="401">
                  <c:v>7.5422869316670905E-4</c:v>
                </c:pt>
                <c:pt idx="402">
                  <c:v>7.5678288599054482E-4</c:v>
                </c:pt>
                <c:pt idx="403">
                  <c:v>7.593880153293882E-4</c:v>
                </c:pt>
                <c:pt idx="404">
                  <c:v>7.6204283409540504E-4</c:v>
                </c:pt>
                <c:pt idx="405">
                  <c:v>7.6474606502836958E-4</c:v>
                </c:pt>
                <c:pt idx="406">
                  <c:v>7.6749640133307983E-4</c:v>
                </c:pt>
                <c:pt idx="407">
                  <c:v>7.7029250733668786E-4</c:v>
                </c:pt>
                <c:pt idx="408">
                  <c:v>7.7313301916559984E-4</c:v>
                </c:pt>
                <c:pt idx="409">
                  <c:v>7.7601654544157518E-4</c:v>
                </c:pt>
                <c:pt idx="410">
                  <c:v>7.7894166799664715E-4</c:v>
                </c:pt>
                <c:pt idx="411">
                  <c:v>7.8190694260646734E-4</c:v>
                </c:pt>
                <c:pt idx="412">
                  <c:v>7.8491089974167243E-4</c:v>
                </c:pt>
                <c:pt idx="413">
                  <c:v>7.8795204533684427E-4</c:v>
                </c:pt>
                <c:pt idx="414">
                  <c:v>7.9102886157663462E-4</c:v>
                </c:pt>
                <c:pt idx="415">
                  <c:v>7.9413980769860333E-4</c:v>
                </c:pt>
                <c:pt idx="416">
                  <c:v>7.9728332081231072E-4</c:v>
                </c:pt>
                <c:pt idx="417">
                  <c:v>8.0045781673419381E-4</c:v>
                </c:pt>
                <c:pt idx="418">
                  <c:v>8.0366169083773565E-4</c:v>
                </c:pt>
                <c:pt idx="419">
                  <c:v>8.0689331891843662E-4</c:v>
                </c:pt>
                <c:pt idx="420">
                  <c:v>8.1015105807308318E-4</c:v>
                </c:pt>
                <c:pt idx="421">
                  <c:v>8.1343324759277464E-4</c:v>
                </c:pt>
                <c:pt idx="422">
                  <c:v>8.1673820986920981E-4</c:v>
                </c:pt>
                <c:pt idx="423">
                  <c:v>8.2006425131366412E-4</c:v>
                </c:pt>
                <c:pt idx="424">
                  <c:v>8.2340966328812461E-4</c:v>
                </c:pt>
                <c:pt idx="425">
                  <c:v>8.2677272304800616E-4</c:v>
                </c:pt>
                <c:pt idx="426">
                  <c:v>8.3015169469590768E-4</c:v>
                </c:pt>
                <c:pt idx="427">
                  <c:v>8.3354483014578575E-4</c:v>
                </c:pt>
                <c:pt idx="428">
                  <c:v>8.3695037009700278E-4</c:v>
                </c:pt>
                <c:pt idx="429">
                  <c:v>8.4036654501762212E-4</c:v>
                </c:pt>
                <c:pt idx="430">
                  <c:v>8.4379157613636874E-4</c:v>
                </c:pt>
                <c:pt idx="431">
                  <c:v>8.4722367644262222E-4</c:v>
                </c:pt>
                <c:pt idx="432">
                  <c:v>8.5066105169385173E-4</c:v>
                </c:pt>
                <c:pt idx="433">
                  <c:v>8.5410190142982782E-4</c:v>
                </c:pt>
                <c:pt idx="434">
                  <c:v>8.5754441999304014E-4</c:v>
                </c:pt>
                <c:pt idx="435">
                  <c:v>8.609867975546174E-4</c:v>
                </c:pt>
                <c:pt idx="436">
                  <c:v>8.6442722114515739E-4</c:v>
                </c:pt>
                <c:pt idx="437">
                  <c:v>8.6786387568979267E-4</c:v>
                </c:pt>
                <c:pt idx="438">
                  <c:v>8.7129494504687539E-4</c:v>
                </c:pt>
                <c:pt idx="439">
                  <c:v>8.7471861304956144E-4</c:v>
                </c:pt>
                <c:pt idx="440">
                  <c:v>8.7813306454971552E-4</c:v>
                </c:pt>
                <c:pt idx="441">
                  <c:v>8.8153648646340866E-4</c:v>
                </c:pt>
                <c:pt idx="442">
                  <c:v>8.8492706881739761E-4</c:v>
                </c:pt>
                <c:pt idx="443">
                  <c:v>8.8830300579585708E-4</c:v>
                </c:pt>
                <c:pt idx="444">
                  <c:v>8.9166249678677956E-4</c:v>
                </c:pt>
                <c:pt idx="445">
                  <c:v>8.9500374742727568E-4</c:v>
                </c:pt>
                <c:pt idx="446">
                  <c:v>8.9832497064721607E-4</c:v>
                </c:pt>
                <c:pt idx="447">
                  <c:v>9.0162438771043099E-4</c:v>
                </c:pt>
                <c:pt idx="448">
                  <c:v>9.0490022925288278E-4</c:v>
                </c:pt>
                <c:pt idx="449">
                  <c:v>9.0815073631711073E-4</c:v>
                </c:pt>
                <c:pt idx="450">
                  <c:v>9.1137416138227251E-4</c:v>
                </c:pt>
                <c:pt idx="451">
                  <c:v>9.1456876938913122E-4</c:v>
                </c:pt>
                <c:pt idx="452">
                  <c:v>9.1773283875930939E-4</c:v>
                </c:pt>
                <c:pt idx="453">
                  <c:v>9.2086466240817505E-4</c:v>
                </c:pt>
                <c:pt idx="454">
                  <c:v>9.239625487506562E-4</c:v>
                </c:pt>
                <c:pt idx="455">
                  <c:v>9.2702482269938023E-4</c:v>
                </c:pt>
                <c:pt idx="456">
                  <c:v>9.3004982665445286E-4</c:v>
                </c:pt>
                <c:pt idx="457">
                  <c:v>9.330359214842289E-4</c:v>
                </c:pt>
                <c:pt idx="458">
                  <c:v>9.3598148749646649E-4</c:v>
                </c:pt>
                <c:pt idx="459">
                  <c:v>9.3888492539918986E-4</c:v>
                </c:pt>
                <c:pt idx="460">
                  <c:v>9.4174465725065364E-4</c:v>
                </c:pt>
                <c:pt idx="461">
                  <c:v>9.4455912739777525E-4</c:v>
                </c:pt>
                <c:pt idx="462">
                  <c:v>9.4732680340241932E-4</c:v>
                </c:pt>
                <c:pt idx="463">
                  <c:v>9.5004617695493287E-4</c:v>
                </c:pt>
                <c:pt idx="464">
                  <c:v>9.5271576477431953E-4</c:v>
                </c:pt>
                <c:pt idx="465">
                  <c:v>9.5533410949446076E-4</c:v>
                </c:pt>
                <c:pt idx="466">
                  <c:v>9.57899780535785E-4</c:v>
                </c:pt>
                <c:pt idx="467">
                  <c:v>9.6041137496185528E-4</c:v>
                </c:pt>
                <c:pt idx="468">
                  <c:v>9.6286751832023391E-4</c:v>
                </c:pt>
                <c:pt idx="469">
                  <c:v>9.6526686546714066E-4</c:v>
                </c:pt>
                <c:pt idx="470">
                  <c:v>9.6760810137530063E-4</c:v>
                </c:pt>
                <c:pt idx="471">
                  <c:v>9.6988994192448376E-4</c:v>
                </c:pt>
                <c:pt idx="472">
                  <c:v>9.7211113467418207E-4</c:v>
                </c:pt>
                <c:pt idx="473">
                  <c:v>9.7427045961792896E-4</c:v>
                </c:pt>
                <c:pt idx="474">
                  <c:v>9.7636672991875109E-4</c:v>
                </c:pt>
                <c:pt idx="475">
                  <c:v>9.7839879262526133E-4</c:v>
                </c:pt>
                <c:pt idx="476">
                  <c:v>9.803655293679108E-4</c:v>
                </c:pt>
                <c:pt idx="477">
                  <c:v>9.8226585703494991E-4</c:v>
                </c:pt>
                <c:pt idx="478">
                  <c:v>9.8409872842762842E-4</c:v>
                </c:pt>
                <c:pt idx="479">
                  <c:v>9.8586313289419545E-4</c:v>
                </c:pt>
                <c:pt idx="480">
                  <c:v>9.8755809694230741E-4</c:v>
                </c:pt>
                <c:pt idx="481">
                  <c:v>9.8918268482937758E-4</c:v>
                </c:pt>
                <c:pt idx="482">
                  <c:v>9.9073599913052091E-4</c:v>
                </c:pt>
                <c:pt idx="483">
                  <c:v>9.9221718128369258E-4</c:v>
                </c:pt>
                <c:pt idx="484">
                  <c:v>9.93625412111631E-4</c:v>
                </c:pt>
                <c:pt idx="485">
                  <c:v>9.9495991232032227E-4</c:v>
                </c:pt>
                <c:pt idx="486">
                  <c:v>9.9621994297354496E-4</c:v>
                </c:pt>
                <c:pt idx="487">
                  <c:v>9.9740480594329704E-4</c:v>
                </c:pt>
                <c:pt idx="488">
                  <c:v>9.9851384433569199E-4</c:v>
                </c:pt>
                <c:pt idx="489">
                  <c:v>9.9954644289210171E-4</c:v>
                </c:pt>
                <c:pt idx="490">
                  <c:v>1.0005020283652584E-3</c:v>
                </c:pt>
                <c:pt idx="491">
                  <c:v>1.0013800698700638E-3</c:v>
                </c:pt>
                <c:pt idx="492">
                  <c:v>1.0021800792088414E-3</c:v>
                </c:pt>
                <c:pt idx="493">
                  <c:v>1.002901611170854E-3</c:v>
                </c:pt>
                <c:pt idx="494">
                  <c:v>1.0035442638058529E-3</c:v>
                </c:pt>
                <c:pt idx="495">
                  <c:v>1.0041076786714888E-3</c:v>
                </c:pt>
                <c:pt idx="496">
                  <c:v>1.0045915410543862E-3</c:v>
                </c:pt>
                <c:pt idx="497">
                  <c:v>1.0049955801647863E-3</c:v>
                </c:pt>
                <c:pt idx="498">
                  <c:v>1.0053195693045544E-3</c:v>
                </c:pt>
                <c:pt idx="499">
                  <c:v>1.0055633260085063E-3</c:v>
                </c:pt>
                <c:pt idx="500">
                  <c:v>1.0057267121588902E-3</c:v>
                </c:pt>
                <c:pt idx="501">
                  <c:v>1.0058096340730012E-3</c:v>
                </c:pt>
                <c:pt idx="502">
                  <c:v>1.0058120425638325E-3</c:v>
                </c:pt>
                <c:pt idx="503">
                  <c:v>1.0057339329737239E-3</c:v>
                </c:pt>
                <c:pt idx="504">
                  <c:v>1.0055753451809976E-3</c:v>
                </c:pt>
                <c:pt idx="505">
                  <c:v>1.0053363635795479E-3</c:v>
                </c:pt>
                <c:pt idx="506">
                  <c:v>1.0050171170314331E-3</c:v>
                </c:pt>
                <c:pt idx="507">
                  <c:v>1.0046177787924693E-3</c:v>
                </c:pt>
                <c:pt idx="508">
                  <c:v>1.0041385664108574E-3</c:v>
                </c:pt>
                <c:pt idx="509">
                  <c:v>1.0035797415989694E-3</c:v>
                </c:pt>
                <c:pt idx="510">
                  <c:v>1.0029416100783145E-3</c:v>
                </c:pt>
                <c:pt idx="511">
                  <c:v>1.0022245213978272E-3</c:v>
                </c:pt>
                <c:pt idx="512">
                  <c:v>1.0014288687255515E-3</c:v>
                </c:pt>
                <c:pt idx="513">
                  <c:v>1.0005550886139354E-3</c:v>
                </c:pt>
                <c:pt idx="514">
                  <c:v>9.9960366073879978E-4</c:v>
                </c:pt>
                <c:pt idx="515">
                  <c:v>9.9857510761222276E-4</c:v>
                </c:pt>
                <c:pt idx="516">
                  <c:v>9.9746999426948528E-4</c:v>
                </c:pt>
                <c:pt idx="517">
                  <c:v>9.9628892793030888E-4</c:v>
                </c:pt>
                <c:pt idx="518">
                  <c:v>9.9503255763463169E-4</c:v>
                </c:pt>
                <c:pt idx="519">
                  <c:v>9.9370157385308792E-4</c:v>
                </c:pt>
                <c:pt idx="520">
                  <c:v>9.9229670807253348E-4</c:v>
                </c:pt>
                <c:pt idx="521">
                  <c:v>9.9081873235685254E-4</c:v>
                </c:pt>
                <c:pt idx="522">
                  <c:v>9.8926845888333559E-4</c:v>
                </c:pt>
                <c:pt idx="523">
                  <c:v>9.8764673945493913E-4</c:v>
                </c:pt>
                <c:pt idx="524">
                  <c:v>9.8595446498877604E-4</c:v>
                </c:pt>
                <c:pt idx="525">
                  <c:v>9.8419256498111685E-4</c:v>
                </c:pt>
                <c:pt idx="526">
                  <c:v>9.8236200694934135E-4</c:v>
                </c:pt>
                <c:pt idx="527">
                  <c:v>9.8046379585112935E-4</c:v>
                </c:pt>
                <c:pt idx="528">
                  <c:v>9.7849897348132957E-4</c:v>
                </c:pt>
                <c:pt idx="529">
                  <c:v>9.7646861784687292E-4</c:v>
                </c:pt>
                <c:pt idx="530">
                  <c:v>9.743738425201918E-4</c:v>
                </c:pt>
                <c:pt idx="531">
                  <c:v>9.7221579597151311E-4</c:v>
                </c:pt>
                <c:pt idx="532">
                  <c:v>9.6999566088050448E-4</c:v>
                </c:pt>
                <c:pt idx="533">
                  <c:v>9.6771465342774849E-4</c:v>
                </c:pt>
                <c:pt idx="534">
                  <c:v>9.6537402256644835E-4</c:v>
                </c:pt>
                <c:pt idx="535">
                  <c:v>9.6297504927493789E-4</c:v>
                </c:pt>
                <c:pt idx="536">
                  <c:v>9.6051904579038771E-4</c:v>
                </c:pt>
                <c:pt idx="537">
                  <c:v>9.58007354824323E-4</c:v>
                </c:pt>
                <c:pt idx="538">
                  <c:v>9.5544134876037953E-4</c:v>
                </c:pt>
                <c:pt idx="539">
                  <c:v>9.5282242883487677E-4</c:v>
                </c:pt>
                <c:pt idx="540">
                  <c:v>9.501520243007474E-4</c:v>
                </c:pt>
                <c:pt idx="541">
                  <c:v>9.4743159157535456E-4</c:v>
                </c:pt>
                <c:pt idx="542">
                  <c:v>9.4466261337277865E-4</c:v>
                </c:pt>
                <c:pt idx="543">
                  <c:v>9.418465978211373E-4</c:v>
                </c:pt>
                <c:pt idx="544">
                  <c:v>9.3898507756550093E-4</c:v>
                </c:pt>
                <c:pt idx="545">
                  <c:v>9.3607960885705335E-4</c:v>
                </c:pt>
                <c:pt idx="546">
                  <c:v>9.3313177062900616E-4</c:v>
                </c:pt>
                <c:pt idx="547">
                  <c:v>9.3014316355997657E-4</c:v>
                </c:pt>
                <c:pt idx="548">
                  <c:v>9.2711540912533707E-4</c:v>
                </c:pt>
                <c:pt idx="549">
                  <c:v>9.2405014863725468E-4</c:v>
                </c:pt>
                <c:pt idx="550">
                  <c:v>9.2094904227398033E-4</c:v>
                </c:pt>
                <c:pt idx="551">
                  <c:v>9.1781376809906543E-4</c:v>
                </c:pt>
                <c:pt idx="552">
                  <c:v>9.146460210711113E-4</c:v>
                </c:pt>
                <c:pt idx="553">
                  <c:v>9.1144751204472836E-4</c:v>
                </c:pt>
                <c:pt idx="554">
                  <c:v>9.0821996676335095E-4</c:v>
                </c:pt>
                <c:pt idx="555">
                  <c:v>9.0496512484453584E-4</c:v>
                </c:pt>
                <c:pt idx="556">
                  <c:v>9.0168473875844172E-4</c:v>
                </c:pt>
                <c:pt idx="557">
                  <c:v>8.9838057280012011E-4</c:v>
                </c:pt>
                <c:pt idx="558">
                  <c:v>8.9505440205632438E-4</c:v>
                </c:pt>
                <c:pt idx="559">
                  <c:v>8.917080113674563E-4</c:v>
                </c:pt>
                <c:pt idx="560">
                  <c:v>8.883431942853557E-4</c:v>
                </c:pt>
                <c:pt idx="561">
                  <c:v>8.8496175202760086E-4</c:v>
                </c:pt>
                <c:pt idx="562">
                  <c:v>8.8156549242897439E-4</c:v>
                </c:pt>
                <c:pt idx="563">
                  <c:v>8.7815622889080383E-4</c:v>
                </c:pt>
                <c:pt idx="564">
                  <c:v>8.7473577932881109E-4</c:v>
                </c:pt>
                <c:pt idx="565">
                  <c:v>8.7130596512017806E-4</c:v>
                </c:pt>
                <c:pt idx="566">
                  <c:v>8.6786861005048207E-4</c:v>
                </c:pt>
                <c:pt idx="567">
                  <c:v>8.6442553926118751E-4</c:v>
                </c:pt>
                <c:pt idx="568">
                  <c:v>8.6097857819835062E-4</c:v>
                </c:pt>
                <c:pt idx="569">
                  <c:v>8.5752955156321686E-4</c:v>
                </c:pt>
                <c:pt idx="570">
                  <c:v>8.5408028226537558E-4</c:v>
                </c:pt>
                <c:pt idx="571">
                  <c:v>8.506325903791228E-4</c:v>
                </c:pt>
                <c:pt idx="572">
                  <c:v>8.4718829210371689E-4</c:v>
                </c:pt>
                <c:pt idx="573">
                  <c:v>8.4374919872814438E-4</c:v>
                </c:pt>
                <c:pt idx="574">
                  <c:v>8.4031711560109427E-4</c:v>
                </c:pt>
                <c:pt idx="575">
                  <c:v>8.3689384110673961E-4</c:v>
                </c:pt>
                <c:pt idx="576">
                  <c:v>8.3348116564699965E-4</c:v>
                </c:pt>
                <c:pt idx="577">
                  <c:v>8.3008087063090143E-4</c:v>
                </c:pt>
                <c:pt idx="578">
                  <c:v>8.2669472747168217E-4</c:v>
                </c:pt>
                <c:pt idx="579">
                  <c:v>8.233244965922317E-4</c:v>
                </c:pt>
                <c:pt idx="580">
                  <c:v>8.1997192643951686E-4</c:v>
                </c:pt>
                <c:pt idx="581">
                  <c:v>8.1663875250857733E-4</c:v>
                </c:pt>
                <c:pt idx="582">
                  <c:v>8.1332669637669195E-4</c:v>
                </c:pt>
                <c:pt idx="583">
                  <c:v>8.100374647483147E-4</c:v>
                </c:pt>
                <c:pt idx="584">
                  <c:v>8.0677274851137103E-4</c:v>
                </c:pt>
                <c:pt idx="585">
                  <c:v>8.0353422180544766E-4</c:v>
                </c:pt>
                <c:pt idx="586">
                  <c:v>8.0032354110249108E-4</c:v>
                </c:pt>
                <c:pt idx="587">
                  <c:v>7.971423443005382E-4</c:v>
                </c:pt>
                <c:pt idx="588">
                  <c:v>7.9399224983102239E-4</c:v>
                </c:pt>
                <c:pt idx="589">
                  <c:v>7.9087485578019823E-4</c:v>
                </c:pt>
                <c:pt idx="590">
                  <c:v>7.877917390252025E-4</c:v>
                </c:pt>
                <c:pt idx="591">
                  <c:v>7.84744454385259E-4</c:v>
                </c:pt>
                <c:pt idx="592">
                  <c:v>7.8173453378853114E-4</c:v>
                </c:pt>
                <c:pt idx="593">
                  <c:v>7.7876348545510366E-4</c:v>
                </c:pt>
                <c:pt idx="594">
                  <c:v>7.7583279309657361E-4</c:v>
                </c:pt>
                <c:pt idx="595">
                  <c:v>7.7294391513270649E-4</c:v>
                </c:pt>
                <c:pt idx="596">
                  <c:v>7.7009828392561163E-4</c:v>
                </c:pt>
                <c:pt idx="597">
                  <c:v>7.6729730503187217E-4</c:v>
                </c:pt>
                <c:pt idx="598">
                  <c:v>7.6454235647304769E-4</c:v>
                </c:pt>
                <c:pt idx="599">
                  <c:v>7.6183478802496546E-4</c:v>
                </c:pt>
                <c:pt idx="600">
                  <c:v>7.5917592052618691E-4</c:v>
                </c:pt>
                <c:pt idx="601">
                  <c:v>7.5656704520603952E-4</c:v>
                </c:pt>
                <c:pt idx="602">
                  <c:v>7.5400942303257092E-4</c:v>
                </c:pt>
                <c:pt idx="603">
                  <c:v>7.5150428408078511E-4</c:v>
                </c:pt>
                <c:pt idx="604">
                  <c:v>7.4905282692149173E-4</c:v>
                </c:pt>
                <c:pt idx="605">
                  <c:v>7.4665621803109334E-4</c:v>
                </c:pt>
                <c:pt idx="606">
                  <c:v>7.4431559122261747E-4</c:v>
                </c:pt>
                <c:pt idx="607">
                  <c:v>7.4203204709828328E-4</c:v>
                </c:pt>
                <c:pt idx="608">
                  <c:v>7.3980665252387952E-4</c:v>
                </c:pt>
                <c:pt idx="609">
                  <c:v>7.3764044012521407E-4</c:v>
                </c:pt>
                <c:pt idx="610">
                  <c:v>7.355344078068801E-4</c:v>
                </c:pt>
                <c:pt idx="611">
                  <c:v>7.3348951829356403E-4</c:v>
                </c:pt>
                <c:pt idx="612">
                  <c:v>7.3150669869411313E-4</c:v>
                </c:pt>
                <c:pt idx="613">
                  <c:v>7.2958684008855466E-4</c:v>
                </c:pt>
                <c:pt idx="614">
                  <c:v>7.277307971382469E-4</c:v>
                </c:pt>
                <c:pt idx="615">
                  <c:v>7.2593938771932983E-4</c:v>
                </c:pt>
                <c:pt idx="616">
                  <c:v>7.2421339257961728E-4</c:v>
                </c:pt>
                <c:pt idx="617">
                  <c:v>7.2255355501906707E-4</c:v>
                </c:pt>
                <c:pt idx="618">
                  <c:v>7.2096058059393879E-4</c:v>
                </c:pt>
                <c:pt idx="619">
                  <c:v>7.1943513684474207E-4</c:v>
                </c:pt>
                <c:pt idx="620">
                  <c:v>7.1797785304805392E-4</c:v>
                </c:pt>
                <c:pt idx="621">
                  <c:v>7.1658931999227053E-4</c:v>
                </c:pt>
                <c:pt idx="622">
                  <c:v>7.1527008977734599E-4</c:v>
                </c:pt>
                <c:pt idx="623">
                  <c:v>7.1402067563854511E-4</c:v>
                </c:pt>
                <c:pt idx="624">
                  <c:v>7.1284155179423051E-4</c:v>
                </c:pt>
                <c:pt idx="625">
                  <c:v>7.1173315331768243E-4</c:v>
                </c:pt>
                <c:pt idx="626">
                  <c:v>7.1069587603293349E-4</c:v>
                </c:pt>
                <c:pt idx="627">
                  <c:v>7.0973007643458891E-4</c:v>
                </c:pt>
                <c:pt idx="628">
                  <c:v>7.088360716315797E-4</c:v>
                </c:pt>
                <c:pt idx="629">
                  <c:v>7.0801413931478722E-4</c:v>
                </c:pt>
                <c:pt idx="630">
                  <c:v>7.0726451774845607E-4</c:v>
                </c:pt>
                <c:pt idx="631">
                  <c:v>7.0658740578530136E-4</c:v>
                </c:pt>
                <c:pt idx="632">
                  <c:v>7.0598296290519532E-4</c:v>
                </c:pt>
                <c:pt idx="633">
                  <c:v>7.0545130927730912E-4</c:v>
                </c:pt>
                <c:pt idx="634">
                  <c:v>7.0499252584556424E-4</c:v>
                </c:pt>
                <c:pt idx="635">
                  <c:v>7.0460665443723691E-4</c:v>
                </c:pt>
                <c:pt idx="636">
                  <c:v>7.0429369789454244E-4</c:v>
                </c:pt>
                <c:pt idx="637">
                  <c:v>7.0405362022901111E-4</c:v>
                </c:pt>
                <c:pt idx="638">
                  <c:v>7.0388634679845402E-4</c:v>
                </c:pt>
                <c:pt idx="639">
                  <c:v>7.0379176450630142E-4</c:v>
                </c:pt>
                <c:pt idx="640">
                  <c:v>7.0376972202308306E-4</c:v>
                </c:pt>
                <c:pt idx="641">
                  <c:v>7.0382003002980543E-4</c:v>
                </c:pt>
                <c:pt idx="642">
                  <c:v>7.0394246148296712E-4</c:v>
                </c:pt>
                <c:pt idx="643">
                  <c:v>7.0413675190094088E-4</c:v>
                </c:pt>
                <c:pt idx="644">
                  <c:v>7.0440259967143655E-4</c:v>
                </c:pt>
                <c:pt idx="645">
                  <c:v>7.0473966637974611E-4</c:v>
                </c:pt>
                <c:pt idx="646">
                  <c:v>7.0514757715746195E-4</c:v>
                </c:pt>
                <c:pt idx="647">
                  <c:v>7.0562592105134227E-4</c:v>
                </c:pt>
                <c:pt idx="648">
                  <c:v>7.06174251411991E-4</c:v>
                </c:pt>
                <c:pt idx="649">
                  <c:v>7.0679208630200258E-4</c:v>
                </c:pt>
                <c:pt idx="650">
                  <c:v>7.0747890892321544E-4</c:v>
                </c:pt>
                <c:pt idx="651">
                  <c:v>7.0823416806270164E-4</c:v>
                </c:pt>
                <c:pt idx="652">
                  <c:v>7.0905727855711468E-4</c:v>
                </c:pt>
                <c:pt idx="653">
                  <c:v>7.0994762177500165E-4</c:v>
                </c:pt>
                <c:pt idx="654">
                  <c:v>7.1090454611667992E-4</c:v>
                </c:pt>
                <c:pt idx="655">
                  <c:v>7.1192736753126758E-4</c:v>
                </c:pt>
                <c:pt idx="656">
                  <c:v>7.1301537005044342E-4</c:v>
                </c:pt>
                <c:pt idx="657">
                  <c:v>7.1416780633851195E-4</c:v>
                </c:pt>
                <c:pt idx="658">
                  <c:v>7.1538389825832785E-4</c:v>
                </c:pt>
                <c:pt idx="659">
                  <c:v>7.1666283745263964E-4</c:v>
                </c:pt>
                <c:pt idx="660">
                  <c:v>7.1800378594039083E-4</c:v>
                </c:pt>
                <c:pt idx="661">
                  <c:v>7.1940587672752055E-4</c:v>
                </c:pt>
                <c:pt idx="662">
                  <c:v>7.2086821443178911E-4</c:v>
                </c:pt>
                <c:pt idx="663">
                  <c:v>7.2238987592115357E-4</c:v>
                </c:pt>
                <c:pt idx="664">
                  <c:v>7.2396991096520982E-4</c:v>
                </c:pt>
                <c:pt idx="665">
                  <c:v>7.2560734289920683E-4</c:v>
                </c:pt>
                <c:pt idx="666">
                  <c:v>7.2730116930014332E-4</c:v>
                </c:pt>
                <c:pt idx="667">
                  <c:v>7.2905036267443884E-4</c:v>
                </c:pt>
                <c:pt idx="668">
                  <c:v>7.3085387115667832E-4</c:v>
                </c:pt>
                <c:pt idx="669">
                  <c:v>7.3271061921891488E-4</c:v>
                </c:pt>
                <c:pt idx="670">
                  <c:v>7.3461950839001655E-4</c:v>
                </c:pt>
                <c:pt idx="671">
                  <c:v>7.3657941798454141E-4</c:v>
                </c:pt>
                <c:pt idx="672">
                  <c:v>7.3858920584060996E-4</c:v>
                </c:pt>
                <c:pt idx="673">
                  <c:v>7.4064770906625849E-4</c:v>
                </c:pt>
                <c:pt idx="674">
                  <c:v>7.4275374479373794E-4</c:v>
                </c:pt>
                <c:pt idx="675">
                  <c:v>7.4490611094123129E-4</c:v>
                </c:pt>
                <c:pt idx="676">
                  <c:v>7.4710358698145448E-4</c:v>
                </c:pt>
                <c:pt idx="677">
                  <c:v>7.4934493471661009E-4</c:v>
                </c:pt>
                <c:pt idx="678">
                  <c:v>7.5162889905915282E-4</c:v>
                </c:pt>
                <c:pt idx="679">
                  <c:v>7.5395420881783828E-4</c:v>
                </c:pt>
                <c:pt idx="680">
                  <c:v>7.5631957748851359E-4</c:v>
                </c:pt>
                <c:pt idx="681">
                  <c:v>7.5872370404911338E-4</c:v>
                </c:pt>
                <c:pt idx="682">
                  <c:v>7.6116527375833193E-4</c:v>
                </c:pt>
                <c:pt idx="683">
                  <c:v>7.6364295895742706E-4</c:v>
                </c:pt>
                <c:pt idx="684">
                  <c:v>7.661554198746327E-4</c:v>
                </c:pt>
                <c:pt idx="685">
                  <c:v>7.6870130543163777E-4</c:v>
                </c:pt>
                <c:pt idx="686">
                  <c:v>7.712792540516129E-4</c:v>
                </c:pt>
                <c:pt idx="687">
                  <c:v>7.7388789446824547E-4</c:v>
                </c:pt>
                <c:pt idx="688">
                  <c:v>7.7652584653526845E-4</c:v>
                </c:pt>
                <c:pt idx="689">
                  <c:v>7.7919172203595722E-4</c:v>
                </c:pt>
                <c:pt idx="690">
                  <c:v>7.818841254920723E-4</c:v>
                </c:pt>
                <c:pt idx="691">
                  <c:v>7.8460165497174308E-4</c:v>
                </c:pt>
                <c:pt idx="692">
                  <c:v>7.8734290289577313E-4</c:v>
                </c:pt>
                <c:pt idx="693">
                  <c:v>7.9010645684186691E-4</c:v>
                </c:pt>
                <c:pt idx="694">
                  <c:v>7.9289090034627527E-4</c:v>
                </c:pt>
                <c:pt idx="695">
                  <c:v>7.9569481370236395E-4</c:v>
                </c:pt>
                <c:pt idx="696">
                  <c:v>7.9851677475561761E-4</c:v>
                </c:pt>
                <c:pt idx="697">
                  <c:v>8.0135535969458912E-4</c:v>
                </c:pt>
                <c:pt idx="698">
                  <c:v>8.0420914383732352E-4</c:v>
                </c:pt>
                <c:pt idx="699">
                  <c:v>8.0707670241278169E-4</c:v>
                </c:pt>
                <c:pt idx="700">
                  <c:v>8.0995661133679338E-4</c:v>
                </c:pt>
                <c:pt idx="701">
                  <c:v>8.1284744798209468E-4</c:v>
                </c:pt>
                <c:pt idx="702">
                  <c:v>8.1574779194198651E-4</c:v>
                </c:pt>
                <c:pt idx="703">
                  <c:v>8.186562257871783E-4</c:v>
                </c:pt>
                <c:pt idx="704">
                  <c:v>8.2157133581537973E-4</c:v>
                </c:pt>
                <c:pt idx="705">
                  <c:v>8.2449171279321432E-4</c:v>
                </c:pt>
                <c:pt idx="706">
                  <c:v>8.274159526900401E-4</c:v>
                </c:pt>
                <c:pt idx="707">
                  <c:v>8.3034265740325821E-4</c:v>
                </c:pt>
                <c:pt idx="708">
                  <c:v>8.3327043547470978E-4</c:v>
                </c:pt>
                <c:pt idx="709">
                  <c:v>8.361979027977993E-4</c:v>
                </c:pt>
                <c:pt idx="710">
                  <c:v>8.3912368331489229E-4</c:v>
                </c:pt>
                <c:pt idx="711">
                  <c:v>8.4204640970470868E-4</c:v>
                </c:pt>
                <c:pt idx="712">
                  <c:v>8.4496472405925886E-4</c:v>
                </c:pt>
                <c:pt idx="713">
                  <c:v>8.478772785500355E-4</c:v>
                </c:pt>
                <c:pt idx="714">
                  <c:v>8.5078273608307602E-4</c:v>
                </c:pt>
                <c:pt idx="715">
                  <c:v>8.5367977094258623E-4</c:v>
                </c:pt>
                <c:pt idx="716">
                  <c:v>8.5656706942279534E-4</c:v>
                </c:pt>
                <c:pt idx="717">
                  <c:v>8.5944333044773373E-4</c:v>
                </c:pt>
                <c:pt idx="718">
                  <c:v>8.6230726617862426E-4</c:v>
                </c:pt>
                <c:pt idx="719">
                  <c:v>8.6515760260860958E-4</c:v>
                </c:pt>
                <c:pt idx="720">
                  <c:v>8.6799308014452899E-4</c:v>
                </c:pt>
                <c:pt idx="721">
                  <c:v>8.7081245417547793E-4</c:v>
                </c:pt>
                <c:pt idx="722">
                  <c:v>8.7361449562789386E-4</c:v>
                </c:pt>
                <c:pt idx="723">
                  <c:v>8.7639799150693147E-4</c:v>
                </c:pt>
                <c:pt idx="724">
                  <c:v>8.7916174542388001E-4</c:v>
                </c:pt>
                <c:pt idx="725">
                  <c:v>8.8190457810941524E-4</c:v>
                </c:pt>
                <c:pt idx="726">
                  <c:v>8.8462532791246302E-4</c:v>
                </c:pt>
                <c:pt idx="727">
                  <c:v>8.8732285128448687E-4</c:v>
                </c:pt>
                <c:pt idx="728">
                  <c:v>8.8999602324900439E-4</c:v>
                </c:pt>
                <c:pt idx="729">
                  <c:v>8.9264373785617225E-4</c:v>
                </c:pt>
                <c:pt idx="730">
                  <c:v>8.9526490862224233E-4</c:v>
                </c:pt>
                <c:pt idx="731">
                  <c:v>8.9785846895379503E-4</c:v>
                </c:pt>
                <c:pt idx="732">
                  <c:v>9.0042337255655529E-4</c:v>
                </c:pt>
                <c:pt idx="733">
                  <c:v>9.0295859382868722E-4</c:v>
                </c:pt>
                <c:pt idx="734">
                  <c:v>9.0546312823846565E-4</c:v>
                </c:pt>
                <c:pt idx="735">
                  <c:v>9.0793599268617936E-4</c:v>
                </c:pt>
                <c:pt idx="736">
                  <c:v>9.1037622585023919E-4</c:v>
                </c:pt>
                <c:pt idx="737">
                  <c:v>9.1278288851733957E-4</c:v>
                </c:pt>
                <c:pt idx="738">
                  <c:v>9.1515506389665605E-4</c:v>
                </c:pt>
                <c:pt idx="739">
                  <c:v>9.174918579180119E-4</c:v>
                </c:pt>
                <c:pt idx="740">
                  <c:v>9.1979239951393084E-4</c:v>
                </c:pt>
                <c:pt idx="741">
                  <c:v>9.2205584088562325E-4</c:v>
                </c:pt>
                <c:pt idx="742">
                  <c:v>9.242813577527996E-4</c:v>
                </c:pt>
                <c:pt idx="743">
                  <c:v>9.264681495873494E-4</c:v>
                </c:pt>
                <c:pt idx="744">
                  <c:v>9.286154398308712E-4</c:v>
                </c:pt>
                <c:pt idx="745">
                  <c:v>9.3072247609608891E-4</c:v>
                </c:pt>
                <c:pt idx="746">
                  <c:v>9.3278853035212717E-4</c:v>
                </c:pt>
                <c:pt idx="747">
                  <c:v>9.3481289909374231E-4</c:v>
                </c:pt>
                <c:pt idx="748">
                  <c:v>9.3679490349450872E-4</c:v>
                </c:pt>
                <c:pt idx="749">
                  <c:v>9.3873388954404137E-4</c:v>
                </c:pt>
                <c:pt idx="750">
                  <c:v>9.4062922816930995E-4</c:v>
                </c:pt>
                <c:pt idx="751">
                  <c:v>9.4248031534013225E-4</c:v>
                </c:pt>
                <c:pt idx="752">
                  <c:v>9.4428657215890892E-4</c:v>
                </c:pt>
                <c:pt idx="753">
                  <c:v>9.4604744493475299E-4</c:v>
                </c:pt>
                <c:pt idx="754">
                  <c:v>9.4776240524204879E-4</c:v>
                </c:pt>
                <c:pt idx="755">
                  <c:v>9.4943094996362591E-4</c:v>
                </c:pt>
                <c:pt idx="756">
                  <c:v>9.5105260131862616E-4</c:v>
                </c:pt>
                <c:pt idx="757">
                  <c:v>9.526269068752325E-4</c:v>
                </c:pt>
                <c:pt idx="758">
                  <c:v>9.5415343954838609E-4</c:v>
                </c:pt>
                <c:pt idx="759">
                  <c:v>9.5563179758266742E-4</c:v>
                </c:pt>
                <c:pt idx="760">
                  <c:v>9.5706160452048244E-4</c:v>
                </c:pt>
                <c:pt idx="761">
                  <c:v>9.5844250915574209E-4</c:v>
                </c:pt>
                <c:pt idx="762">
                  <c:v>9.5977418547320617E-4</c:v>
                </c:pt>
                <c:pt idx="763">
                  <c:v>9.6105633257371743E-4</c:v>
                </c:pt>
                <c:pt idx="764">
                  <c:v>9.6228867458544496E-4</c:v>
                </c:pt>
                <c:pt idx="765">
                  <c:v>9.6347096056143998E-4</c:v>
                </c:pt>
                <c:pt idx="766">
                  <c:v>9.6460296436364119E-4</c:v>
                </c:pt>
                <c:pt idx="767">
                  <c:v>9.6568448453357913E-4</c:v>
                </c:pt>
                <c:pt idx="768">
                  <c:v>9.6671534415002861E-4</c:v>
                </c:pt>
                <c:pt idx="769">
                  <c:v>9.6769539067378778E-4</c:v>
                </c:pt>
                <c:pt idx="770">
                  <c:v>9.6862449577988824E-4</c:v>
                </c:pt>
                <c:pt idx="771">
                  <c:v>9.6950255517743887E-4</c:v>
                </c:pt>
                <c:pt idx="772">
                  <c:v>9.7032948841737233E-4</c:v>
                </c:pt>
                <c:pt idx="773">
                  <c:v>9.7110523868835781E-4</c:v>
                </c:pt>
                <c:pt idx="774">
                  <c:v>9.7182977260113065E-4</c:v>
                </c:pt>
                <c:pt idx="775">
                  <c:v>9.7250307996154053E-4</c:v>
                </c:pt>
                <c:pt idx="776">
                  <c:v>9.7312517353254492E-4</c:v>
                </c:pt>
                <c:pt idx="777">
                  <c:v>9.736960887854649E-4</c:v>
                </c:pt>
                <c:pt idx="778">
                  <c:v>9.742158836407933E-4</c:v>
                </c:pt>
                <c:pt idx="779">
                  <c:v>9.7468463819880974E-4</c:v>
                </c:pt>
                <c:pt idx="780">
                  <c:v>9.7510245446031122E-4</c:v>
                </c:pt>
                <c:pt idx="781">
                  <c:v>9.7546945603778899E-4</c:v>
                </c:pt>
                <c:pt idx="782">
                  <c:v>9.7578578785728284E-4</c:v>
                </c:pt>
                <c:pt idx="783">
                  <c:v>9.760516158512834E-4</c:v>
                </c:pt>
                <c:pt idx="784">
                  <c:v>9.7626712664295096E-4</c:v>
                </c:pt>
                <c:pt idx="785">
                  <c:v>9.7643252722196244E-4</c:v>
                </c:pt>
                <c:pt idx="786">
                  <c:v>9.7654804461232733E-4</c:v>
                </c:pt>
                <c:pt idx="787">
                  <c:v>9.7661392553243615E-4</c:v>
                </c:pt>
                <c:pt idx="788">
                  <c:v>9.7663043604770817E-4</c:v>
                </c:pt>
                <c:pt idx="789">
                  <c:v>9.7659786121612364E-4</c:v>
                </c:pt>
                <c:pt idx="790">
                  <c:v>9.7651650472697026E-4</c:v>
                </c:pt>
                <c:pt idx="791">
                  <c:v>9.7638668853310964E-4</c:v>
                </c:pt>
                <c:pt idx="792">
                  <c:v>9.7620875247713844E-4</c:v>
                </c:pt>
                <c:pt idx="793">
                  <c:v>9.7598305391165513E-4</c:v>
                </c:pt>
                <c:pt idx="794">
                  <c:v>9.7570996731409455E-4</c:v>
                </c:pt>
                <c:pt idx="795">
                  <c:v>9.7538988389633276E-4</c:v>
                </c:pt>
                <c:pt idx="796">
                  <c:v>9.7502321120944879E-4</c:v>
                </c:pt>
                <c:pt idx="797">
                  <c:v>9.7461037274393738E-4</c:v>
                </c:pt>
                <c:pt idx="798">
                  <c:v>9.741518075257246E-4</c:v>
                </c:pt>
                <c:pt idx="799">
                  <c:v>9.7364796970825208E-4</c:v>
                </c:pt>
                <c:pt idx="800">
                  <c:v>9.7309932816101643E-4</c:v>
                </c:pt>
                <c:pt idx="801">
                  <c:v>9.725063660548063E-4</c:v>
                </c:pt>
                <c:pt idx="802">
                  <c:v>9.7186958044402237E-4</c:v>
                </c:pt>
                <c:pt idx="803">
                  <c:v>9.7118948184635092E-4</c:v>
                </c:pt>
                <c:pt idx="804">
                  <c:v>9.7046659382011961E-4</c:v>
                </c:pt>
                <c:pt idx="805">
                  <c:v>9.6970145253962893E-4</c:v>
                </c:pt>
                <c:pt idx="806">
                  <c:v>9.6889460636879641E-4</c:v>
                </c:pt>
                <c:pt idx="807">
                  <c:v>9.6804661543337502E-4</c:v>
                </c:pt>
                <c:pt idx="808">
                  <c:v>9.671580511921127E-4</c:v>
                </c:pt>
                <c:pt idx="809">
                  <c:v>9.6622949600705789E-4</c:v>
                </c:pt>
                <c:pt idx="810">
                  <c:v>9.6526154271339574E-4</c:v>
                </c:pt>
                <c:pt idx="811">
                  <c:v>9.6425479418907713E-4</c:v>
                </c:pt>
                <c:pt idx="812">
                  <c:v>9.6320986292447778E-4</c:v>
                </c:pt>
                <c:pt idx="813">
                  <c:v>9.621273705924658E-4</c:v>
                </c:pt>
                <c:pt idx="814">
                  <c:v>9.6100794761908406E-4</c:v>
                </c:pt>
                <c:pt idx="815">
                  <c:v>9.5985223275514011E-4</c:v>
                </c:pt>
                <c:pt idx="816">
                  <c:v>9.5866087264900065E-4</c:v>
                </c:pt>
                <c:pt idx="817">
                  <c:v>9.5743452142084558E-4</c:v>
                </c:pt>
                <c:pt idx="818">
                  <c:v>9.561738402386053E-4</c:v>
                </c:pt>
                <c:pt idx="819">
                  <c:v>9.5487949689591759E-4</c:v>
                </c:pt>
                <c:pt idx="820">
                  <c:v>9.5355216539228394E-4</c:v>
                </c:pt>
                <c:pt idx="821">
                  <c:v>9.5219252551570358E-4</c:v>
                </c:pt>
                <c:pt idx="822">
                  <c:v>9.5080126242805924E-4</c:v>
                </c:pt>
                <c:pt idx="823">
                  <c:v>9.4937906625340877E-4</c:v>
                </c:pt>
                <c:pt idx="824">
                  <c:v>9.4792663166951745E-4</c:v>
                </c:pt>
                <c:pt idx="825">
                  <c:v>9.4644465750276844E-4</c:v>
                </c:pt>
                <c:pt idx="826">
                  <c:v>9.4493384632673473E-4</c:v>
                </c:pt>
                <c:pt idx="827">
                  <c:v>9.4339490406459853E-4</c:v>
                </c:pt>
                <c:pt idx="828">
                  <c:v>9.4182853959562678E-4</c:v>
                </c:pt>
                <c:pt idx="829">
                  <c:v>9.4023546436591029E-4</c:v>
                </c:pt>
                <c:pt idx="830">
                  <c:v>9.3861639200358907E-4</c:v>
                </c:pt>
                <c:pt idx="831">
                  <c:v>9.3697203793870816E-4</c:v>
                </c:pt>
                <c:pt idx="832">
                  <c:v>9.3530311902792788E-4</c:v>
                </c:pt>
                <c:pt idx="833">
                  <c:v>9.3361035318424051E-4</c:v>
                </c:pt>
                <c:pt idx="834">
                  <c:v>9.3189445901190916E-4</c:v>
                </c:pt>
                <c:pt idx="835">
                  <c:v>9.3015615544673558E-4</c:v>
                </c:pt>
                <c:pt idx="836">
                  <c:v>9.2839616140185949E-4</c:v>
                </c:pt>
                <c:pt idx="837">
                  <c:v>9.2661519541924621E-4</c:v>
                </c:pt>
                <c:pt idx="838">
                  <c:v>9.2481397532696624E-4</c:v>
                </c:pt>
                <c:pt idx="839">
                  <c:v>9.2299321790247394E-4</c:v>
                </c:pt>
                <c:pt idx="840">
                  <c:v>9.2115363854196265E-4</c:v>
                </c:pt>
                <c:pt idx="841">
                  <c:v>9.1929595093594E-4</c:v>
                </c:pt>
                <c:pt idx="842">
                  <c:v>9.1742086675117556E-4</c:v>
                </c:pt>
                <c:pt idx="843">
                  <c:v>9.1552909531909051E-4</c:v>
                </c:pt>
                <c:pt idx="844">
                  <c:v>9.1362134333072842E-4</c:v>
                </c:pt>
                <c:pt idx="845">
                  <c:v>9.1169831453840298E-4</c:v>
                </c:pt>
                <c:pt idx="846">
                  <c:v>9.0976070946410825E-4</c:v>
                </c:pt>
                <c:pt idx="847">
                  <c:v>9.0780922511479701E-4</c:v>
                </c:pt>
                <c:pt idx="848">
                  <c:v>9.0584455470460261E-4</c:v>
                </c:pt>
                <c:pt idx="849">
                  <c:v>9.0386738738406725E-4</c:v>
                </c:pt>
                <c:pt idx="850">
                  <c:v>9.0187840797648186E-4</c:v>
                </c:pt>
                <c:pt idx="851">
                  <c:v>8.9987829672136168E-4</c:v>
                </c:pt>
                <c:pt idx="852">
                  <c:v>8.9786772902513952E-4</c:v>
                </c:pt>
                <c:pt idx="853">
                  <c:v>8.9584737521913415E-4</c:v>
                </c:pt>
                <c:pt idx="854">
                  <c:v>8.9381790032480428E-4</c:v>
                </c:pt>
                <c:pt idx="855">
                  <c:v>8.9177996382637005E-4</c:v>
                </c:pt>
                <c:pt idx="856">
                  <c:v>8.8973421945080875E-4</c:v>
                </c:pt>
                <c:pt idx="857">
                  <c:v>8.8768131495525879E-4</c:v>
                </c:pt>
                <c:pt idx="858">
                  <c:v>8.8562189192186076E-4</c:v>
                </c:pt>
                <c:pt idx="859">
                  <c:v>8.8355658556002839E-4</c:v>
                </c:pt>
                <c:pt idx="860">
                  <c:v>8.8148602451618629E-4</c:v>
                </c:pt>
                <c:pt idx="861">
                  <c:v>8.794108306909756E-4</c:v>
                </c:pt>
                <c:pt idx="862">
                  <c:v>8.7733161906389029E-4</c:v>
                </c:pt>
                <c:pt idx="863">
                  <c:v>8.7524899752540041E-4</c:v>
                </c:pt>
                <c:pt idx="864">
                  <c:v>8.7316356671648314E-4</c:v>
                </c:pt>
                <c:pt idx="865">
                  <c:v>8.7107591987558273E-4</c:v>
                </c:pt>
                <c:pt idx="866">
                  <c:v>8.6898664269299223E-4</c:v>
                </c:pt>
                <c:pt idx="867">
                  <c:v>8.6689631317256387E-4</c:v>
                </c:pt>
                <c:pt idx="868">
                  <c:v>8.6480550150079712E-4</c:v>
                </c:pt>
                <c:pt idx="869">
                  <c:v>8.6271476992320006E-4</c:v>
                </c:pt>
                <c:pt idx="870">
                  <c:v>8.606246726279227E-4</c:v>
                </c:pt>
                <c:pt idx="871">
                  <c:v>8.5853575563658348E-4</c:v>
                </c:pt>
                <c:pt idx="872">
                  <c:v>8.5644855670228377E-4</c:v>
                </c:pt>
                <c:pt idx="873">
                  <c:v>8.5436360521468926E-4</c:v>
                </c:pt>
                <c:pt idx="874">
                  <c:v>8.5228142211217495E-4</c:v>
                </c:pt>
                <c:pt idx="875">
                  <c:v>8.5020251980095119E-4</c:v>
                </c:pt>
                <c:pt idx="876">
                  <c:v>8.4812740208107639E-4</c:v>
                </c:pt>
                <c:pt idx="877">
                  <c:v>8.4605656407932706E-4</c:v>
                </c:pt>
                <c:pt idx="878">
                  <c:v>8.4399049218881529E-4</c:v>
                </c:pt>
                <c:pt idx="879">
                  <c:v>8.4192966401529397E-4</c:v>
                </c:pt>
                <c:pt idx="880">
                  <c:v>8.3987454833005216E-4</c:v>
                </c:pt>
                <c:pt idx="881">
                  <c:v>8.3782560502931695E-4</c:v>
                </c:pt>
                <c:pt idx="882">
                  <c:v>8.357832851000834E-4</c:v>
                </c:pt>
                <c:pt idx="883">
                  <c:v>8.3374803059225934E-4</c:v>
                </c:pt>
                <c:pt idx="884">
                  <c:v>8.317202745970507E-4</c:v>
                </c:pt>
                <c:pt idx="885">
                  <c:v>8.297004412314631E-4</c:v>
                </c:pt>
                <c:pt idx="886">
                  <c:v>8.2768894562883818E-4</c:v>
                </c:pt>
                <c:pt idx="887">
                  <c:v>8.2568619393531394E-4</c:v>
                </c:pt>
                <c:pt idx="888">
                  <c:v>8.2369258331209589E-4</c:v>
                </c:pt>
                <c:pt idx="889">
                  <c:v>8.2170850194343678E-4</c:v>
                </c:pt>
                <c:pt idx="890">
                  <c:v>8.1973432905020627E-4</c:v>
                </c:pt>
                <c:pt idx="891">
                  <c:v>8.1777043490894555E-4</c:v>
                </c:pt>
                <c:pt idx="892">
                  <c:v>8.1581718087629001E-4</c:v>
                </c:pt>
                <c:pt idx="893">
                  <c:v>8.1387491941862036E-4</c:v>
                </c:pt>
                <c:pt idx="894">
                  <c:v>8.1194399414685975E-4</c:v>
                </c:pt>
                <c:pt idx="895">
                  <c:v>8.1002473985627315E-4</c:v>
                </c:pt>
                <c:pt idx="896">
                  <c:v>8.0811748257113942E-4</c:v>
                </c:pt>
                <c:pt idx="897">
                  <c:v>8.0622253959419083E-4</c:v>
                </c:pt>
                <c:pt idx="898">
                  <c:v>8.0434021956069651E-4</c:v>
                </c:pt>
                <c:pt idx="899">
                  <c:v>8.0247082249702948E-4</c:v>
                </c:pt>
                <c:pt idx="900">
                  <c:v>8.0061463988364201E-4</c:v>
                </c:pt>
                <c:pt idx="901">
                  <c:v>7.9877195472227887E-4</c:v>
                </c:pt>
                <c:pt idx="902">
                  <c:v>7.9694304160731941E-4</c:v>
                </c:pt>
                <c:pt idx="903">
                  <c:v>7.951281668011163E-4</c:v>
                </c:pt>
                <c:pt idx="904">
                  <c:v>7.933275883131981E-4</c:v>
                </c:pt>
                <c:pt idx="905">
                  <c:v>7.9154155598321182E-4</c:v>
                </c:pt>
                <c:pt idx="906">
                  <c:v>7.8977031156746624E-4</c:v>
                </c:pt>
                <c:pt idx="907">
                  <c:v>7.8801408882895382E-4</c:v>
                </c:pt>
                <c:pt idx="908">
                  <c:v>7.8627311363071561E-4</c:v>
                </c:pt>
                <c:pt idx="909">
                  <c:v>7.8454760403242111E-4</c:v>
                </c:pt>
                <c:pt idx="910">
                  <c:v>7.8283777039003008E-4</c:v>
                </c:pt>
                <c:pt idx="911">
                  <c:v>7.8114381545840944E-4</c:v>
                </c:pt>
                <c:pt idx="912">
                  <c:v>7.7946593449677425E-4</c:v>
                </c:pt>
                <c:pt idx="913">
                  <c:v>7.7780431537681982E-4</c:v>
                </c:pt>
                <c:pt idx="914">
                  <c:v>7.7615913869342405E-4</c:v>
                </c:pt>
                <c:pt idx="915">
                  <c:v>7.7453057787778279E-4</c:v>
                </c:pt>
                <c:pt idx="916">
                  <c:v>7.7291879931285965E-4</c:v>
                </c:pt>
                <c:pt idx="917">
                  <c:v>7.7132396245101296E-4</c:v>
                </c:pt>
                <c:pt idx="918">
                  <c:v>7.6974621993368604E-4</c:v>
                </c:pt>
                <c:pt idx="919">
                  <c:v>7.6818571771302584E-4</c:v>
                </c:pt>
                <c:pt idx="920">
                  <c:v>7.6664259517531289E-4</c:v>
                </c:pt>
                <c:pt idx="921">
                  <c:v>7.6511698526607493E-4</c:v>
                </c:pt>
                <c:pt idx="922">
                  <c:v>7.6360901461676467E-4</c:v>
                </c:pt>
                <c:pt idx="923">
                  <c:v>7.6211880367288486E-4</c:v>
                </c:pt>
                <c:pt idx="924">
                  <c:v>7.6064646682343269E-4</c:v>
                </c:pt>
                <c:pt idx="925">
                  <c:v>7.5919211253155483E-4</c:v>
                </c:pt>
                <c:pt idx="926">
                  <c:v>7.5775584346629197E-4</c:v>
                </c:pt>
                <c:pt idx="927">
                  <c:v>7.5633775663530047E-4</c:v>
                </c:pt>
                <c:pt idx="928">
                  <c:v>7.5493794351843202E-4</c:v>
                </c:pt>
                <c:pt idx="929">
                  <c:v>7.5355649020206899E-4</c:v>
                </c:pt>
                <c:pt idx="930">
                  <c:v>7.5219347751409788E-4</c:v>
                </c:pt>
                <c:pt idx="931">
                  <c:v>7.5084898115941297E-4</c:v>
                </c:pt>
                <c:pt idx="932">
                  <c:v>7.4952307185584765E-4</c:v>
                </c:pt>
                <c:pt idx="933">
                  <c:v>7.4821581547042284E-4</c:v>
                </c:pt>
                <c:pt idx="934">
                  <c:v>7.469272731558149E-4</c:v>
                </c:pt>
                <c:pt idx="935">
                  <c:v>7.4565750148693438E-4</c:v>
                </c:pt>
                <c:pt idx="936">
                  <c:v>7.4440655259752262E-4</c:v>
                </c:pt>
                <c:pt idx="937">
                  <c:v>7.4317447431666492E-4</c:v>
                </c:pt>
                <c:pt idx="938">
                  <c:v>7.4196131030512293E-4</c:v>
                </c:pt>
                <c:pt idx="939">
                  <c:v>7.4076710019139558E-4</c:v>
                </c:pt>
                <c:pt idx="940">
                  <c:v>7.3959187970741363E-4</c:v>
                </c:pt>
                <c:pt idx="941">
                  <c:v>7.384356808237798E-4</c:v>
                </c:pt>
                <c:pt idx="942">
                  <c:v>7.3729853188446079E-4</c:v>
                </c:pt>
                <c:pt idx="943">
                  <c:v>7.3618045774085283E-4</c:v>
                </c:pt>
                <c:pt idx="944">
                  <c:v>7.3508147988512909E-4</c:v>
                </c:pt>
                <c:pt idx="945">
                  <c:v>7.3400161658279087E-4</c:v>
                </c:pt>
                <c:pt idx="946">
                  <c:v>7.3294088300433779E-4</c:v>
                </c:pt>
                <c:pt idx="947">
                  <c:v>7.3189929135598312E-4</c:v>
                </c:pt>
                <c:pt idx="948">
                  <c:v>7.3087685100933449E-4</c:v>
                </c:pt>
                <c:pt idx="949">
                  <c:v>7.2987356862996389E-4</c:v>
                </c:pt>
                <c:pt idx="950">
                  <c:v>7.2888944830479913E-4</c:v>
                </c:pt>
                <c:pt idx="951">
                  <c:v>7.2792449166826027E-4</c:v>
                </c:pt>
                <c:pt idx="952">
                  <c:v>7.2697869802707709E-4</c:v>
                </c:pt>
                <c:pt idx="953">
                  <c:v>7.2605206448371419E-4</c:v>
                </c:pt>
                <c:pt idx="954">
                  <c:v>7.2514458605834697E-4</c:v>
                </c:pt>
                <c:pt idx="955">
                  <c:v>7.2425625580931855E-4</c:v>
                </c:pt>
                <c:pt idx="956">
                  <c:v>7.23387064952017E-4</c:v>
                </c:pt>
                <c:pt idx="957">
                  <c:v>7.2253700297611825E-4</c:v>
                </c:pt>
                <c:pt idx="958">
                  <c:v>7.2170605776113064E-4</c:v>
                </c:pt>
                <c:pt idx="959">
                  <c:v>7.2089421569019045E-4</c:v>
                </c:pt>
                <c:pt idx="960">
                  <c:v>7.2010146176204994E-4</c:v>
                </c:pt>
                <c:pt idx="961">
                  <c:v>7.1932777970120927E-4</c:v>
                </c:pt>
                <c:pt idx="962">
                  <c:v>7.1857315206614073E-4</c:v>
                </c:pt>
                <c:pt idx="963">
                  <c:v>7.1783756035555366E-4</c:v>
                </c:pt>
                <c:pt idx="964">
                  <c:v>7.1712098511265802E-4</c:v>
                </c:pt>
                <c:pt idx="965">
                  <c:v>7.1642340602737632E-4</c:v>
                </c:pt>
                <c:pt idx="966">
                  <c:v>7.157448020364643E-4</c:v>
                </c:pt>
                <c:pt idx="967">
                  <c:v>7.1508515142149358E-4</c:v>
                </c:pt>
                <c:pt idx="968">
                  <c:v>7.1444443190465956E-4</c:v>
                </c:pt>
                <c:pt idx="969">
                  <c:v>7.1382262074237452E-4</c:v>
                </c:pt>
                <c:pt idx="970">
                  <c:v>7.1321969481660753E-4</c:v>
                </c:pt>
                <c:pt idx="971">
                  <c:v>7.1263563072393454E-4</c:v>
                </c:pt>
                <c:pt idx="972">
                  <c:v>7.1207040486226652E-4</c:v>
                </c:pt>
                <c:pt idx="973">
                  <c:v>7.1152399351522152E-4</c:v>
                </c:pt>
                <c:pt idx="974">
                  <c:v>7.109963729341061E-4</c:v>
                </c:pt>
                <c:pt idx="975">
                  <c:v>7.1048751941748102E-4</c:v>
                </c:pt>
                <c:pt idx="976">
                  <c:v>7.0999740938827759E-4</c:v>
                </c:pt>
                <c:pt idx="977">
                  <c:v>7.0952601946844003E-4</c:v>
                </c:pt>
                <c:pt idx="978">
                  <c:v>7.0907332655106446E-4</c:v>
                </c:pt>
                <c:pt idx="979">
                  <c:v>7.0863930787001318E-4</c:v>
                </c:pt>
                <c:pt idx="980">
                  <c:v>7.0822394106697664E-4</c:v>
                </c:pt>
                <c:pt idx="981">
                  <c:v>7.0782720425596279E-4</c:v>
                </c:pt>
                <c:pt idx="982">
                  <c:v>7.0744907608519118E-4</c:v>
                </c:pt>
                <c:pt idx="983">
                  <c:v>7.0708953579637129E-4</c:v>
                </c:pt>
                <c:pt idx="984">
                  <c:v>7.0674856328134734E-4</c:v>
                </c:pt>
                <c:pt idx="985">
                  <c:v>7.0642613913608819E-4</c:v>
                </c:pt>
                <c:pt idx="986">
                  <c:v>7.0612224471200879E-4</c:v>
                </c:pt>
                <c:pt idx="987">
                  <c:v>7.0583686216460549E-4</c:v>
                </c:pt>
                <c:pt idx="988">
                  <c:v>7.0556997449938794E-4</c:v>
                </c:pt>
                <c:pt idx="989">
                  <c:v>7.0532156561509856E-4</c:v>
                </c:pt>
                <c:pt idx="990">
                  <c:v>7.0509162034420063E-4</c:v>
                </c:pt>
                <c:pt idx="991">
                  <c:v>7.0488012449062784E-4</c:v>
                </c:pt>
                <c:pt idx="992">
                  <c:v>7.0468706486478039E-4</c:v>
                </c:pt>
                <c:pt idx="993">
                  <c:v>7.0451242931575907E-4</c:v>
                </c:pt>
                <c:pt idx="994">
                  <c:v>7.043562067608277E-4</c:v>
                </c:pt>
                <c:pt idx="995">
                  <c:v>7.0421838721209501E-4</c:v>
                </c:pt>
                <c:pt idx="996">
                  <c:v>7.0409896180040842E-4</c:v>
                </c:pt>
                <c:pt idx="997">
                  <c:v>7.0399792279645258E-4</c:v>
                </c:pt>
                <c:pt idx="998">
                  <c:v>7.0391526362904692E-4</c:v>
                </c:pt>
                <c:pt idx="999">
                  <c:v>7.0385097890063731E-4</c:v>
                </c:pt>
                <c:pt idx="1000">
                  <c:v>7.038050643999764E-4</c:v>
                </c:pt>
              </c:numCache>
            </c:numRef>
          </c:yVal>
          <c:smooth val="1"/>
        </c:ser>
        <c:axId val="97274496"/>
        <c:axId val="97455488"/>
      </c:scatterChart>
      <c:valAx>
        <c:axId val="97274496"/>
        <c:scaling>
          <c:orientation val="minMax"/>
          <c:max val="8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x(nm)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97455488"/>
        <c:crosses val="autoZero"/>
        <c:crossBetween val="midCat"/>
      </c:valAx>
      <c:valAx>
        <c:axId val="97455488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Energy(eV)</a:t>
                </a:r>
                <a:endParaRPr lang="ko-KR" altLang="ko-KR" sz="1800" b="1" i="0" baseline="0"/>
              </a:p>
            </c:rich>
          </c:tx>
          <c:layout/>
        </c:title>
        <c:numFmt formatCode="0.00E+00" sourceLinked="1"/>
        <c:majorTickMark val="none"/>
        <c:tickLblPos val="nextTo"/>
        <c:crossAx val="9727449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/>
              <a:t>Finite potential well</a:t>
            </a:r>
            <a:endParaRPr lang="ko-KR" altLang="ko-KR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Perturbation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Sheet1!$D$2:$D$1002</c:f>
              <c:numCache>
                <c:formatCode>0.00E+00</c:formatCode>
                <c:ptCount val="1001"/>
                <c:pt idx="0">
                  <c:v>1.00000004749745E-3</c:v>
                </c:pt>
                <c:pt idx="1">
                  <c:v>1.00000004749745E-3</c:v>
                </c:pt>
                <c:pt idx="2">
                  <c:v>1.00000004749745E-3</c:v>
                </c:pt>
                <c:pt idx="3">
                  <c:v>1.00000004749745E-3</c:v>
                </c:pt>
                <c:pt idx="4">
                  <c:v>1.00000004749745E-3</c:v>
                </c:pt>
                <c:pt idx="5">
                  <c:v>1.00000004749745E-3</c:v>
                </c:pt>
                <c:pt idx="6">
                  <c:v>1.00000004749745E-3</c:v>
                </c:pt>
                <c:pt idx="7">
                  <c:v>1.00000004749745E-3</c:v>
                </c:pt>
                <c:pt idx="8">
                  <c:v>1.00000004749745E-3</c:v>
                </c:pt>
                <c:pt idx="9">
                  <c:v>1.00000004749745E-3</c:v>
                </c:pt>
                <c:pt idx="10">
                  <c:v>1.00000004749745E-3</c:v>
                </c:pt>
                <c:pt idx="11">
                  <c:v>1.00000004749745E-3</c:v>
                </c:pt>
                <c:pt idx="12">
                  <c:v>1.00000004749745E-3</c:v>
                </c:pt>
                <c:pt idx="13">
                  <c:v>1.00000004749745E-3</c:v>
                </c:pt>
                <c:pt idx="14">
                  <c:v>1.00000004749745E-3</c:v>
                </c:pt>
                <c:pt idx="15">
                  <c:v>1.00000004749745E-3</c:v>
                </c:pt>
                <c:pt idx="16">
                  <c:v>1.00000004749745E-3</c:v>
                </c:pt>
                <c:pt idx="17">
                  <c:v>1.00000004749745E-3</c:v>
                </c:pt>
                <c:pt idx="18">
                  <c:v>1.00000004749745E-3</c:v>
                </c:pt>
                <c:pt idx="19">
                  <c:v>1.00000004749745E-3</c:v>
                </c:pt>
                <c:pt idx="20">
                  <c:v>1.00000004749745E-3</c:v>
                </c:pt>
                <c:pt idx="21">
                  <c:v>1.00000004749745E-3</c:v>
                </c:pt>
                <c:pt idx="22">
                  <c:v>1.00000004749745E-3</c:v>
                </c:pt>
                <c:pt idx="23">
                  <c:v>1.00000004749745E-3</c:v>
                </c:pt>
                <c:pt idx="24">
                  <c:v>1.00000004749745E-3</c:v>
                </c:pt>
                <c:pt idx="25">
                  <c:v>1.00000004749745E-3</c:v>
                </c:pt>
                <c:pt idx="26">
                  <c:v>1.00000004749745E-3</c:v>
                </c:pt>
                <c:pt idx="27">
                  <c:v>1.00000004749745E-3</c:v>
                </c:pt>
                <c:pt idx="28">
                  <c:v>1.00000004749745E-3</c:v>
                </c:pt>
                <c:pt idx="29">
                  <c:v>1.00000004749745E-3</c:v>
                </c:pt>
                <c:pt idx="30">
                  <c:v>1.00000004749745E-3</c:v>
                </c:pt>
                <c:pt idx="31">
                  <c:v>1.00000004749745E-3</c:v>
                </c:pt>
                <c:pt idx="32">
                  <c:v>1.00000004749745E-3</c:v>
                </c:pt>
                <c:pt idx="33">
                  <c:v>1.00000004749745E-3</c:v>
                </c:pt>
                <c:pt idx="34">
                  <c:v>1.00000004749745E-3</c:v>
                </c:pt>
                <c:pt idx="35">
                  <c:v>1.00000004749745E-3</c:v>
                </c:pt>
                <c:pt idx="36">
                  <c:v>1.00000004749745E-3</c:v>
                </c:pt>
                <c:pt idx="37">
                  <c:v>1.00000004749745E-3</c:v>
                </c:pt>
                <c:pt idx="38">
                  <c:v>1.00000004749745E-3</c:v>
                </c:pt>
                <c:pt idx="39">
                  <c:v>1.00000004749745E-3</c:v>
                </c:pt>
                <c:pt idx="40">
                  <c:v>1.00000004749745E-3</c:v>
                </c:pt>
                <c:pt idx="41">
                  <c:v>1.00000004749745E-3</c:v>
                </c:pt>
                <c:pt idx="42">
                  <c:v>1.00000004749745E-3</c:v>
                </c:pt>
                <c:pt idx="43">
                  <c:v>1.00000004749745E-3</c:v>
                </c:pt>
                <c:pt idx="44">
                  <c:v>1.00000004749745E-3</c:v>
                </c:pt>
                <c:pt idx="45">
                  <c:v>1.00000004749745E-3</c:v>
                </c:pt>
                <c:pt idx="46">
                  <c:v>1.00000004749745E-3</c:v>
                </c:pt>
                <c:pt idx="47">
                  <c:v>1.00000004749745E-3</c:v>
                </c:pt>
                <c:pt idx="48">
                  <c:v>1.00000004749745E-3</c:v>
                </c:pt>
                <c:pt idx="49">
                  <c:v>1.00000004749745E-3</c:v>
                </c:pt>
                <c:pt idx="50">
                  <c:v>1.00000004749745E-3</c:v>
                </c:pt>
                <c:pt idx="51">
                  <c:v>1.00000004749745E-3</c:v>
                </c:pt>
                <c:pt idx="52">
                  <c:v>1.00000004749745E-3</c:v>
                </c:pt>
                <c:pt idx="53">
                  <c:v>1.00000004749745E-3</c:v>
                </c:pt>
                <c:pt idx="54">
                  <c:v>1.00000004749745E-3</c:v>
                </c:pt>
                <c:pt idx="55">
                  <c:v>1.00000004749745E-3</c:v>
                </c:pt>
                <c:pt idx="56">
                  <c:v>1.00000004749745E-3</c:v>
                </c:pt>
                <c:pt idx="57">
                  <c:v>1.00000004749745E-3</c:v>
                </c:pt>
                <c:pt idx="58">
                  <c:v>1.00000004749745E-3</c:v>
                </c:pt>
                <c:pt idx="59">
                  <c:v>1.00000004749745E-3</c:v>
                </c:pt>
                <c:pt idx="60">
                  <c:v>1.00000004749745E-3</c:v>
                </c:pt>
                <c:pt idx="61">
                  <c:v>1.00000004749745E-3</c:v>
                </c:pt>
                <c:pt idx="62">
                  <c:v>1.00000004749745E-3</c:v>
                </c:pt>
                <c:pt idx="63">
                  <c:v>1.00000004749745E-3</c:v>
                </c:pt>
                <c:pt idx="64">
                  <c:v>1.00000004749745E-3</c:v>
                </c:pt>
                <c:pt idx="65">
                  <c:v>1.00000004749745E-3</c:v>
                </c:pt>
                <c:pt idx="66">
                  <c:v>1.00000004749745E-3</c:v>
                </c:pt>
                <c:pt idx="67">
                  <c:v>1.00000004749745E-3</c:v>
                </c:pt>
                <c:pt idx="68">
                  <c:v>1.00000004749745E-3</c:v>
                </c:pt>
                <c:pt idx="69">
                  <c:v>1.00000004749745E-3</c:v>
                </c:pt>
                <c:pt idx="70">
                  <c:v>1.00000004749745E-3</c:v>
                </c:pt>
                <c:pt idx="71">
                  <c:v>1.00000004749745E-3</c:v>
                </c:pt>
                <c:pt idx="72">
                  <c:v>1.00000004749745E-3</c:v>
                </c:pt>
                <c:pt idx="73">
                  <c:v>1.00000004749745E-3</c:v>
                </c:pt>
                <c:pt idx="74">
                  <c:v>1.00000004749745E-3</c:v>
                </c:pt>
                <c:pt idx="75">
                  <c:v>1.00000004749745E-3</c:v>
                </c:pt>
                <c:pt idx="76">
                  <c:v>1.00000004749745E-3</c:v>
                </c:pt>
                <c:pt idx="77">
                  <c:v>1.00000004749745E-3</c:v>
                </c:pt>
                <c:pt idx="78">
                  <c:v>1.00000004749745E-3</c:v>
                </c:pt>
                <c:pt idx="79">
                  <c:v>1.00000004749745E-3</c:v>
                </c:pt>
                <c:pt idx="80">
                  <c:v>1.00000004749745E-3</c:v>
                </c:pt>
                <c:pt idx="81">
                  <c:v>1.00000004749745E-3</c:v>
                </c:pt>
                <c:pt idx="82">
                  <c:v>1.00000004749745E-3</c:v>
                </c:pt>
                <c:pt idx="83">
                  <c:v>1.00000004749745E-3</c:v>
                </c:pt>
                <c:pt idx="84">
                  <c:v>1.00000004749745E-3</c:v>
                </c:pt>
                <c:pt idx="85">
                  <c:v>1.00000004749745E-3</c:v>
                </c:pt>
                <c:pt idx="86">
                  <c:v>1.00000004749745E-3</c:v>
                </c:pt>
                <c:pt idx="87">
                  <c:v>1.00000004749745E-3</c:v>
                </c:pt>
                <c:pt idx="88">
                  <c:v>1.00000004749745E-3</c:v>
                </c:pt>
                <c:pt idx="89">
                  <c:v>1.00000004749745E-3</c:v>
                </c:pt>
                <c:pt idx="90">
                  <c:v>1.00000004749745E-3</c:v>
                </c:pt>
                <c:pt idx="91">
                  <c:v>1.00000004749745E-3</c:v>
                </c:pt>
                <c:pt idx="92">
                  <c:v>1.00000004749745E-3</c:v>
                </c:pt>
                <c:pt idx="93">
                  <c:v>1.00000004749745E-3</c:v>
                </c:pt>
                <c:pt idx="94">
                  <c:v>1.00000004749745E-3</c:v>
                </c:pt>
                <c:pt idx="95">
                  <c:v>1.00000004749745E-3</c:v>
                </c:pt>
                <c:pt idx="96">
                  <c:v>1.00000004749745E-3</c:v>
                </c:pt>
                <c:pt idx="97">
                  <c:v>1.00000004749745E-3</c:v>
                </c:pt>
                <c:pt idx="98">
                  <c:v>1.00000004749745E-3</c:v>
                </c:pt>
                <c:pt idx="99">
                  <c:v>1.00000004749745E-3</c:v>
                </c:pt>
                <c:pt idx="100">
                  <c:v>1.00000004749745E-3</c:v>
                </c:pt>
                <c:pt idx="101">
                  <c:v>1.00000004749745E-3</c:v>
                </c:pt>
                <c:pt idx="102">
                  <c:v>1.00000004749745E-3</c:v>
                </c:pt>
                <c:pt idx="103">
                  <c:v>1.00000004749745E-3</c:v>
                </c:pt>
                <c:pt idx="104">
                  <c:v>1.00000004749745E-3</c:v>
                </c:pt>
                <c:pt idx="105">
                  <c:v>1.00000004749745E-3</c:v>
                </c:pt>
                <c:pt idx="106">
                  <c:v>1.00000004749745E-3</c:v>
                </c:pt>
                <c:pt idx="107">
                  <c:v>1.00000004749745E-3</c:v>
                </c:pt>
                <c:pt idx="108">
                  <c:v>1.00000004749745E-3</c:v>
                </c:pt>
                <c:pt idx="109">
                  <c:v>1.00000004749745E-3</c:v>
                </c:pt>
                <c:pt idx="110">
                  <c:v>1.00000004749745E-3</c:v>
                </c:pt>
                <c:pt idx="111">
                  <c:v>1.00000004749745E-3</c:v>
                </c:pt>
                <c:pt idx="112">
                  <c:v>1.00000004749745E-3</c:v>
                </c:pt>
                <c:pt idx="113">
                  <c:v>1.00000004749745E-3</c:v>
                </c:pt>
                <c:pt idx="114">
                  <c:v>1.00000004749745E-3</c:v>
                </c:pt>
                <c:pt idx="115">
                  <c:v>1.00000004749745E-3</c:v>
                </c:pt>
                <c:pt idx="116">
                  <c:v>1.00000004749745E-3</c:v>
                </c:pt>
                <c:pt idx="117">
                  <c:v>1.00000004749745E-3</c:v>
                </c:pt>
                <c:pt idx="118">
                  <c:v>1.00000004749745E-3</c:v>
                </c:pt>
                <c:pt idx="119">
                  <c:v>1.00000004749745E-3</c:v>
                </c:pt>
                <c:pt idx="120">
                  <c:v>1.00000004749745E-3</c:v>
                </c:pt>
                <c:pt idx="121">
                  <c:v>1.00000004749745E-3</c:v>
                </c:pt>
                <c:pt idx="122">
                  <c:v>1.00000004749745E-3</c:v>
                </c:pt>
                <c:pt idx="123">
                  <c:v>1.00000004749745E-3</c:v>
                </c:pt>
                <c:pt idx="124">
                  <c:v>1.00000004749745E-3</c:v>
                </c:pt>
                <c:pt idx="125">
                  <c:v>1.00000004749745E-3</c:v>
                </c:pt>
                <c:pt idx="126">
                  <c:v>1.00000004749745E-3</c:v>
                </c:pt>
                <c:pt idx="127">
                  <c:v>1.00000004749745E-3</c:v>
                </c:pt>
                <c:pt idx="128">
                  <c:v>1.00000004749745E-3</c:v>
                </c:pt>
                <c:pt idx="129">
                  <c:v>1.00000004749745E-3</c:v>
                </c:pt>
                <c:pt idx="130">
                  <c:v>1.00000004749745E-3</c:v>
                </c:pt>
                <c:pt idx="131">
                  <c:v>1.00000004749745E-3</c:v>
                </c:pt>
                <c:pt idx="132">
                  <c:v>1.00000004749745E-3</c:v>
                </c:pt>
                <c:pt idx="133">
                  <c:v>1.00000004749745E-3</c:v>
                </c:pt>
                <c:pt idx="134">
                  <c:v>1.00000004749745E-3</c:v>
                </c:pt>
                <c:pt idx="135">
                  <c:v>1.00000004749745E-3</c:v>
                </c:pt>
                <c:pt idx="136">
                  <c:v>1.00000004749745E-3</c:v>
                </c:pt>
                <c:pt idx="137">
                  <c:v>1.00000004749745E-3</c:v>
                </c:pt>
                <c:pt idx="138">
                  <c:v>1.00000004749745E-3</c:v>
                </c:pt>
                <c:pt idx="139">
                  <c:v>1.00000004749745E-3</c:v>
                </c:pt>
                <c:pt idx="140">
                  <c:v>1.00000004749745E-3</c:v>
                </c:pt>
                <c:pt idx="141">
                  <c:v>1.00000004749745E-3</c:v>
                </c:pt>
                <c:pt idx="142">
                  <c:v>1.00000004749745E-3</c:v>
                </c:pt>
                <c:pt idx="143">
                  <c:v>1.00000004749745E-3</c:v>
                </c:pt>
                <c:pt idx="144">
                  <c:v>1.00000004749745E-3</c:v>
                </c:pt>
                <c:pt idx="145">
                  <c:v>1.00000004749745E-3</c:v>
                </c:pt>
                <c:pt idx="146">
                  <c:v>1.00000004749745E-3</c:v>
                </c:pt>
                <c:pt idx="147">
                  <c:v>1.00000004749745E-3</c:v>
                </c:pt>
                <c:pt idx="148">
                  <c:v>1.00000004749745E-3</c:v>
                </c:pt>
                <c:pt idx="149">
                  <c:v>1.00000004749745E-3</c:v>
                </c:pt>
                <c:pt idx="150">
                  <c:v>1.00000004749745E-3</c:v>
                </c:pt>
                <c:pt idx="151">
                  <c:v>1.00000004749745E-3</c:v>
                </c:pt>
                <c:pt idx="152">
                  <c:v>1.00000004749745E-3</c:v>
                </c:pt>
                <c:pt idx="153">
                  <c:v>1.00000004749745E-3</c:v>
                </c:pt>
                <c:pt idx="154">
                  <c:v>1.00000004749745E-3</c:v>
                </c:pt>
                <c:pt idx="155">
                  <c:v>1.00000004749745E-3</c:v>
                </c:pt>
                <c:pt idx="156">
                  <c:v>1.00000004749745E-3</c:v>
                </c:pt>
                <c:pt idx="157">
                  <c:v>1.00000004749745E-3</c:v>
                </c:pt>
                <c:pt idx="158">
                  <c:v>1.00000004749745E-3</c:v>
                </c:pt>
                <c:pt idx="159">
                  <c:v>1.00000004749745E-3</c:v>
                </c:pt>
                <c:pt idx="160">
                  <c:v>1.00000004749745E-3</c:v>
                </c:pt>
                <c:pt idx="161">
                  <c:v>1.00000004749745E-3</c:v>
                </c:pt>
                <c:pt idx="162">
                  <c:v>1.00000004749745E-3</c:v>
                </c:pt>
                <c:pt idx="163">
                  <c:v>1.00000004749745E-3</c:v>
                </c:pt>
                <c:pt idx="164">
                  <c:v>1.00000004749745E-3</c:v>
                </c:pt>
                <c:pt idx="165">
                  <c:v>1.00000004749745E-3</c:v>
                </c:pt>
                <c:pt idx="166">
                  <c:v>1.00000004749745E-3</c:v>
                </c:pt>
                <c:pt idx="167">
                  <c:v>1.00000004749745E-3</c:v>
                </c:pt>
                <c:pt idx="168">
                  <c:v>1.00000004749745E-3</c:v>
                </c:pt>
                <c:pt idx="169">
                  <c:v>1.00000004749745E-3</c:v>
                </c:pt>
                <c:pt idx="170">
                  <c:v>1.00000004749745E-3</c:v>
                </c:pt>
                <c:pt idx="171">
                  <c:v>1.00000004749745E-3</c:v>
                </c:pt>
                <c:pt idx="172">
                  <c:v>1.00000004749745E-3</c:v>
                </c:pt>
                <c:pt idx="173">
                  <c:v>1.00000004749745E-3</c:v>
                </c:pt>
                <c:pt idx="174">
                  <c:v>1.00000004749745E-3</c:v>
                </c:pt>
                <c:pt idx="175">
                  <c:v>1.00000004749745E-3</c:v>
                </c:pt>
                <c:pt idx="176">
                  <c:v>1.00000004749745E-3</c:v>
                </c:pt>
                <c:pt idx="177">
                  <c:v>1.00000004749745E-3</c:v>
                </c:pt>
                <c:pt idx="178">
                  <c:v>1.00000004749745E-3</c:v>
                </c:pt>
                <c:pt idx="179">
                  <c:v>1.00000004749745E-3</c:v>
                </c:pt>
                <c:pt idx="180">
                  <c:v>1.00000004749745E-3</c:v>
                </c:pt>
                <c:pt idx="181">
                  <c:v>1.00000004749745E-3</c:v>
                </c:pt>
                <c:pt idx="182">
                  <c:v>1.00000004749745E-3</c:v>
                </c:pt>
                <c:pt idx="183">
                  <c:v>1.00000004749745E-3</c:v>
                </c:pt>
                <c:pt idx="184">
                  <c:v>1.00000004749745E-3</c:v>
                </c:pt>
                <c:pt idx="185">
                  <c:v>1.00000004749745E-3</c:v>
                </c:pt>
                <c:pt idx="186">
                  <c:v>1.00000004749745E-3</c:v>
                </c:pt>
                <c:pt idx="187">
                  <c:v>1.00000004749745E-3</c:v>
                </c:pt>
                <c:pt idx="188">
                  <c:v>1.00000004749745E-3</c:v>
                </c:pt>
                <c:pt idx="189">
                  <c:v>1.00000004749745E-3</c:v>
                </c:pt>
                <c:pt idx="190">
                  <c:v>1.00000004749745E-3</c:v>
                </c:pt>
                <c:pt idx="191">
                  <c:v>1.00000004749745E-3</c:v>
                </c:pt>
                <c:pt idx="192">
                  <c:v>1.00000004749745E-3</c:v>
                </c:pt>
                <c:pt idx="193">
                  <c:v>1.00000004749745E-3</c:v>
                </c:pt>
                <c:pt idx="194">
                  <c:v>1.00000004749745E-3</c:v>
                </c:pt>
                <c:pt idx="195">
                  <c:v>1.00000004749745E-3</c:v>
                </c:pt>
                <c:pt idx="196">
                  <c:v>1.00000004749745E-3</c:v>
                </c:pt>
                <c:pt idx="197">
                  <c:v>1.00000004749745E-3</c:v>
                </c:pt>
                <c:pt idx="198">
                  <c:v>1.00000004749745E-3</c:v>
                </c:pt>
                <c:pt idx="199">
                  <c:v>1.00000004749745E-3</c:v>
                </c:pt>
                <c:pt idx="200" formatCode="General">
                  <c:v>0</c:v>
                </c:pt>
                <c:pt idx="201" formatCode="General">
                  <c:v>0</c:v>
                </c:pt>
                <c:pt idx="202" formatCode="General">
                  <c:v>0</c:v>
                </c:pt>
                <c:pt idx="203" formatCode="General">
                  <c:v>0</c:v>
                </c:pt>
                <c:pt idx="204" formatCode="General">
                  <c:v>0</c:v>
                </c:pt>
                <c:pt idx="205" formatCode="General">
                  <c:v>0</c:v>
                </c:pt>
                <c:pt idx="206" formatCode="General">
                  <c:v>0</c:v>
                </c:pt>
                <c:pt idx="207" formatCode="General">
                  <c:v>0</c:v>
                </c:pt>
                <c:pt idx="208" formatCode="General">
                  <c:v>0</c:v>
                </c:pt>
                <c:pt idx="209" formatCode="General">
                  <c:v>0</c:v>
                </c:pt>
                <c:pt idx="210" formatCode="General">
                  <c:v>0</c:v>
                </c:pt>
                <c:pt idx="211" formatCode="General">
                  <c:v>0</c:v>
                </c:pt>
                <c:pt idx="212" formatCode="General">
                  <c:v>0</c:v>
                </c:pt>
                <c:pt idx="213" formatCode="General">
                  <c:v>0</c:v>
                </c:pt>
                <c:pt idx="214" formatCode="General">
                  <c:v>0</c:v>
                </c:pt>
                <c:pt idx="215" formatCode="General">
                  <c:v>0</c:v>
                </c:pt>
                <c:pt idx="216" formatCode="General">
                  <c:v>0</c:v>
                </c:pt>
                <c:pt idx="217" formatCode="General">
                  <c:v>0</c:v>
                </c:pt>
                <c:pt idx="218" formatCode="General">
                  <c:v>0</c:v>
                </c:pt>
                <c:pt idx="219" formatCode="General">
                  <c:v>0</c:v>
                </c:pt>
                <c:pt idx="220" formatCode="General">
                  <c:v>0</c:v>
                </c:pt>
                <c:pt idx="221" formatCode="General">
                  <c:v>0</c:v>
                </c:pt>
                <c:pt idx="222" formatCode="General">
                  <c:v>0</c:v>
                </c:pt>
                <c:pt idx="223" formatCode="General">
                  <c:v>0</c:v>
                </c:pt>
                <c:pt idx="224" formatCode="General">
                  <c:v>0</c:v>
                </c:pt>
                <c:pt idx="225" formatCode="General">
                  <c:v>0</c:v>
                </c:pt>
                <c:pt idx="226" formatCode="General">
                  <c:v>0</c:v>
                </c:pt>
                <c:pt idx="227" formatCode="General">
                  <c:v>0</c:v>
                </c:pt>
                <c:pt idx="228" formatCode="General">
                  <c:v>0</c:v>
                </c:pt>
                <c:pt idx="229" formatCode="General">
                  <c:v>0</c:v>
                </c:pt>
                <c:pt idx="230" formatCode="General">
                  <c:v>0</c:v>
                </c:pt>
                <c:pt idx="231" formatCode="General">
                  <c:v>0</c:v>
                </c:pt>
                <c:pt idx="232" formatCode="General">
                  <c:v>0</c:v>
                </c:pt>
                <c:pt idx="233" formatCode="General">
                  <c:v>0</c:v>
                </c:pt>
                <c:pt idx="234" formatCode="General">
                  <c:v>0</c:v>
                </c:pt>
                <c:pt idx="235" formatCode="General">
                  <c:v>0</c:v>
                </c:pt>
                <c:pt idx="236" formatCode="General">
                  <c:v>0</c:v>
                </c:pt>
                <c:pt idx="237" formatCode="General">
                  <c:v>0</c:v>
                </c:pt>
                <c:pt idx="238" formatCode="General">
                  <c:v>0</c:v>
                </c:pt>
                <c:pt idx="239" formatCode="General">
                  <c:v>0</c:v>
                </c:pt>
                <c:pt idx="240" formatCode="General">
                  <c:v>0</c:v>
                </c:pt>
                <c:pt idx="241" formatCode="General">
                  <c:v>0</c:v>
                </c:pt>
                <c:pt idx="242" formatCode="General">
                  <c:v>0</c:v>
                </c:pt>
                <c:pt idx="243" formatCode="General">
                  <c:v>0</c:v>
                </c:pt>
                <c:pt idx="244" formatCode="General">
                  <c:v>0</c:v>
                </c:pt>
                <c:pt idx="245" formatCode="General">
                  <c:v>0</c:v>
                </c:pt>
                <c:pt idx="246" formatCode="General">
                  <c:v>0</c:v>
                </c:pt>
                <c:pt idx="247" formatCode="General">
                  <c:v>0</c:v>
                </c:pt>
                <c:pt idx="248" formatCode="General">
                  <c:v>0</c:v>
                </c:pt>
                <c:pt idx="249" formatCode="General">
                  <c:v>0</c:v>
                </c:pt>
                <c:pt idx="250" formatCode="General">
                  <c:v>0</c:v>
                </c:pt>
                <c:pt idx="251" formatCode="General">
                  <c:v>0</c:v>
                </c:pt>
                <c:pt idx="252" formatCode="General">
                  <c:v>0</c:v>
                </c:pt>
                <c:pt idx="253" formatCode="General">
                  <c:v>0</c:v>
                </c:pt>
                <c:pt idx="254" formatCode="General">
                  <c:v>0</c:v>
                </c:pt>
                <c:pt idx="255" formatCode="General">
                  <c:v>0</c:v>
                </c:pt>
                <c:pt idx="256" formatCode="General">
                  <c:v>0</c:v>
                </c:pt>
                <c:pt idx="257" formatCode="General">
                  <c:v>0</c:v>
                </c:pt>
                <c:pt idx="258" formatCode="General">
                  <c:v>0</c:v>
                </c:pt>
                <c:pt idx="259" formatCode="General">
                  <c:v>0</c:v>
                </c:pt>
                <c:pt idx="260" formatCode="General">
                  <c:v>0</c:v>
                </c:pt>
                <c:pt idx="261" formatCode="General">
                  <c:v>0</c:v>
                </c:pt>
                <c:pt idx="262" formatCode="General">
                  <c:v>0</c:v>
                </c:pt>
                <c:pt idx="263" formatCode="General">
                  <c:v>0</c:v>
                </c:pt>
                <c:pt idx="264" formatCode="General">
                  <c:v>0</c:v>
                </c:pt>
                <c:pt idx="265" formatCode="General">
                  <c:v>0</c:v>
                </c:pt>
                <c:pt idx="266" formatCode="General">
                  <c:v>0</c:v>
                </c:pt>
                <c:pt idx="267" formatCode="General">
                  <c:v>0</c:v>
                </c:pt>
                <c:pt idx="268" formatCode="General">
                  <c:v>0</c:v>
                </c:pt>
                <c:pt idx="269" formatCode="General">
                  <c:v>0</c:v>
                </c:pt>
                <c:pt idx="270" formatCode="General">
                  <c:v>0</c:v>
                </c:pt>
                <c:pt idx="271" formatCode="General">
                  <c:v>0</c:v>
                </c:pt>
                <c:pt idx="272" formatCode="General">
                  <c:v>0</c:v>
                </c:pt>
                <c:pt idx="273" formatCode="General">
                  <c:v>0</c:v>
                </c:pt>
                <c:pt idx="274" formatCode="General">
                  <c:v>0</c:v>
                </c:pt>
                <c:pt idx="275" formatCode="General">
                  <c:v>0</c:v>
                </c:pt>
                <c:pt idx="276" formatCode="General">
                  <c:v>0</c:v>
                </c:pt>
                <c:pt idx="277" formatCode="General">
                  <c:v>0</c:v>
                </c:pt>
                <c:pt idx="278" formatCode="General">
                  <c:v>0</c:v>
                </c:pt>
                <c:pt idx="279" formatCode="General">
                  <c:v>0</c:v>
                </c:pt>
                <c:pt idx="280" formatCode="General">
                  <c:v>0</c:v>
                </c:pt>
                <c:pt idx="281" formatCode="General">
                  <c:v>0</c:v>
                </c:pt>
                <c:pt idx="282" formatCode="General">
                  <c:v>0</c:v>
                </c:pt>
                <c:pt idx="283" formatCode="General">
                  <c:v>0</c:v>
                </c:pt>
                <c:pt idx="284" formatCode="General">
                  <c:v>0</c:v>
                </c:pt>
                <c:pt idx="285" formatCode="General">
                  <c:v>0</c:v>
                </c:pt>
                <c:pt idx="286" formatCode="General">
                  <c:v>0</c:v>
                </c:pt>
                <c:pt idx="287" formatCode="General">
                  <c:v>0</c:v>
                </c:pt>
                <c:pt idx="288" formatCode="General">
                  <c:v>0</c:v>
                </c:pt>
                <c:pt idx="289" formatCode="General">
                  <c:v>0</c:v>
                </c:pt>
                <c:pt idx="290" formatCode="General">
                  <c:v>0</c:v>
                </c:pt>
                <c:pt idx="291" formatCode="General">
                  <c:v>0</c:v>
                </c:pt>
                <c:pt idx="292" formatCode="General">
                  <c:v>0</c:v>
                </c:pt>
                <c:pt idx="293" formatCode="General">
                  <c:v>0</c:v>
                </c:pt>
                <c:pt idx="294" formatCode="General">
                  <c:v>0</c:v>
                </c:pt>
                <c:pt idx="295" formatCode="General">
                  <c:v>0</c:v>
                </c:pt>
                <c:pt idx="296" formatCode="General">
                  <c:v>0</c:v>
                </c:pt>
                <c:pt idx="297" formatCode="General">
                  <c:v>0</c:v>
                </c:pt>
                <c:pt idx="298" formatCode="General">
                  <c:v>0</c:v>
                </c:pt>
                <c:pt idx="299" formatCode="General">
                  <c:v>0</c:v>
                </c:pt>
                <c:pt idx="300" formatCode="General">
                  <c:v>0</c:v>
                </c:pt>
                <c:pt idx="301" formatCode="General">
                  <c:v>0</c:v>
                </c:pt>
                <c:pt idx="302" formatCode="General">
                  <c:v>0</c:v>
                </c:pt>
                <c:pt idx="303" formatCode="General">
                  <c:v>0</c:v>
                </c:pt>
                <c:pt idx="304" formatCode="General">
                  <c:v>0</c:v>
                </c:pt>
                <c:pt idx="305" formatCode="General">
                  <c:v>0</c:v>
                </c:pt>
                <c:pt idx="306" formatCode="General">
                  <c:v>0</c:v>
                </c:pt>
                <c:pt idx="307" formatCode="General">
                  <c:v>0</c:v>
                </c:pt>
                <c:pt idx="308" formatCode="General">
                  <c:v>0</c:v>
                </c:pt>
                <c:pt idx="309" formatCode="General">
                  <c:v>0</c:v>
                </c:pt>
                <c:pt idx="310" formatCode="General">
                  <c:v>0</c:v>
                </c:pt>
                <c:pt idx="311" formatCode="General">
                  <c:v>0</c:v>
                </c:pt>
                <c:pt idx="312" formatCode="General">
                  <c:v>0</c:v>
                </c:pt>
                <c:pt idx="313" formatCode="General">
                  <c:v>0</c:v>
                </c:pt>
                <c:pt idx="314" formatCode="General">
                  <c:v>0</c:v>
                </c:pt>
                <c:pt idx="315" formatCode="General">
                  <c:v>0</c:v>
                </c:pt>
                <c:pt idx="316" formatCode="General">
                  <c:v>0</c:v>
                </c:pt>
                <c:pt idx="317" formatCode="General">
                  <c:v>0</c:v>
                </c:pt>
                <c:pt idx="318" formatCode="General">
                  <c:v>0</c:v>
                </c:pt>
                <c:pt idx="319" formatCode="General">
                  <c:v>0</c:v>
                </c:pt>
                <c:pt idx="320" formatCode="General">
                  <c:v>0</c:v>
                </c:pt>
                <c:pt idx="321" formatCode="General">
                  <c:v>0</c:v>
                </c:pt>
                <c:pt idx="322" formatCode="General">
                  <c:v>0</c:v>
                </c:pt>
                <c:pt idx="323" formatCode="General">
                  <c:v>0</c:v>
                </c:pt>
                <c:pt idx="324" formatCode="General">
                  <c:v>0</c:v>
                </c:pt>
                <c:pt idx="325" formatCode="General">
                  <c:v>0</c:v>
                </c:pt>
                <c:pt idx="326" formatCode="General">
                  <c:v>0</c:v>
                </c:pt>
                <c:pt idx="327" formatCode="General">
                  <c:v>0</c:v>
                </c:pt>
                <c:pt idx="328" formatCode="General">
                  <c:v>0</c:v>
                </c:pt>
                <c:pt idx="329" formatCode="General">
                  <c:v>0</c:v>
                </c:pt>
                <c:pt idx="330" formatCode="General">
                  <c:v>0</c:v>
                </c:pt>
                <c:pt idx="331" formatCode="General">
                  <c:v>0</c:v>
                </c:pt>
                <c:pt idx="332" formatCode="General">
                  <c:v>0</c:v>
                </c:pt>
                <c:pt idx="333" formatCode="General">
                  <c:v>0</c:v>
                </c:pt>
                <c:pt idx="334" formatCode="General">
                  <c:v>0</c:v>
                </c:pt>
                <c:pt idx="335" formatCode="General">
                  <c:v>0</c:v>
                </c:pt>
                <c:pt idx="336" formatCode="General">
                  <c:v>0</c:v>
                </c:pt>
                <c:pt idx="337" formatCode="General">
                  <c:v>0</c:v>
                </c:pt>
                <c:pt idx="338" formatCode="General">
                  <c:v>0</c:v>
                </c:pt>
                <c:pt idx="339" formatCode="General">
                  <c:v>0</c:v>
                </c:pt>
                <c:pt idx="340" formatCode="General">
                  <c:v>0</c:v>
                </c:pt>
                <c:pt idx="341" formatCode="General">
                  <c:v>0</c:v>
                </c:pt>
                <c:pt idx="342" formatCode="General">
                  <c:v>0</c:v>
                </c:pt>
                <c:pt idx="343" formatCode="General">
                  <c:v>0</c:v>
                </c:pt>
                <c:pt idx="344" formatCode="General">
                  <c:v>0</c:v>
                </c:pt>
                <c:pt idx="345" formatCode="General">
                  <c:v>0</c:v>
                </c:pt>
                <c:pt idx="346" formatCode="General">
                  <c:v>0</c:v>
                </c:pt>
                <c:pt idx="347" formatCode="General">
                  <c:v>0</c:v>
                </c:pt>
                <c:pt idx="348" formatCode="General">
                  <c:v>0</c:v>
                </c:pt>
                <c:pt idx="349" formatCode="General">
                  <c:v>0</c:v>
                </c:pt>
                <c:pt idx="350" formatCode="General">
                  <c:v>0</c:v>
                </c:pt>
                <c:pt idx="351" formatCode="General">
                  <c:v>0</c:v>
                </c:pt>
                <c:pt idx="352" formatCode="General">
                  <c:v>0</c:v>
                </c:pt>
                <c:pt idx="353" formatCode="General">
                  <c:v>0</c:v>
                </c:pt>
                <c:pt idx="354" formatCode="General">
                  <c:v>0</c:v>
                </c:pt>
                <c:pt idx="355" formatCode="General">
                  <c:v>0</c:v>
                </c:pt>
                <c:pt idx="356" formatCode="General">
                  <c:v>0</c:v>
                </c:pt>
                <c:pt idx="357" formatCode="General">
                  <c:v>0</c:v>
                </c:pt>
                <c:pt idx="358" formatCode="General">
                  <c:v>0</c:v>
                </c:pt>
                <c:pt idx="359" formatCode="General">
                  <c:v>0</c:v>
                </c:pt>
                <c:pt idx="360" formatCode="General">
                  <c:v>0</c:v>
                </c:pt>
                <c:pt idx="361" formatCode="General">
                  <c:v>0</c:v>
                </c:pt>
                <c:pt idx="362" formatCode="General">
                  <c:v>0</c:v>
                </c:pt>
                <c:pt idx="363" formatCode="General">
                  <c:v>0</c:v>
                </c:pt>
                <c:pt idx="364" formatCode="General">
                  <c:v>0</c:v>
                </c:pt>
                <c:pt idx="365" formatCode="General">
                  <c:v>0</c:v>
                </c:pt>
                <c:pt idx="366" formatCode="General">
                  <c:v>0</c:v>
                </c:pt>
                <c:pt idx="367" formatCode="General">
                  <c:v>0</c:v>
                </c:pt>
                <c:pt idx="368" formatCode="General">
                  <c:v>0</c:v>
                </c:pt>
                <c:pt idx="369" formatCode="General">
                  <c:v>0</c:v>
                </c:pt>
                <c:pt idx="370" formatCode="General">
                  <c:v>0</c:v>
                </c:pt>
                <c:pt idx="371" formatCode="General">
                  <c:v>0</c:v>
                </c:pt>
                <c:pt idx="372" formatCode="General">
                  <c:v>0</c:v>
                </c:pt>
                <c:pt idx="373" formatCode="General">
                  <c:v>0</c:v>
                </c:pt>
                <c:pt idx="374" formatCode="General">
                  <c:v>0</c:v>
                </c:pt>
                <c:pt idx="375" formatCode="General">
                  <c:v>0</c:v>
                </c:pt>
                <c:pt idx="376" formatCode="General">
                  <c:v>0</c:v>
                </c:pt>
                <c:pt idx="377" formatCode="General">
                  <c:v>0</c:v>
                </c:pt>
                <c:pt idx="378" formatCode="General">
                  <c:v>0</c:v>
                </c:pt>
                <c:pt idx="379" formatCode="General">
                  <c:v>0</c:v>
                </c:pt>
                <c:pt idx="380" formatCode="General">
                  <c:v>0</c:v>
                </c:pt>
                <c:pt idx="381" formatCode="General">
                  <c:v>0</c:v>
                </c:pt>
                <c:pt idx="382" formatCode="General">
                  <c:v>0</c:v>
                </c:pt>
                <c:pt idx="383" formatCode="General">
                  <c:v>0</c:v>
                </c:pt>
                <c:pt idx="384" formatCode="General">
                  <c:v>0</c:v>
                </c:pt>
                <c:pt idx="385" formatCode="General">
                  <c:v>0</c:v>
                </c:pt>
                <c:pt idx="386" formatCode="General">
                  <c:v>0</c:v>
                </c:pt>
                <c:pt idx="387" formatCode="General">
                  <c:v>0</c:v>
                </c:pt>
                <c:pt idx="388" formatCode="General">
                  <c:v>0</c:v>
                </c:pt>
                <c:pt idx="389" formatCode="General">
                  <c:v>0</c:v>
                </c:pt>
                <c:pt idx="390" formatCode="General">
                  <c:v>0</c:v>
                </c:pt>
                <c:pt idx="391" formatCode="General">
                  <c:v>0</c:v>
                </c:pt>
                <c:pt idx="392" formatCode="General">
                  <c:v>0</c:v>
                </c:pt>
                <c:pt idx="393" formatCode="General">
                  <c:v>0</c:v>
                </c:pt>
                <c:pt idx="394" formatCode="General">
                  <c:v>0</c:v>
                </c:pt>
                <c:pt idx="395" formatCode="General">
                  <c:v>0</c:v>
                </c:pt>
                <c:pt idx="396" formatCode="General">
                  <c:v>0</c:v>
                </c:pt>
                <c:pt idx="397" formatCode="General">
                  <c:v>0</c:v>
                </c:pt>
                <c:pt idx="398" formatCode="General">
                  <c:v>0</c:v>
                </c:pt>
                <c:pt idx="399" formatCode="General">
                  <c:v>0</c:v>
                </c:pt>
                <c:pt idx="400" formatCode="General">
                  <c:v>0</c:v>
                </c:pt>
                <c:pt idx="401" formatCode="General">
                  <c:v>0</c:v>
                </c:pt>
                <c:pt idx="402" formatCode="General">
                  <c:v>0</c:v>
                </c:pt>
                <c:pt idx="403" formatCode="General">
                  <c:v>0</c:v>
                </c:pt>
                <c:pt idx="404" formatCode="General">
                  <c:v>0</c:v>
                </c:pt>
                <c:pt idx="405" formatCode="General">
                  <c:v>0</c:v>
                </c:pt>
                <c:pt idx="406" formatCode="General">
                  <c:v>0</c:v>
                </c:pt>
                <c:pt idx="407" formatCode="General">
                  <c:v>0</c:v>
                </c:pt>
                <c:pt idx="408" formatCode="General">
                  <c:v>0</c:v>
                </c:pt>
                <c:pt idx="409" formatCode="General">
                  <c:v>0</c:v>
                </c:pt>
                <c:pt idx="410" formatCode="General">
                  <c:v>0</c:v>
                </c:pt>
                <c:pt idx="411" formatCode="General">
                  <c:v>0</c:v>
                </c:pt>
                <c:pt idx="412" formatCode="General">
                  <c:v>0</c:v>
                </c:pt>
                <c:pt idx="413" formatCode="General">
                  <c:v>0</c:v>
                </c:pt>
                <c:pt idx="414" formatCode="General">
                  <c:v>0</c:v>
                </c:pt>
                <c:pt idx="415" formatCode="General">
                  <c:v>0</c:v>
                </c:pt>
                <c:pt idx="416" formatCode="General">
                  <c:v>0</c:v>
                </c:pt>
                <c:pt idx="417" formatCode="General">
                  <c:v>0</c:v>
                </c:pt>
                <c:pt idx="418" formatCode="General">
                  <c:v>0</c:v>
                </c:pt>
                <c:pt idx="419" formatCode="General">
                  <c:v>0</c:v>
                </c:pt>
                <c:pt idx="420" formatCode="General">
                  <c:v>0</c:v>
                </c:pt>
                <c:pt idx="421" formatCode="General">
                  <c:v>0</c:v>
                </c:pt>
                <c:pt idx="422" formatCode="General">
                  <c:v>0</c:v>
                </c:pt>
                <c:pt idx="423" formatCode="General">
                  <c:v>0</c:v>
                </c:pt>
                <c:pt idx="424" formatCode="General">
                  <c:v>0</c:v>
                </c:pt>
                <c:pt idx="425" formatCode="General">
                  <c:v>0</c:v>
                </c:pt>
                <c:pt idx="426" formatCode="General">
                  <c:v>0</c:v>
                </c:pt>
                <c:pt idx="427" formatCode="General">
                  <c:v>0</c:v>
                </c:pt>
                <c:pt idx="428" formatCode="General">
                  <c:v>0</c:v>
                </c:pt>
                <c:pt idx="429" formatCode="General">
                  <c:v>0</c:v>
                </c:pt>
                <c:pt idx="430" formatCode="General">
                  <c:v>0</c:v>
                </c:pt>
                <c:pt idx="431" formatCode="General">
                  <c:v>0</c:v>
                </c:pt>
                <c:pt idx="432" formatCode="General">
                  <c:v>0</c:v>
                </c:pt>
                <c:pt idx="433" formatCode="General">
                  <c:v>0</c:v>
                </c:pt>
                <c:pt idx="434" formatCode="General">
                  <c:v>0</c:v>
                </c:pt>
                <c:pt idx="435" formatCode="General">
                  <c:v>0</c:v>
                </c:pt>
                <c:pt idx="436" formatCode="General">
                  <c:v>0</c:v>
                </c:pt>
                <c:pt idx="437" formatCode="General">
                  <c:v>0</c:v>
                </c:pt>
                <c:pt idx="438" formatCode="General">
                  <c:v>0</c:v>
                </c:pt>
                <c:pt idx="439" formatCode="General">
                  <c:v>0</c:v>
                </c:pt>
                <c:pt idx="440" formatCode="General">
                  <c:v>0</c:v>
                </c:pt>
                <c:pt idx="441" formatCode="General">
                  <c:v>0</c:v>
                </c:pt>
                <c:pt idx="442" formatCode="General">
                  <c:v>0</c:v>
                </c:pt>
                <c:pt idx="443" formatCode="General">
                  <c:v>0</c:v>
                </c:pt>
                <c:pt idx="444" formatCode="General">
                  <c:v>0</c:v>
                </c:pt>
                <c:pt idx="445" formatCode="General">
                  <c:v>0</c:v>
                </c:pt>
                <c:pt idx="446" formatCode="General">
                  <c:v>0</c:v>
                </c:pt>
                <c:pt idx="447" formatCode="General">
                  <c:v>0</c:v>
                </c:pt>
                <c:pt idx="448" formatCode="General">
                  <c:v>0</c:v>
                </c:pt>
                <c:pt idx="449" formatCode="General">
                  <c:v>0</c:v>
                </c:pt>
                <c:pt idx="450" formatCode="General">
                  <c:v>0</c:v>
                </c:pt>
                <c:pt idx="451" formatCode="General">
                  <c:v>0</c:v>
                </c:pt>
                <c:pt idx="452" formatCode="General">
                  <c:v>0</c:v>
                </c:pt>
                <c:pt idx="453" formatCode="General">
                  <c:v>0</c:v>
                </c:pt>
                <c:pt idx="454" formatCode="General">
                  <c:v>0</c:v>
                </c:pt>
                <c:pt idx="455" formatCode="General">
                  <c:v>0</c:v>
                </c:pt>
                <c:pt idx="456" formatCode="General">
                  <c:v>0</c:v>
                </c:pt>
                <c:pt idx="457" formatCode="General">
                  <c:v>0</c:v>
                </c:pt>
                <c:pt idx="458" formatCode="General">
                  <c:v>0</c:v>
                </c:pt>
                <c:pt idx="459" formatCode="General">
                  <c:v>0</c:v>
                </c:pt>
                <c:pt idx="460" formatCode="General">
                  <c:v>0</c:v>
                </c:pt>
                <c:pt idx="461" formatCode="General">
                  <c:v>0</c:v>
                </c:pt>
                <c:pt idx="462" formatCode="General">
                  <c:v>0</c:v>
                </c:pt>
                <c:pt idx="463" formatCode="General">
                  <c:v>0</c:v>
                </c:pt>
                <c:pt idx="464" formatCode="General">
                  <c:v>0</c:v>
                </c:pt>
                <c:pt idx="465" formatCode="General">
                  <c:v>0</c:v>
                </c:pt>
                <c:pt idx="466" formatCode="General">
                  <c:v>0</c:v>
                </c:pt>
                <c:pt idx="467" formatCode="General">
                  <c:v>0</c:v>
                </c:pt>
                <c:pt idx="468" formatCode="General">
                  <c:v>0</c:v>
                </c:pt>
                <c:pt idx="469" formatCode="General">
                  <c:v>0</c:v>
                </c:pt>
                <c:pt idx="470" formatCode="General">
                  <c:v>0</c:v>
                </c:pt>
                <c:pt idx="471" formatCode="General">
                  <c:v>0</c:v>
                </c:pt>
                <c:pt idx="472" formatCode="General">
                  <c:v>0</c:v>
                </c:pt>
                <c:pt idx="473" formatCode="General">
                  <c:v>0</c:v>
                </c:pt>
                <c:pt idx="474" formatCode="General">
                  <c:v>0</c:v>
                </c:pt>
                <c:pt idx="475" formatCode="General">
                  <c:v>0</c:v>
                </c:pt>
                <c:pt idx="476" formatCode="General">
                  <c:v>0</c:v>
                </c:pt>
                <c:pt idx="477" formatCode="General">
                  <c:v>0</c:v>
                </c:pt>
                <c:pt idx="478" formatCode="General">
                  <c:v>0</c:v>
                </c:pt>
                <c:pt idx="479" formatCode="General">
                  <c:v>0</c:v>
                </c:pt>
                <c:pt idx="480" formatCode="General">
                  <c:v>0</c:v>
                </c:pt>
                <c:pt idx="481" formatCode="General">
                  <c:v>0</c:v>
                </c:pt>
                <c:pt idx="482" formatCode="General">
                  <c:v>0</c:v>
                </c:pt>
                <c:pt idx="483" formatCode="General">
                  <c:v>0</c:v>
                </c:pt>
                <c:pt idx="484" formatCode="General">
                  <c:v>0</c:v>
                </c:pt>
                <c:pt idx="485" formatCode="General">
                  <c:v>0</c:v>
                </c:pt>
                <c:pt idx="486" formatCode="General">
                  <c:v>0</c:v>
                </c:pt>
                <c:pt idx="487" formatCode="General">
                  <c:v>0</c:v>
                </c:pt>
                <c:pt idx="488" formatCode="General">
                  <c:v>0</c:v>
                </c:pt>
                <c:pt idx="489" formatCode="General">
                  <c:v>0</c:v>
                </c:pt>
                <c:pt idx="490" formatCode="General">
                  <c:v>0</c:v>
                </c:pt>
                <c:pt idx="491" formatCode="General">
                  <c:v>0</c:v>
                </c:pt>
                <c:pt idx="492" formatCode="General">
                  <c:v>0</c:v>
                </c:pt>
                <c:pt idx="493" formatCode="General">
                  <c:v>0</c:v>
                </c:pt>
                <c:pt idx="494" formatCode="General">
                  <c:v>0</c:v>
                </c:pt>
                <c:pt idx="495" formatCode="General">
                  <c:v>0</c:v>
                </c:pt>
                <c:pt idx="496" formatCode="General">
                  <c:v>0</c:v>
                </c:pt>
                <c:pt idx="497" formatCode="General">
                  <c:v>0</c:v>
                </c:pt>
                <c:pt idx="498" formatCode="General">
                  <c:v>0</c:v>
                </c:pt>
                <c:pt idx="499" formatCode="General">
                  <c:v>0</c:v>
                </c:pt>
                <c:pt idx="500" formatCode="General">
                  <c:v>0</c:v>
                </c:pt>
                <c:pt idx="501" formatCode="General">
                  <c:v>0</c:v>
                </c:pt>
                <c:pt idx="502" formatCode="General">
                  <c:v>0</c:v>
                </c:pt>
                <c:pt idx="503" formatCode="General">
                  <c:v>0</c:v>
                </c:pt>
                <c:pt idx="504" formatCode="General">
                  <c:v>0</c:v>
                </c:pt>
                <c:pt idx="505" formatCode="General">
                  <c:v>0</c:v>
                </c:pt>
                <c:pt idx="506" formatCode="General">
                  <c:v>0</c:v>
                </c:pt>
                <c:pt idx="507" formatCode="General">
                  <c:v>0</c:v>
                </c:pt>
                <c:pt idx="508" formatCode="General">
                  <c:v>0</c:v>
                </c:pt>
                <c:pt idx="509" formatCode="General">
                  <c:v>0</c:v>
                </c:pt>
                <c:pt idx="510" formatCode="General">
                  <c:v>0</c:v>
                </c:pt>
                <c:pt idx="511" formatCode="General">
                  <c:v>0</c:v>
                </c:pt>
                <c:pt idx="512" formatCode="General">
                  <c:v>0</c:v>
                </c:pt>
                <c:pt idx="513" formatCode="General">
                  <c:v>0</c:v>
                </c:pt>
                <c:pt idx="514" formatCode="General">
                  <c:v>0</c:v>
                </c:pt>
                <c:pt idx="515" formatCode="General">
                  <c:v>0</c:v>
                </c:pt>
                <c:pt idx="516" formatCode="General">
                  <c:v>0</c:v>
                </c:pt>
                <c:pt idx="517" formatCode="General">
                  <c:v>0</c:v>
                </c:pt>
                <c:pt idx="518" formatCode="General">
                  <c:v>0</c:v>
                </c:pt>
                <c:pt idx="519" formatCode="General">
                  <c:v>0</c:v>
                </c:pt>
                <c:pt idx="520" formatCode="General">
                  <c:v>0</c:v>
                </c:pt>
                <c:pt idx="521" formatCode="General">
                  <c:v>0</c:v>
                </c:pt>
                <c:pt idx="522" formatCode="General">
                  <c:v>0</c:v>
                </c:pt>
                <c:pt idx="523" formatCode="General">
                  <c:v>0</c:v>
                </c:pt>
                <c:pt idx="524" formatCode="General">
                  <c:v>0</c:v>
                </c:pt>
                <c:pt idx="525" formatCode="General">
                  <c:v>0</c:v>
                </c:pt>
                <c:pt idx="526" formatCode="General">
                  <c:v>0</c:v>
                </c:pt>
                <c:pt idx="527" formatCode="General">
                  <c:v>0</c:v>
                </c:pt>
                <c:pt idx="528" formatCode="General">
                  <c:v>0</c:v>
                </c:pt>
                <c:pt idx="529" formatCode="General">
                  <c:v>0</c:v>
                </c:pt>
                <c:pt idx="530" formatCode="General">
                  <c:v>0</c:v>
                </c:pt>
                <c:pt idx="531" formatCode="General">
                  <c:v>0</c:v>
                </c:pt>
                <c:pt idx="532" formatCode="General">
                  <c:v>0</c:v>
                </c:pt>
                <c:pt idx="533" formatCode="General">
                  <c:v>0</c:v>
                </c:pt>
                <c:pt idx="534" formatCode="General">
                  <c:v>0</c:v>
                </c:pt>
                <c:pt idx="535" formatCode="General">
                  <c:v>0</c:v>
                </c:pt>
                <c:pt idx="536" formatCode="General">
                  <c:v>0</c:v>
                </c:pt>
                <c:pt idx="537" formatCode="General">
                  <c:v>0</c:v>
                </c:pt>
                <c:pt idx="538" formatCode="General">
                  <c:v>0</c:v>
                </c:pt>
                <c:pt idx="539" formatCode="General">
                  <c:v>0</c:v>
                </c:pt>
                <c:pt idx="540" formatCode="General">
                  <c:v>0</c:v>
                </c:pt>
                <c:pt idx="541" formatCode="General">
                  <c:v>0</c:v>
                </c:pt>
                <c:pt idx="542" formatCode="General">
                  <c:v>0</c:v>
                </c:pt>
                <c:pt idx="543" formatCode="General">
                  <c:v>0</c:v>
                </c:pt>
                <c:pt idx="544" formatCode="General">
                  <c:v>0</c:v>
                </c:pt>
                <c:pt idx="545" formatCode="General">
                  <c:v>0</c:v>
                </c:pt>
                <c:pt idx="546" formatCode="General">
                  <c:v>0</c:v>
                </c:pt>
                <c:pt idx="547" formatCode="General">
                  <c:v>0</c:v>
                </c:pt>
                <c:pt idx="548" formatCode="General">
                  <c:v>0</c:v>
                </c:pt>
                <c:pt idx="549" formatCode="General">
                  <c:v>0</c:v>
                </c:pt>
                <c:pt idx="550" formatCode="General">
                  <c:v>0</c:v>
                </c:pt>
                <c:pt idx="551" formatCode="General">
                  <c:v>0</c:v>
                </c:pt>
                <c:pt idx="552" formatCode="General">
                  <c:v>0</c:v>
                </c:pt>
                <c:pt idx="553" formatCode="General">
                  <c:v>0</c:v>
                </c:pt>
                <c:pt idx="554" formatCode="General">
                  <c:v>0</c:v>
                </c:pt>
                <c:pt idx="555" formatCode="General">
                  <c:v>0</c:v>
                </c:pt>
                <c:pt idx="556" formatCode="General">
                  <c:v>0</c:v>
                </c:pt>
                <c:pt idx="557" formatCode="General">
                  <c:v>0</c:v>
                </c:pt>
                <c:pt idx="558" formatCode="General">
                  <c:v>0</c:v>
                </c:pt>
                <c:pt idx="559" formatCode="General">
                  <c:v>0</c:v>
                </c:pt>
                <c:pt idx="560" formatCode="General">
                  <c:v>0</c:v>
                </c:pt>
                <c:pt idx="561" formatCode="General">
                  <c:v>0</c:v>
                </c:pt>
                <c:pt idx="562" formatCode="General">
                  <c:v>0</c:v>
                </c:pt>
                <c:pt idx="563" formatCode="General">
                  <c:v>0</c:v>
                </c:pt>
                <c:pt idx="564" formatCode="General">
                  <c:v>0</c:v>
                </c:pt>
                <c:pt idx="565" formatCode="General">
                  <c:v>0</c:v>
                </c:pt>
                <c:pt idx="566" formatCode="General">
                  <c:v>0</c:v>
                </c:pt>
                <c:pt idx="567" formatCode="General">
                  <c:v>0</c:v>
                </c:pt>
                <c:pt idx="568" formatCode="General">
                  <c:v>0</c:v>
                </c:pt>
                <c:pt idx="569" formatCode="General">
                  <c:v>0</c:v>
                </c:pt>
                <c:pt idx="570" formatCode="General">
                  <c:v>0</c:v>
                </c:pt>
                <c:pt idx="571" formatCode="General">
                  <c:v>0</c:v>
                </c:pt>
                <c:pt idx="572" formatCode="General">
                  <c:v>0</c:v>
                </c:pt>
                <c:pt idx="573" formatCode="General">
                  <c:v>0</c:v>
                </c:pt>
                <c:pt idx="574" formatCode="General">
                  <c:v>0</c:v>
                </c:pt>
                <c:pt idx="575" formatCode="General">
                  <c:v>0</c:v>
                </c:pt>
                <c:pt idx="576" formatCode="General">
                  <c:v>0</c:v>
                </c:pt>
                <c:pt idx="577" formatCode="General">
                  <c:v>0</c:v>
                </c:pt>
                <c:pt idx="578" formatCode="General">
                  <c:v>0</c:v>
                </c:pt>
                <c:pt idx="579" formatCode="General">
                  <c:v>0</c:v>
                </c:pt>
                <c:pt idx="580" formatCode="General">
                  <c:v>0</c:v>
                </c:pt>
                <c:pt idx="581" formatCode="General">
                  <c:v>0</c:v>
                </c:pt>
                <c:pt idx="582" formatCode="General">
                  <c:v>0</c:v>
                </c:pt>
                <c:pt idx="583" formatCode="General">
                  <c:v>0</c:v>
                </c:pt>
                <c:pt idx="584" formatCode="General">
                  <c:v>0</c:v>
                </c:pt>
                <c:pt idx="585" formatCode="General">
                  <c:v>0</c:v>
                </c:pt>
                <c:pt idx="586" formatCode="General">
                  <c:v>0</c:v>
                </c:pt>
                <c:pt idx="587" formatCode="General">
                  <c:v>0</c:v>
                </c:pt>
                <c:pt idx="588" formatCode="General">
                  <c:v>0</c:v>
                </c:pt>
                <c:pt idx="589" formatCode="General">
                  <c:v>0</c:v>
                </c:pt>
                <c:pt idx="590" formatCode="General">
                  <c:v>0</c:v>
                </c:pt>
                <c:pt idx="591" formatCode="General">
                  <c:v>0</c:v>
                </c:pt>
                <c:pt idx="592" formatCode="General">
                  <c:v>0</c:v>
                </c:pt>
                <c:pt idx="593" formatCode="General">
                  <c:v>0</c:v>
                </c:pt>
                <c:pt idx="594" formatCode="General">
                  <c:v>0</c:v>
                </c:pt>
                <c:pt idx="595" formatCode="General">
                  <c:v>0</c:v>
                </c:pt>
                <c:pt idx="596" formatCode="General">
                  <c:v>0</c:v>
                </c:pt>
                <c:pt idx="597" formatCode="General">
                  <c:v>0</c:v>
                </c:pt>
                <c:pt idx="598" formatCode="General">
                  <c:v>0</c:v>
                </c:pt>
                <c:pt idx="599" formatCode="General">
                  <c:v>0</c:v>
                </c:pt>
                <c:pt idx="600" formatCode="General">
                  <c:v>0</c:v>
                </c:pt>
                <c:pt idx="601" formatCode="General">
                  <c:v>0</c:v>
                </c:pt>
                <c:pt idx="602" formatCode="General">
                  <c:v>0</c:v>
                </c:pt>
                <c:pt idx="603" formatCode="General">
                  <c:v>0</c:v>
                </c:pt>
                <c:pt idx="604" formatCode="General">
                  <c:v>0</c:v>
                </c:pt>
                <c:pt idx="605" formatCode="General">
                  <c:v>0</c:v>
                </c:pt>
                <c:pt idx="606" formatCode="General">
                  <c:v>0</c:v>
                </c:pt>
                <c:pt idx="607" formatCode="General">
                  <c:v>0</c:v>
                </c:pt>
                <c:pt idx="608" formatCode="General">
                  <c:v>0</c:v>
                </c:pt>
                <c:pt idx="609" formatCode="General">
                  <c:v>0</c:v>
                </c:pt>
                <c:pt idx="610" formatCode="General">
                  <c:v>0</c:v>
                </c:pt>
                <c:pt idx="611" formatCode="General">
                  <c:v>0</c:v>
                </c:pt>
                <c:pt idx="612" formatCode="General">
                  <c:v>0</c:v>
                </c:pt>
                <c:pt idx="613" formatCode="General">
                  <c:v>0</c:v>
                </c:pt>
                <c:pt idx="614" formatCode="General">
                  <c:v>0</c:v>
                </c:pt>
                <c:pt idx="615" formatCode="General">
                  <c:v>0</c:v>
                </c:pt>
                <c:pt idx="616" formatCode="General">
                  <c:v>0</c:v>
                </c:pt>
                <c:pt idx="617" formatCode="General">
                  <c:v>0</c:v>
                </c:pt>
                <c:pt idx="618" formatCode="General">
                  <c:v>0</c:v>
                </c:pt>
                <c:pt idx="619" formatCode="General">
                  <c:v>0</c:v>
                </c:pt>
                <c:pt idx="620" formatCode="General">
                  <c:v>0</c:v>
                </c:pt>
                <c:pt idx="621" formatCode="General">
                  <c:v>0</c:v>
                </c:pt>
                <c:pt idx="622" formatCode="General">
                  <c:v>0</c:v>
                </c:pt>
                <c:pt idx="623" formatCode="General">
                  <c:v>0</c:v>
                </c:pt>
                <c:pt idx="624" formatCode="General">
                  <c:v>0</c:v>
                </c:pt>
                <c:pt idx="625" formatCode="General">
                  <c:v>0</c:v>
                </c:pt>
                <c:pt idx="626" formatCode="General">
                  <c:v>0</c:v>
                </c:pt>
                <c:pt idx="627" formatCode="General">
                  <c:v>0</c:v>
                </c:pt>
                <c:pt idx="628" formatCode="General">
                  <c:v>0</c:v>
                </c:pt>
                <c:pt idx="629" formatCode="General">
                  <c:v>0</c:v>
                </c:pt>
                <c:pt idx="630" formatCode="General">
                  <c:v>0</c:v>
                </c:pt>
                <c:pt idx="631" formatCode="General">
                  <c:v>0</c:v>
                </c:pt>
                <c:pt idx="632" formatCode="General">
                  <c:v>0</c:v>
                </c:pt>
                <c:pt idx="633" formatCode="General">
                  <c:v>0</c:v>
                </c:pt>
                <c:pt idx="634" formatCode="General">
                  <c:v>0</c:v>
                </c:pt>
                <c:pt idx="635" formatCode="General">
                  <c:v>0</c:v>
                </c:pt>
                <c:pt idx="636" formatCode="General">
                  <c:v>0</c:v>
                </c:pt>
                <c:pt idx="637" formatCode="General">
                  <c:v>0</c:v>
                </c:pt>
                <c:pt idx="638" formatCode="General">
                  <c:v>0</c:v>
                </c:pt>
                <c:pt idx="639" formatCode="General">
                  <c:v>0</c:v>
                </c:pt>
                <c:pt idx="640" formatCode="General">
                  <c:v>0</c:v>
                </c:pt>
                <c:pt idx="641" formatCode="General">
                  <c:v>0</c:v>
                </c:pt>
                <c:pt idx="642" formatCode="General">
                  <c:v>0</c:v>
                </c:pt>
                <c:pt idx="643" formatCode="General">
                  <c:v>0</c:v>
                </c:pt>
                <c:pt idx="644" formatCode="General">
                  <c:v>0</c:v>
                </c:pt>
                <c:pt idx="645" formatCode="General">
                  <c:v>0</c:v>
                </c:pt>
                <c:pt idx="646" formatCode="General">
                  <c:v>0</c:v>
                </c:pt>
                <c:pt idx="647" formatCode="General">
                  <c:v>0</c:v>
                </c:pt>
                <c:pt idx="648" formatCode="General">
                  <c:v>0</c:v>
                </c:pt>
                <c:pt idx="649" formatCode="General">
                  <c:v>0</c:v>
                </c:pt>
                <c:pt idx="650" formatCode="General">
                  <c:v>0</c:v>
                </c:pt>
                <c:pt idx="651" formatCode="General">
                  <c:v>0</c:v>
                </c:pt>
                <c:pt idx="652" formatCode="General">
                  <c:v>0</c:v>
                </c:pt>
                <c:pt idx="653" formatCode="General">
                  <c:v>0</c:v>
                </c:pt>
                <c:pt idx="654" formatCode="General">
                  <c:v>0</c:v>
                </c:pt>
                <c:pt idx="655" formatCode="General">
                  <c:v>0</c:v>
                </c:pt>
                <c:pt idx="656" formatCode="General">
                  <c:v>0</c:v>
                </c:pt>
                <c:pt idx="657" formatCode="General">
                  <c:v>0</c:v>
                </c:pt>
                <c:pt idx="658" formatCode="General">
                  <c:v>0</c:v>
                </c:pt>
                <c:pt idx="659" formatCode="General">
                  <c:v>0</c:v>
                </c:pt>
                <c:pt idx="660" formatCode="General">
                  <c:v>0</c:v>
                </c:pt>
                <c:pt idx="661" formatCode="General">
                  <c:v>0</c:v>
                </c:pt>
                <c:pt idx="662" formatCode="General">
                  <c:v>0</c:v>
                </c:pt>
                <c:pt idx="663" formatCode="General">
                  <c:v>0</c:v>
                </c:pt>
                <c:pt idx="664" formatCode="General">
                  <c:v>0</c:v>
                </c:pt>
                <c:pt idx="665" formatCode="General">
                  <c:v>0</c:v>
                </c:pt>
                <c:pt idx="666" formatCode="General">
                  <c:v>0</c:v>
                </c:pt>
                <c:pt idx="667" formatCode="General">
                  <c:v>0</c:v>
                </c:pt>
                <c:pt idx="668" formatCode="General">
                  <c:v>0</c:v>
                </c:pt>
                <c:pt idx="669" formatCode="General">
                  <c:v>0</c:v>
                </c:pt>
                <c:pt idx="670" formatCode="General">
                  <c:v>0</c:v>
                </c:pt>
                <c:pt idx="671" formatCode="General">
                  <c:v>0</c:v>
                </c:pt>
                <c:pt idx="672" formatCode="General">
                  <c:v>0</c:v>
                </c:pt>
                <c:pt idx="673" formatCode="General">
                  <c:v>0</c:v>
                </c:pt>
                <c:pt idx="674" formatCode="General">
                  <c:v>0</c:v>
                </c:pt>
                <c:pt idx="675" formatCode="General">
                  <c:v>0</c:v>
                </c:pt>
                <c:pt idx="676" formatCode="General">
                  <c:v>0</c:v>
                </c:pt>
                <c:pt idx="677" formatCode="General">
                  <c:v>0</c:v>
                </c:pt>
                <c:pt idx="678" formatCode="General">
                  <c:v>0</c:v>
                </c:pt>
                <c:pt idx="679" formatCode="General">
                  <c:v>0</c:v>
                </c:pt>
                <c:pt idx="680" formatCode="General">
                  <c:v>0</c:v>
                </c:pt>
                <c:pt idx="681" formatCode="General">
                  <c:v>0</c:v>
                </c:pt>
                <c:pt idx="682" formatCode="General">
                  <c:v>0</c:v>
                </c:pt>
                <c:pt idx="683" formatCode="General">
                  <c:v>0</c:v>
                </c:pt>
                <c:pt idx="684" formatCode="General">
                  <c:v>0</c:v>
                </c:pt>
                <c:pt idx="685" formatCode="General">
                  <c:v>0</c:v>
                </c:pt>
                <c:pt idx="686" formatCode="General">
                  <c:v>0</c:v>
                </c:pt>
                <c:pt idx="687" formatCode="General">
                  <c:v>0</c:v>
                </c:pt>
                <c:pt idx="688" formatCode="General">
                  <c:v>0</c:v>
                </c:pt>
                <c:pt idx="689" formatCode="General">
                  <c:v>0</c:v>
                </c:pt>
                <c:pt idx="690" formatCode="General">
                  <c:v>0</c:v>
                </c:pt>
                <c:pt idx="691" formatCode="General">
                  <c:v>0</c:v>
                </c:pt>
                <c:pt idx="692" formatCode="General">
                  <c:v>0</c:v>
                </c:pt>
                <c:pt idx="693" formatCode="General">
                  <c:v>0</c:v>
                </c:pt>
                <c:pt idx="694" formatCode="General">
                  <c:v>0</c:v>
                </c:pt>
                <c:pt idx="695" formatCode="General">
                  <c:v>0</c:v>
                </c:pt>
                <c:pt idx="696" formatCode="General">
                  <c:v>0</c:v>
                </c:pt>
                <c:pt idx="697" formatCode="General">
                  <c:v>0</c:v>
                </c:pt>
                <c:pt idx="698" formatCode="General">
                  <c:v>0</c:v>
                </c:pt>
                <c:pt idx="699" formatCode="General">
                  <c:v>0</c:v>
                </c:pt>
                <c:pt idx="700" formatCode="General">
                  <c:v>0</c:v>
                </c:pt>
                <c:pt idx="701" formatCode="General">
                  <c:v>0</c:v>
                </c:pt>
                <c:pt idx="702" formatCode="General">
                  <c:v>0</c:v>
                </c:pt>
                <c:pt idx="703" formatCode="General">
                  <c:v>0</c:v>
                </c:pt>
                <c:pt idx="704" formatCode="General">
                  <c:v>0</c:v>
                </c:pt>
                <c:pt idx="705" formatCode="General">
                  <c:v>0</c:v>
                </c:pt>
                <c:pt idx="706" formatCode="General">
                  <c:v>0</c:v>
                </c:pt>
                <c:pt idx="707" formatCode="General">
                  <c:v>0</c:v>
                </c:pt>
                <c:pt idx="708" formatCode="General">
                  <c:v>0</c:v>
                </c:pt>
                <c:pt idx="709" formatCode="General">
                  <c:v>0</c:v>
                </c:pt>
                <c:pt idx="710" formatCode="General">
                  <c:v>0</c:v>
                </c:pt>
                <c:pt idx="711" formatCode="General">
                  <c:v>0</c:v>
                </c:pt>
                <c:pt idx="712" formatCode="General">
                  <c:v>0</c:v>
                </c:pt>
                <c:pt idx="713" formatCode="General">
                  <c:v>0</c:v>
                </c:pt>
                <c:pt idx="714" formatCode="General">
                  <c:v>0</c:v>
                </c:pt>
                <c:pt idx="715" formatCode="General">
                  <c:v>0</c:v>
                </c:pt>
                <c:pt idx="716" formatCode="General">
                  <c:v>0</c:v>
                </c:pt>
                <c:pt idx="717" formatCode="General">
                  <c:v>0</c:v>
                </c:pt>
                <c:pt idx="718" formatCode="General">
                  <c:v>0</c:v>
                </c:pt>
                <c:pt idx="719" formatCode="General">
                  <c:v>0</c:v>
                </c:pt>
                <c:pt idx="720" formatCode="General">
                  <c:v>0</c:v>
                </c:pt>
                <c:pt idx="721" formatCode="General">
                  <c:v>0</c:v>
                </c:pt>
                <c:pt idx="722" formatCode="General">
                  <c:v>0</c:v>
                </c:pt>
                <c:pt idx="723" formatCode="General">
                  <c:v>0</c:v>
                </c:pt>
                <c:pt idx="724" formatCode="General">
                  <c:v>0</c:v>
                </c:pt>
                <c:pt idx="725" formatCode="General">
                  <c:v>0</c:v>
                </c:pt>
                <c:pt idx="726" formatCode="General">
                  <c:v>0</c:v>
                </c:pt>
                <c:pt idx="727" formatCode="General">
                  <c:v>0</c:v>
                </c:pt>
                <c:pt idx="728" formatCode="General">
                  <c:v>0</c:v>
                </c:pt>
                <c:pt idx="729" formatCode="General">
                  <c:v>0</c:v>
                </c:pt>
                <c:pt idx="730" formatCode="General">
                  <c:v>0</c:v>
                </c:pt>
                <c:pt idx="731" formatCode="General">
                  <c:v>0</c:v>
                </c:pt>
                <c:pt idx="732" formatCode="General">
                  <c:v>0</c:v>
                </c:pt>
                <c:pt idx="733" formatCode="General">
                  <c:v>0</c:v>
                </c:pt>
                <c:pt idx="734" formatCode="General">
                  <c:v>0</c:v>
                </c:pt>
                <c:pt idx="735" formatCode="General">
                  <c:v>0</c:v>
                </c:pt>
                <c:pt idx="736" formatCode="General">
                  <c:v>0</c:v>
                </c:pt>
                <c:pt idx="737" formatCode="General">
                  <c:v>0</c:v>
                </c:pt>
                <c:pt idx="738" formatCode="General">
                  <c:v>0</c:v>
                </c:pt>
                <c:pt idx="739" formatCode="General">
                  <c:v>0</c:v>
                </c:pt>
                <c:pt idx="740" formatCode="General">
                  <c:v>0</c:v>
                </c:pt>
                <c:pt idx="741" formatCode="General">
                  <c:v>0</c:v>
                </c:pt>
                <c:pt idx="742" formatCode="General">
                  <c:v>0</c:v>
                </c:pt>
                <c:pt idx="743" formatCode="General">
                  <c:v>0</c:v>
                </c:pt>
                <c:pt idx="744" formatCode="General">
                  <c:v>0</c:v>
                </c:pt>
                <c:pt idx="745" formatCode="General">
                  <c:v>0</c:v>
                </c:pt>
                <c:pt idx="746" formatCode="General">
                  <c:v>0</c:v>
                </c:pt>
                <c:pt idx="747" formatCode="General">
                  <c:v>0</c:v>
                </c:pt>
                <c:pt idx="748" formatCode="General">
                  <c:v>0</c:v>
                </c:pt>
                <c:pt idx="749" formatCode="General">
                  <c:v>0</c:v>
                </c:pt>
                <c:pt idx="750" formatCode="General">
                  <c:v>0</c:v>
                </c:pt>
                <c:pt idx="751" formatCode="General">
                  <c:v>0</c:v>
                </c:pt>
                <c:pt idx="752" formatCode="General">
                  <c:v>0</c:v>
                </c:pt>
                <c:pt idx="753" formatCode="General">
                  <c:v>0</c:v>
                </c:pt>
                <c:pt idx="754" formatCode="General">
                  <c:v>0</c:v>
                </c:pt>
                <c:pt idx="755" formatCode="General">
                  <c:v>0</c:v>
                </c:pt>
                <c:pt idx="756" formatCode="General">
                  <c:v>0</c:v>
                </c:pt>
                <c:pt idx="757" formatCode="General">
                  <c:v>0</c:v>
                </c:pt>
                <c:pt idx="758" formatCode="General">
                  <c:v>0</c:v>
                </c:pt>
                <c:pt idx="759" formatCode="General">
                  <c:v>0</c:v>
                </c:pt>
                <c:pt idx="760" formatCode="General">
                  <c:v>0</c:v>
                </c:pt>
                <c:pt idx="761" formatCode="General">
                  <c:v>0</c:v>
                </c:pt>
                <c:pt idx="762" formatCode="General">
                  <c:v>0</c:v>
                </c:pt>
                <c:pt idx="763" formatCode="General">
                  <c:v>0</c:v>
                </c:pt>
                <c:pt idx="764" formatCode="General">
                  <c:v>0</c:v>
                </c:pt>
                <c:pt idx="765" formatCode="General">
                  <c:v>0</c:v>
                </c:pt>
                <c:pt idx="766" formatCode="General">
                  <c:v>0</c:v>
                </c:pt>
                <c:pt idx="767" formatCode="General">
                  <c:v>0</c:v>
                </c:pt>
                <c:pt idx="768" formatCode="General">
                  <c:v>0</c:v>
                </c:pt>
                <c:pt idx="769" formatCode="General">
                  <c:v>0</c:v>
                </c:pt>
                <c:pt idx="770" formatCode="General">
                  <c:v>0</c:v>
                </c:pt>
                <c:pt idx="771" formatCode="General">
                  <c:v>0</c:v>
                </c:pt>
                <c:pt idx="772" formatCode="General">
                  <c:v>0</c:v>
                </c:pt>
                <c:pt idx="773" formatCode="General">
                  <c:v>0</c:v>
                </c:pt>
                <c:pt idx="774" formatCode="General">
                  <c:v>0</c:v>
                </c:pt>
                <c:pt idx="775" formatCode="General">
                  <c:v>0</c:v>
                </c:pt>
                <c:pt idx="776" formatCode="General">
                  <c:v>0</c:v>
                </c:pt>
                <c:pt idx="777" formatCode="General">
                  <c:v>0</c:v>
                </c:pt>
                <c:pt idx="778" formatCode="General">
                  <c:v>0</c:v>
                </c:pt>
                <c:pt idx="779" formatCode="General">
                  <c:v>0</c:v>
                </c:pt>
                <c:pt idx="780" formatCode="General">
                  <c:v>0</c:v>
                </c:pt>
                <c:pt idx="781" formatCode="General">
                  <c:v>0</c:v>
                </c:pt>
                <c:pt idx="782" formatCode="General">
                  <c:v>0</c:v>
                </c:pt>
                <c:pt idx="783" formatCode="General">
                  <c:v>0</c:v>
                </c:pt>
                <c:pt idx="784" formatCode="General">
                  <c:v>0</c:v>
                </c:pt>
                <c:pt idx="785" formatCode="General">
                  <c:v>0</c:v>
                </c:pt>
                <c:pt idx="786" formatCode="General">
                  <c:v>0</c:v>
                </c:pt>
                <c:pt idx="787" formatCode="General">
                  <c:v>0</c:v>
                </c:pt>
                <c:pt idx="788" formatCode="General">
                  <c:v>0</c:v>
                </c:pt>
                <c:pt idx="789" formatCode="General">
                  <c:v>0</c:v>
                </c:pt>
                <c:pt idx="790" formatCode="General">
                  <c:v>0</c:v>
                </c:pt>
                <c:pt idx="791" formatCode="General">
                  <c:v>0</c:v>
                </c:pt>
                <c:pt idx="792" formatCode="General">
                  <c:v>0</c:v>
                </c:pt>
                <c:pt idx="793" formatCode="General">
                  <c:v>0</c:v>
                </c:pt>
                <c:pt idx="794" formatCode="General">
                  <c:v>0</c:v>
                </c:pt>
                <c:pt idx="795" formatCode="General">
                  <c:v>0</c:v>
                </c:pt>
                <c:pt idx="796" formatCode="General">
                  <c:v>0</c:v>
                </c:pt>
                <c:pt idx="797" formatCode="General">
                  <c:v>0</c:v>
                </c:pt>
                <c:pt idx="798" formatCode="General">
                  <c:v>0</c:v>
                </c:pt>
                <c:pt idx="799" formatCode="General">
                  <c:v>0</c:v>
                </c:pt>
                <c:pt idx="800">
                  <c:v>1.00000004749745E-3</c:v>
                </c:pt>
                <c:pt idx="801">
                  <c:v>1.00000004749745E-3</c:v>
                </c:pt>
                <c:pt idx="802">
                  <c:v>1.00000004749745E-3</c:v>
                </c:pt>
                <c:pt idx="803">
                  <c:v>1.00000004749745E-3</c:v>
                </c:pt>
                <c:pt idx="804">
                  <c:v>1.00000004749745E-3</c:v>
                </c:pt>
                <c:pt idx="805">
                  <c:v>1.00000004749745E-3</c:v>
                </c:pt>
                <c:pt idx="806">
                  <c:v>1.00000004749745E-3</c:v>
                </c:pt>
                <c:pt idx="807">
                  <c:v>1.00000004749745E-3</c:v>
                </c:pt>
                <c:pt idx="808">
                  <c:v>1.00000004749745E-3</c:v>
                </c:pt>
                <c:pt idx="809">
                  <c:v>1.00000004749745E-3</c:v>
                </c:pt>
                <c:pt idx="810">
                  <c:v>1.00000004749745E-3</c:v>
                </c:pt>
                <c:pt idx="811">
                  <c:v>1.00000004749745E-3</c:v>
                </c:pt>
                <c:pt idx="812">
                  <c:v>1.00000004749745E-3</c:v>
                </c:pt>
                <c:pt idx="813">
                  <c:v>1.00000004749745E-3</c:v>
                </c:pt>
                <c:pt idx="814">
                  <c:v>1.00000004749745E-3</c:v>
                </c:pt>
                <c:pt idx="815">
                  <c:v>1.00000004749745E-3</c:v>
                </c:pt>
                <c:pt idx="816">
                  <c:v>1.00000004749745E-3</c:v>
                </c:pt>
                <c:pt idx="817">
                  <c:v>1.00000004749745E-3</c:v>
                </c:pt>
                <c:pt idx="818">
                  <c:v>1.00000004749745E-3</c:v>
                </c:pt>
                <c:pt idx="819">
                  <c:v>1.00000004749745E-3</c:v>
                </c:pt>
                <c:pt idx="820">
                  <c:v>1.00000004749745E-3</c:v>
                </c:pt>
                <c:pt idx="821">
                  <c:v>1.00000004749745E-3</c:v>
                </c:pt>
                <c:pt idx="822">
                  <c:v>1.00000004749745E-3</c:v>
                </c:pt>
                <c:pt idx="823">
                  <c:v>1.00000004749745E-3</c:v>
                </c:pt>
                <c:pt idx="824">
                  <c:v>1.00000004749745E-3</c:v>
                </c:pt>
                <c:pt idx="825">
                  <c:v>1.00000004749745E-3</c:v>
                </c:pt>
                <c:pt idx="826">
                  <c:v>1.00000004749745E-3</c:v>
                </c:pt>
                <c:pt idx="827">
                  <c:v>1.00000004749745E-3</c:v>
                </c:pt>
                <c:pt idx="828">
                  <c:v>1.00000004749745E-3</c:v>
                </c:pt>
                <c:pt idx="829">
                  <c:v>1.00000004749745E-3</c:v>
                </c:pt>
                <c:pt idx="830">
                  <c:v>1.00000004749745E-3</c:v>
                </c:pt>
                <c:pt idx="831">
                  <c:v>1.00000004749745E-3</c:v>
                </c:pt>
                <c:pt idx="832">
                  <c:v>1.00000004749745E-3</c:v>
                </c:pt>
                <c:pt idx="833">
                  <c:v>1.00000004749745E-3</c:v>
                </c:pt>
                <c:pt idx="834">
                  <c:v>1.00000004749745E-3</c:v>
                </c:pt>
                <c:pt idx="835">
                  <c:v>1.00000004749745E-3</c:v>
                </c:pt>
                <c:pt idx="836">
                  <c:v>1.00000004749745E-3</c:v>
                </c:pt>
                <c:pt idx="837">
                  <c:v>1.00000004749745E-3</c:v>
                </c:pt>
                <c:pt idx="838">
                  <c:v>1.00000004749745E-3</c:v>
                </c:pt>
                <c:pt idx="839">
                  <c:v>1.00000004749745E-3</c:v>
                </c:pt>
                <c:pt idx="840">
                  <c:v>1.00000004749745E-3</c:v>
                </c:pt>
                <c:pt idx="841">
                  <c:v>1.00000004749745E-3</c:v>
                </c:pt>
                <c:pt idx="842">
                  <c:v>1.00000004749745E-3</c:v>
                </c:pt>
                <c:pt idx="843">
                  <c:v>1.00000004749745E-3</c:v>
                </c:pt>
                <c:pt idx="844">
                  <c:v>1.00000004749745E-3</c:v>
                </c:pt>
                <c:pt idx="845">
                  <c:v>1.00000004749745E-3</c:v>
                </c:pt>
                <c:pt idx="846">
                  <c:v>1.00000004749745E-3</c:v>
                </c:pt>
                <c:pt idx="847">
                  <c:v>1.00000004749745E-3</c:v>
                </c:pt>
                <c:pt idx="848">
                  <c:v>1.00000004749745E-3</c:v>
                </c:pt>
                <c:pt idx="849">
                  <c:v>1.00000004749745E-3</c:v>
                </c:pt>
                <c:pt idx="850">
                  <c:v>1.00000004749745E-3</c:v>
                </c:pt>
                <c:pt idx="851">
                  <c:v>1.00000004749745E-3</c:v>
                </c:pt>
                <c:pt idx="852">
                  <c:v>1.00000004749745E-3</c:v>
                </c:pt>
                <c:pt idx="853">
                  <c:v>1.00000004749745E-3</c:v>
                </c:pt>
                <c:pt idx="854">
                  <c:v>1.00000004749745E-3</c:v>
                </c:pt>
                <c:pt idx="855">
                  <c:v>1.00000004749745E-3</c:v>
                </c:pt>
                <c:pt idx="856">
                  <c:v>1.00000004749745E-3</c:v>
                </c:pt>
                <c:pt idx="857">
                  <c:v>1.00000004749745E-3</c:v>
                </c:pt>
                <c:pt idx="858">
                  <c:v>1.00000004749745E-3</c:v>
                </c:pt>
                <c:pt idx="859">
                  <c:v>1.00000004749745E-3</c:v>
                </c:pt>
                <c:pt idx="860">
                  <c:v>1.00000004749745E-3</c:v>
                </c:pt>
                <c:pt idx="861">
                  <c:v>1.00000004749745E-3</c:v>
                </c:pt>
                <c:pt idx="862">
                  <c:v>1.00000004749745E-3</c:v>
                </c:pt>
                <c:pt idx="863">
                  <c:v>1.00000004749745E-3</c:v>
                </c:pt>
                <c:pt idx="864">
                  <c:v>1.00000004749745E-3</c:v>
                </c:pt>
                <c:pt idx="865">
                  <c:v>1.00000004749745E-3</c:v>
                </c:pt>
                <c:pt idx="866">
                  <c:v>1.00000004749745E-3</c:v>
                </c:pt>
                <c:pt idx="867">
                  <c:v>1.00000004749745E-3</c:v>
                </c:pt>
                <c:pt idx="868">
                  <c:v>1.00000004749745E-3</c:v>
                </c:pt>
                <c:pt idx="869">
                  <c:v>1.00000004749745E-3</c:v>
                </c:pt>
                <c:pt idx="870">
                  <c:v>1.00000004749745E-3</c:v>
                </c:pt>
                <c:pt idx="871">
                  <c:v>1.00000004749745E-3</c:v>
                </c:pt>
                <c:pt idx="872">
                  <c:v>1.00000004749745E-3</c:v>
                </c:pt>
                <c:pt idx="873">
                  <c:v>1.00000004749745E-3</c:v>
                </c:pt>
                <c:pt idx="874">
                  <c:v>1.00000004749745E-3</c:v>
                </c:pt>
                <c:pt idx="875">
                  <c:v>1.00000004749745E-3</c:v>
                </c:pt>
                <c:pt idx="876">
                  <c:v>1.00000004749745E-3</c:v>
                </c:pt>
                <c:pt idx="877">
                  <c:v>1.00000004749745E-3</c:v>
                </c:pt>
                <c:pt idx="878">
                  <c:v>1.00000004749745E-3</c:v>
                </c:pt>
                <c:pt idx="879">
                  <c:v>1.00000004749745E-3</c:v>
                </c:pt>
                <c:pt idx="880">
                  <c:v>1.00000004749745E-3</c:v>
                </c:pt>
                <c:pt idx="881">
                  <c:v>1.00000004749745E-3</c:v>
                </c:pt>
                <c:pt idx="882">
                  <c:v>1.00000004749745E-3</c:v>
                </c:pt>
                <c:pt idx="883">
                  <c:v>1.00000004749745E-3</c:v>
                </c:pt>
                <c:pt idx="884">
                  <c:v>1.00000004749745E-3</c:v>
                </c:pt>
                <c:pt idx="885">
                  <c:v>1.00000004749745E-3</c:v>
                </c:pt>
                <c:pt idx="886">
                  <c:v>1.00000004749745E-3</c:v>
                </c:pt>
                <c:pt idx="887">
                  <c:v>1.00000004749745E-3</c:v>
                </c:pt>
                <c:pt idx="888">
                  <c:v>1.00000004749745E-3</c:v>
                </c:pt>
                <c:pt idx="889">
                  <c:v>1.00000004749745E-3</c:v>
                </c:pt>
                <c:pt idx="890">
                  <c:v>1.00000004749745E-3</c:v>
                </c:pt>
                <c:pt idx="891">
                  <c:v>1.00000004749745E-3</c:v>
                </c:pt>
                <c:pt idx="892">
                  <c:v>1.00000004749745E-3</c:v>
                </c:pt>
                <c:pt idx="893">
                  <c:v>1.00000004749745E-3</c:v>
                </c:pt>
                <c:pt idx="894">
                  <c:v>1.00000004749745E-3</c:v>
                </c:pt>
                <c:pt idx="895">
                  <c:v>1.00000004749745E-3</c:v>
                </c:pt>
                <c:pt idx="896">
                  <c:v>1.00000004749745E-3</c:v>
                </c:pt>
                <c:pt idx="897">
                  <c:v>1.00000004749745E-3</c:v>
                </c:pt>
                <c:pt idx="898">
                  <c:v>1.00000004749745E-3</c:v>
                </c:pt>
                <c:pt idx="899">
                  <c:v>1.00000004749745E-3</c:v>
                </c:pt>
                <c:pt idx="900">
                  <c:v>1.00000004749745E-3</c:v>
                </c:pt>
                <c:pt idx="901">
                  <c:v>1.00000004749745E-3</c:v>
                </c:pt>
                <c:pt idx="902">
                  <c:v>1.00000004749745E-3</c:v>
                </c:pt>
                <c:pt idx="903">
                  <c:v>1.00000004749745E-3</c:v>
                </c:pt>
                <c:pt idx="904">
                  <c:v>1.00000004749745E-3</c:v>
                </c:pt>
                <c:pt idx="905">
                  <c:v>1.00000004749745E-3</c:v>
                </c:pt>
                <c:pt idx="906">
                  <c:v>1.00000004749745E-3</c:v>
                </c:pt>
                <c:pt idx="907">
                  <c:v>1.00000004749745E-3</c:v>
                </c:pt>
                <c:pt idx="908">
                  <c:v>1.00000004749745E-3</c:v>
                </c:pt>
                <c:pt idx="909">
                  <c:v>1.00000004749745E-3</c:v>
                </c:pt>
                <c:pt idx="910">
                  <c:v>1.00000004749745E-3</c:v>
                </c:pt>
                <c:pt idx="911">
                  <c:v>1.00000004749745E-3</c:v>
                </c:pt>
                <c:pt idx="912">
                  <c:v>1.00000004749745E-3</c:v>
                </c:pt>
                <c:pt idx="913">
                  <c:v>1.00000004749745E-3</c:v>
                </c:pt>
                <c:pt idx="914">
                  <c:v>1.00000004749745E-3</c:v>
                </c:pt>
                <c:pt idx="915">
                  <c:v>1.00000004749745E-3</c:v>
                </c:pt>
                <c:pt idx="916">
                  <c:v>1.00000004749745E-3</c:v>
                </c:pt>
                <c:pt idx="917">
                  <c:v>1.00000004749745E-3</c:v>
                </c:pt>
                <c:pt idx="918">
                  <c:v>1.00000004749745E-3</c:v>
                </c:pt>
                <c:pt idx="919">
                  <c:v>1.00000004749745E-3</c:v>
                </c:pt>
                <c:pt idx="920">
                  <c:v>1.00000004749745E-3</c:v>
                </c:pt>
                <c:pt idx="921">
                  <c:v>1.00000004749745E-3</c:v>
                </c:pt>
                <c:pt idx="922">
                  <c:v>1.00000004749745E-3</c:v>
                </c:pt>
                <c:pt idx="923">
                  <c:v>1.00000004749745E-3</c:v>
                </c:pt>
                <c:pt idx="924">
                  <c:v>1.00000004749745E-3</c:v>
                </c:pt>
                <c:pt idx="925">
                  <c:v>1.00000004749745E-3</c:v>
                </c:pt>
                <c:pt idx="926">
                  <c:v>1.00000004749745E-3</c:v>
                </c:pt>
                <c:pt idx="927">
                  <c:v>1.00000004749745E-3</c:v>
                </c:pt>
                <c:pt idx="928">
                  <c:v>1.00000004749745E-3</c:v>
                </c:pt>
                <c:pt idx="929">
                  <c:v>1.00000004749745E-3</c:v>
                </c:pt>
                <c:pt idx="930">
                  <c:v>1.00000004749745E-3</c:v>
                </c:pt>
                <c:pt idx="931">
                  <c:v>1.00000004749745E-3</c:v>
                </c:pt>
                <c:pt idx="932">
                  <c:v>1.00000004749745E-3</c:v>
                </c:pt>
                <c:pt idx="933">
                  <c:v>1.00000004749745E-3</c:v>
                </c:pt>
                <c:pt idx="934">
                  <c:v>1.00000004749745E-3</c:v>
                </c:pt>
                <c:pt idx="935">
                  <c:v>1.00000004749745E-3</c:v>
                </c:pt>
                <c:pt idx="936">
                  <c:v>1.00000004749745E-3</c:v>
                </c:pt>
                <c:pt idx="937">
                  <c:v>1.00000004749745E-3</c:v>
                </c:pt>
                <c:pt idx="938">
                  <c:v>1.00000004749745E-3</c:v>
                </c:pt>
                <c:pt idx="939">
                  <c:v>1.00000004749745E-3</c:v>
                </c:pt>
                <c:pt idx="940">
                  <c:v>1.00000004749745E-3</c:v>
                </c:pt>
                <c:pt idx="941">
                  <c:v>1.00000004749745E-3</c:v>
                </c:pt>
                <c:pt idx="942">
                  <c:v>1.00000004749745E-3</c:v>
                </c:pt>
                <c:pt idx="943">
                  <c:v>1.00000004749745E-3</c:v>
                </c:pt>
                <c:pt idx="944">
                  <c:v>1.00000004749745E-3</c:v>
                </c:pt>
                <c:pt idx="945">
                  <c:v>1.00000004749745E-3</c:v>
                </c:pt>
                <c:pt idx="946">
                  <c:v>1.00000004749745E-3</c:v>
                </c:pt>
                <c:pt idx="947">
                  <c:v>1.00000004749745E-3</c:v>
                </c:pt>
                <c:pt idx="948">
                  <c:v>1.00000004749745E-3</c:v>
                </c:pt>
                <c:pt idx="949">
                  <c:v>1.00000004749745E-3</c:v>
                </c:pt>
                <c:pt idx="950">
                  <c:v>1.00000004749745E-3</c:v>
                </c:pt>
                <c:pt idx="951">
                  <c:v>1.00000004749745E-3</c:v>
                </c:pt>
                <c:pt idx="952">
                  <c:v>1.00000004749745E-3</c:v>
                </c:pt>
                <c:pt idx="953">
                  <c:v>1.00000004749745E-3</c:v>
                </c:pt>
                <c:pt idx="954">
                  <c:v>1.00000004749745E-3</c:v>
                </c:pt>
                <c:pt idx="955">
                  <c:v>1.00000004749745E-3</c:v>
                </c:pt>
                <c:pt idx="956">
                  <c:v>1.00000004749745E-3</c:v>
                </c:pt>
                <c:pt idx="957">
                  <c:v>1.00000004749745E-3</c:v>
                </c:pt>
                <c:pt idx="958">
                  <c:v>1.00000004749745E-3</c:v>
                </c:pt>
                <c:pt idx="959">
                  <c:v>1.00000004749745E-3</c:v>
                </c:pt>
                <c:pt idx="960">
                  <c:v>1.00000004749745E-3</c:v>
                </c:pt>
                <c:pt idx="961">
                  <c:v>1.00000004749745E-3</c:v>
                </c:pt>
                <c:pt idx="962">
                  <c:v>1.00000004749745E-3</c:v>
                </c:pt>
                <c:pt idx="963">
                  <c:v>1.00000004749745E-3</c:v>
                </c:pt>
                <c:pt idx="964">
                  <c:v>1.00000004749745E-3</c:v>
                </c:pt>
                <c:pt idx="965">
                  <c:v>1.00000004749745E-3</c:v>
                </c:pt>
                <c:pt idx="966">
                  <c:v>1.00000004749745E-3</c:v>
                </c:pt>
                <c:pt idx="967">
                  <c:v>1.00000004749745E-3</c:v>
                </c:pt>
                <c:pt idx="968">
                  <c:v>1.00000004749745E-3</c:v>
                </c:pt>
                <c:pt idx="969">
                  <c:v>1.00000004749745E-3</c:v>
                </c:pt>
                <c:pt idx="970">
                  <c:v>1.00000004749745E-3</c:v>
                </c:pt>
                <c:pt idx="971">
                  <c:v>1.00000004749745E-3</c:v>
                </c:pt>
                <c:pt idx="972">
                  <c:v>1.00000004749745E-3</c:v>
                </c:pt>
                <c:pt idx="973">
                  <c:v>1.00000004749745E-3</c:v>
                </c:pt>
                <c:pt idx="974">
                  <c:v>1.00000004749745E-3</c:v>
                </c:pt>
                <c:pt idx="975">
                  <c:v>1.00000004749745E-3</c:v>
                </c:pt>
                <c:pt idx="976">
                  <c:v>1.00000004749745E-3</c:v>
                </c:pt>
                <c:pt idx="977">
                  <c:v>1.00000004749745E-3</c:v>
                </c:pt>
                <c:pt idx="978">
                  <c:v>1.00000004749745E-3</c:v>
                </c:pt>
                <c:pt idx="979">
                  <c:v>1.00000004749745E-3</c:v>
                </c:pt>
                <c:pt idx="980">
                  <c:v>1.00000004749745E-3</c:v>
                </c:pt>
                <c:pt idx="981">
                  <c:v>1.00000004749745E-3</c:v>
                </c:pt>
                <c:pt idx="982">
                  <c:v>1.00000004749745E-3</c:v>
                </c:pt>
                <c:pt idx="983">
                  <c:v>1.00000004749745E-3</c:v>
                </c:pt>
                <c:pt idx="984">
                  <c:v>1.00000004749745E-3</c:v>
                </c:pt>
                <c:pt idx="985">
                  <c:v>1.00000004749745E-3</c:v>
                </c:pt>
                <c:pt idx="986">
                  <c:v>1.00000004749745E-3</c:v>
                </c:pt>
                <c:pt idx="987">
                  <c:v>1.00000004749745E-3</c:v>
                </c:pt>
                <c:pt idx="988">
                  <c:v>1.00000004749745E-3</c:v>
                </c:pt>
                <c:pt idx="989">
                  <c:v>1.00000004749745E-3</c:v>
                </c:pt>
                <c:pt idx="990">
                  <c:v>1.00000004749745E-3</c:v>
                </c:pt>
                <c:pt idx="991">
                  <c:v>1.00000004749745E-3</c:v>
                </c:pt>
                <c:pt idx="992">
                  <c:v>1.00000004749745E-3</c:v>
                </c:pt>
                <c:pt idx="993">
                  <c:v>1.00000004749745E-3</c:v>
                </c:pt>
                <c:pt idx="994">
                  <c:v>1.00000004749745E-3</c:v>
                </c:pt>
                <c:pt idx="995">
                  <c:v>1.00000004749745E-3</c:v>
                </c:pt>
                <c:pt idx="996">
                  <c:v>1.00000004749745E-3</c:v>
                </c:pt>
                <c:pt idx="997">
                  <c:v>1.00000004749745E-3</c:v>
                </c:pt>
                <c:pt idx="998">
                  <c:v>1.00000004749745E-3</c:v>
                </c:pt>
                <c:pt idx="999">
                  <c:v>1.00000004749745E-3</c:v>
                </c:pt>
                <c:pt idx="1000">
                  <c:v>1.00000004749745E-3</c:v>
                </c:pt>
              </c:numCache>
            </c:numRef>
          </c:yVal>
          <c:smooth val="1"/>
        </c:ser>
        <c:ser>
          <c:idx val="1"/>
          <c:order val="1"/>
          <c:tx>
            <c:v>ground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Sheet1!$E$2:$E$1002</c:f>
              <c:numCache>
                <c:formatCode>0.00E+00</c:formatCode>
                <c:ptCount val="1001"/>
                <c:pt idx="0">
                  <c:v>1.3487331741786099E-4</c:v>
                </c:pt>
                <c:pt idx="1">
                  <c:v>1.3488065679802852E-4</c:v>
                </c:pt>
                <c:pt idx="2">
                  <c:v>1.349026690298774E-4</c:v>
                </c:pt>
                <c:pt idx="3">
                  <c:v>1.3493933639199961E-4</c:v>
                </c:pt>
                <c:pt idx="4">
                  <c:v>1.3499062936388846E-4</c:v>
                </c:pt>
                <c:pt idx="5">
                  <c:v>1.350565066486867E-4</c:v>
                </c:pt>
                <c:pt idx="6">
                  <c:v>1.3513691520500995E-4</c:v>
                </c:pt>
                <c:pt idx="7">
                  <c:v>1.3523179028782176E-4</c:v>
                </c:pt>
                <c:pt idx="8">
                  <c:v>1.3534105549832946E-4</c:v>
                </c:pt>
                <c:pt idx="9">
                  <c:v>1.3546462284286367E-4</c:v>
                </c:pt>
                <c:pt idx="10">
                  <c:v>1.3560239280069721E-4</c:v>
                </c:pt>
                <c:pt idx="11">
                  <c:v>1.3575425440075247E-4</c:v>
                </c:pt>
                <c:pt idx="12">
                  <c:v>1.3592008530714027E-4</c:v>
                </c:pt>
                <c:pt idx="13">
                  <c:v>1.3609975191346569E-4</c:v>
                </c:pt>
                <c:pt idx="14">
                  <c:v>1.3629310944583036E-4</c:v>
                </c:pt>
                <c:pt idx="15">
                  <c:v>1.3650000207445423E-4</c:v>
                </c:pt>
                <c:pt idx="16">
                  <c:v>1.3672026303383308E-4</c:v>
                </c:pt>
                <c:pt idx="17">
                  <c:v>1.3695371475134227E-4</c:v>
                </c:pt>
                <c:pt idx="18">
                  <c:v>1.3720016898418952E-4</c:v>
                </c:pt>
                <c:pt idx="19">
                  <c:v>1.3745942696461534E-4</c:v>
                </c:pt>
                <c:pt idx="20">
                  <c:v>1.377312795532319E-4</c:v>
                </c:pt>
                <c:pt idx="21">
                  <c:v>1.380155074003855E-4</c:v>
                </c:pt>
                <c:pt idx="22">
                  <c:v>1.3831188111542247E-4</c:v>
                </c:pt>
                <c:pt idx="23">
                  <c:v>1.3862016144373132E-4</c:v>
                </c:pt>
                <c:pt idx="24">
                  <c:v>1.3894009945142948E-4</c:v>
                </c:pt>
                <c:pt idx="25">
                  <c:v>1.3927143671755562E-4</c:v>
                </c:pt>
                <c:pt idx="26">
                  <c:v>1.3961390553362513E-4</c:v>
                </c:pt>
                <c:pt idx="27">
                  <c:v>1.399672291103986E-4</c:v>
                </c:pt>
                <c:pt idx="28">
                  <c:v>1.4033112179170944E-4</c:v>
                </c:pt>
                <c:pt idx="29">
                  <c:v>1.4070528927519072E-4</c:v>
                </c:pt>
                <c:pt idx="30">
                  <c:v>1.4108942883973678E-4</c:v>
                </c:pt>
                <c:pt idx="31">
                  <c:v>1.4148322957952927E-4</c:v>
                </c:pt>
                <c:pt idx="32">
                  <c:v>1.4188637264445379E-4</c:v>
                </c:pt>
                <c:pt idx="33">
                  <c:v>1.4229853148672677E-4</c:v>
                </c:pt>
                <c:pt idx="34">
                  <c:v>1.4271937211354991E-4</c:v>
                </c:pt>
                <c:pt idx="35">
                  <c:v>1.4314855334560288E-4</c:v>
                </c:pt>
                <c:pt idx="36">
                  <c:v>1.4358572708118216E-4</c:v>
                </c:pt>
                <c:pt idx="37">
                  <c:v>1.4403053856578888E-4</c:v>
                </c:pt>
                <c:pt idx="38">
                  <c:v>1.4448262666696547E-4</c:v>
                </c:pt>
                <c:pt idx="39">
                  <c:v>1.4494162415417617E-4</c:v>
                </c:pt>
                <c:pt idx="40">
                  <c:v>1.4540715798352317E-4</c:v>
                </c:pt>
                <c:pt idx="41">
                  <c:v>1.4587884958708634E-4</c:v>
                </c:pt>
                <c:pt idx="42">
                  <c:v>1.4635631516667294E-4</c:v>
                </c:pt>
                <c:pt idx="43">
                  <c:v>1.468391659917561E-4</c:v>
                </c:pt>
                <c:pt idx="44">
                  <c:v>1.4732700870138436E-4</c:v>
                </c:pt>
                <c:pt idx="45">
                  <c:v>1.4781944560983502E-4</c:v>
                </c:pt>
                <c:pt idx="46">
                  <c:v>1.4831607501578621E-4</c:v>
                </c:pt>
                <c:pt idx="47">
                  <c:v>1.488164915147782E-4</c:v>
                </c:pt>
                <c:pt idx="48">
                  <c:v>1.4932028631473146E-4</c:v>
                </c:pt>
                <c:pt idx="49">
                  <c:v>1.4982704755428863E-4</c:v>
                </c:pt>
                <c:pt idx="50">
                  <c:v>1.503363606237441E-4</c:v>
                </c:pt>
                <c:pt idx="51">
                  <c:v>1.5084780848832405E-4</c:v>
                </c:pt>
                <c:pt idx="52">
                  <c:v>1.5136097201357715E-4</c:v>
                </c:pt>
                <c:pt idx="53">
                  <c:v>1.5187543029263631E-4</c:v>
                </c:pt>
                <c:pt idx="54">
                  <c:v>1.5239076097510874E-4</c:v>
                </c:pt>
                <c:pt idx="55">
                  <c:v>1.5290654059735195E-4</c:v>
                </c:pt>
                <c:pt idx="56">
                  <c:v>1.5342234491389235E-4</c:v>
                </c:pt>
                <c:pt idx="57">
                  <c:v>1.539377492297409E-4</c:v>
                </c:pt>
                <c:pt idx="58">
                  <c:v>1.5445232873336216E-4</c:v>
                </c:pt>
                <c:pt idx="59">
                  <c:v>1.5496565883005092E-4</c:v>
                </c:pt>
                <c:pt idx="60">
                  <c:v>1.5547731547547081E-4</c:v>
                </c:pt>
                <c:pt idx="61">
                  <c:v>1.5598687550911035E-4</c:v>
                </c:pt>
                <c:pt idx="62">
                  <c:v>1.5649391698741084E-4</c:v>
                </c:pt>
                <c:pt idx="63">
                  <c:v>1.5699801951632171E-4</c:v>
                </c:pt>
                <c:pt idx="64">
                  <c:v>1.5749876458303949E-4</c:v>
                </c:pt>
                <c:pt idx="65">
                  <c:v>1.579957358866866E-4</c:v>
                </c:pt>
                <c:pt idx="66">
                  <c:v>1.5848851966768926E-4</c:v>
                </c:pt>
                <c:pt idx="67">
                  <c:v>1.5897670503561102E-4</c:v>
                </c:pt>
                <c:pt idx="68">
                  <c:v>1.5945988429520556E-4</c:v>
                </c:pt>
                <c:pt idx="69">
                  <c:v>1.5993765327044696E-4</c:v>
                </c:pt>
                <c:pt idx="70">
                  <c:v>1.6040961162630372E-4</c:v>
                </c:pt>
                <c:pt idx="71">
                  <c:v>1.6087536318802191E-4</c:v>
                </c:pt>
                <c:pt idx="72">
                  <c:v>1.613345162576822E-4</c:v>
                </c:pt>
                <c:pt idx="73">
                  <c:v>1.6178668392780412E-4</c:v>
                </c:pt>
                <c:pt idx="74">
                  <c:v>1.622314843917673E-4</c:v>
                </c:pt>
                <c:pt idx="75">
                  <c:v>1.6266854125082498E-4</c:v>
                </c:pt>
                <c:pt idx="76">
                  <c:v>1.630974838174882E-4</c:v>
                </c:pt>
                <c:pt idx="77">
                  <c:v>1.6351794741505915E-4</c:v>
                </c:pt>
                <c:pt idx="78">
                  <c:v>1.6392957367309855E-4</c:v>
                </c:pt>
                <c:pt idx="79">
                  <c:v>1.6433201081861396E-4</c:v>
                </c:pt>
                <c:pt idx="80">
                  <c:v>1.6472491396275703E-4</c:v>
                </c:pt>
                <c:pt idx="81">
                  <c:v>1.6510794538282612E-4</c:v>
                </c:pt>
                <c:pt idx="82">
                  <c:v>1.654807747993684E-4</c:v>
                </c:pt>
                <c:pt idx="83">
                  <c:v>1.6584307964818569E-4</c:v>
                </c:pt>
                <c:pt idx="84">
                  <c:v>1.6619454534704613E-4</c:v>
                </c:pt>
                <c:pt idx="85">
                  <c:v>1.6653486555691317E-4</c:v>
                </c:pt>
                <c:pt idx="86">
                  <c:v>1.6686374243750387E-4</c:v>
                </c:pt>
                <c:pt idx="87">
                  <c:v>1.6718088689699444E-4</c:v>
                </c:pt>
                <c:pt idx="88">
                  <c:v>1.6748601883569678E-4</c:v>
                </c:pt>
                <c:pt idx="89">
                  <c:v>1.6777886738353074E-4</c:v>
                </c:pt>
                <c:pt idx="90">
                  <c:v>1.6805917113112538E-4</c:v>
                </c:pt>
                <c:pt idx="91">
                  <c:v>1.6832667835438588E-4</c:v>
                </c:pt>
                <c:pt idx="92">
                  <c:v>1.6858114723236687E-4</c:v>
                </c:pt>
                <c:pt idx="93">
                  <c:v>1.688223460582991E-4</c:v>
                </c:pt>
                <c:pt idx="94">
                  <c:v>1.6905005344362221E-4</c:v>
                </c:pt>
                <c:pt idx="95">
                  <c:v>1.6926405851488044E-4</c:v>
                </c:pt>
                <c:pt idx="96">
                  <c:v>1.6946416110334294E-4</c:v>
                </c:pt>
                <c:pt idx="97">
                  <c:v>1.6965017192721907E-4</c:v>
                </c:pt>
                <c:pt idx="98">
                  <c:v>1.6982191276634012E-4</c:v>
                </c:pt>
                <c:pt idx="99">
                  <c:v>1.6997921662918888E-4</c:v>
                </c:pt>
                <c:pt idx="100">
                  <c:v>1.7012192791216108E-4</c:v>
                </c:pt>
                <c:pt idx="101">
                  <c:v>1.7024990255095062E-4</c:v>
                </c:pt>
                <c:pt idx="102">
                  <c:v>1.7036300816395485E-4</c:v>
                </c:pt>
                <c:pt idx="103">
                  <c:v>1.7046112418760346E-4</c:v>
                </c:pt>
                <c:pt idx="104">
                  <c:v>1.7054414200352007E-4</c:v>
                </c:pt>
                <c:pt idx="105">
                  <c:v>1.7061196505743128E-4</c:v>
                </c:pt>
                <c:pt idx="106">
                  <c:v>1.7066450896974418E-4</c:v>
                </c:pt>
                <c:pt idx="107">
                  <c:v>1.7070170163772128E-4</c:v>
                </c:pt>
                <c:pt idx="108">
                  <c:v>1.7072348332918387E-4</c:v>
                </c:pt>
                <c:pt idx="109">
                  <c:v>1.7072980676768757E-4</c:v>
                </c:pt>
                <c:pt idx="110">
                  <c:v>1.707206372091121E-4</c:v>
                </c:pt>
                <c:pt idx="111">
                  <c:v>1.7069595250962177E-4</c:v>
                </c:pt>
                <c:pt idx="112">
                  <c:v>1.7065574318495246E-4</c:v>
                </c:pt>
                <c:pt idx="113">
                  <c:v>1.7060001246099258E-4</c:v>
                </c:pt>
                <c:pt idx="114">
                  <c:v>1.7052877631562927E-4</c:v>
                </c:pt>
                <c:pt idx="115">
                  <c:v>1.7044206351183694E-4</c:v>
                </c:pt>
                <c:pt idx="116">
                  <c:v>1.7033991562199368E-4</c:v>
                </c:pt>
                <c:pt idx="117">
                  <c:v>1.7022238704341661E-4</c:v>
                </c:pt>
                <c:pt idx="118">
                  <c:v>1.7008954500511212E-4</c:v>
                </c:pt>
                <c:pt idx="119">
                  <c:v>1.6994146956574599E-4</c:v>
                </c:pt>
                <c:pt idx="120">
                  <c:v>1.6977825360284276E-4</c:v>
                </c:pt>
                <c:pt idx="121">
                  <c:v>1.6960000279323038E-4</c:v>
                </c:pt>
                <c:pt idx="122">
                  <c:v>1.6940683558475364E-4</c:v>
                </c:pt>
                <c:pt idx="123">
                  <c:v>1.6919888315928416E-4</c:v>
                </c:pt>
                <c:pt idx="124">
                  <c:v>1.689762893870627E-4</c:v>
                </c:pt>
                <c:pt idx="125">
                  <c:v>1.6873921077241547E-4</c:v>
                </c:pt>
                <c:pt idx="126">
                  <c:v>1.6848781639089018E-4</c:v>
                </c:pt>
                <c:pt idx="127">
                  <c:v>1.6822228781786765E-4</c:v>
                </c:pt>
                <c:pt idx="128">
                  <c:v>1.6794281904870673E-4</c:v>
                </c:pt>
                <c:pt idx="129">
                  <c:v>1.6764961641048848E-4</c:v>
                </c:pt>
                <c:pt idx="130">
                  <c:v>1.6734289846543206E-4</c:v>
                </c:pt>
                <c:pt idx="131">
                  <c:v>1.6702289590605818E-4</c:v>
                </c:pt>
                <c:pt idx="132">
                  <c:v>1.6668985144218323E-4</c:v>
                </c:pt>
                <c:pt idx="133">
                  <c:v>1.6634401967983479E-4</c:v>
                </c:pt>
                <c:pt idx="134">
                  <c:v>1.6598566699218E-4</c:v>
                </c:pt>
                <c:pt idx="135">
                  <c:v>1.6561507138256845E-4</c:v>
                </c:pt>
                <c:pt idx="136">
                  <c:v>1.6523252233979516E-4</c:v>
                </c:pt>
                <c:pt idx="137">
                  <c:v>1.6483832068569214E-4</c:v>
                </c:pt>
                <c:pt idx="138">
                  <c:v>1.6443277841516726E-4</c:v>
                </c:pt>
                <c:pt idx="139">
                  <c:v>1.6401621852880907E-4</c:v>
                </c:pt>
                <c:pt idx="140">
                  <c:v>1.6358897485818484E-4</c:v>
                </c:pt>
                <c:pt idx="141">
                  <c:v>1.6315139188396264E-4</c:v>
                </c:pt>
                <c:pt idx="142">
                  <c:v>1.6270382454699228E-4</c:v>
                </c:pt>
                <c:pt idx="143">
                  <c:v>1.6224663805248764E-4</c:v>
                </c:pt>
                <c:pt idx="144">
                  <c:v>1.617802076674528E-4</c:v>
                </c:pt>
                <c:pt idx="145">
                  <c:v>1.6130491851150386E-4</c:v>
                </c:pt>
                <c:pt idx="146">
                  <c:v>1.6082116534123857E-4</c:v>
                </c:pt>
                <c:pt idx="147">
                  <c:v>1.6032935232831259E-4</c:v>
                </c:pt>
                <c:pt idx="148">
                  <c:v>1.5982989283138511E-4</c:v>
                </c:pt>
                <c:pt idx="149">
                  <c:v>1.593232091620978E-4</c:v>
                </c:pt>
                <c:pt idx="150">
                  <c:v>1.5880973234525946E-4</c:v>
                </c:pt>
                <c:pt idx="151">
                  <c:v>1.5828990187340825E-4</c:v>
                </c:pt>
                <c:pt idx="152">
                  <c:v>1.5776416545592908E-4</c:v>
                </c:pt>
                <c:pt idx="153">
                  <c:v>1.572329787629064E-4</c:v>
                </c:pt>
                <c:pt idx="154">
                  <c:v>1.5669680516389628E-4</c:v>
                </c:pt>
                <c:pt idx="155">
                  <c:v>1.5615611546180436E-4</c:v>
                </c:pt>
                <c:pt idx="156">
                  <c:v>1.5561138762205918E-4</c:v>
                </c:pt>
                <c:pt idx="157">
                  <c:v>1.5506310649727439E-4</c:v>
                </c:pt>
                <c:pt idx="158">
                  <c:v>1.5451176354759275E-4</c:v>
                </c:pt>
                <c:pt idx="159">
                  <c:v>1.5395785655691218E-4</c:v>
                </c:pt>
                <c:pt idx="160">
                  <c:v>1.5340188934519152E-4</c:v>
                </c:pt>
                <c:pt idx="161">
                  <c:v>1.5284437147704009E-4</c:v>
                </c:pt>
                <c:pt idx="162">
                  <c:v>1.5228581796679266E-4</c:v>
                </c:pt>
                <c:pt idx="163">
                  <c:v>1.5172674898027865E-4</c:v>
                </c:pt>
                <c:pt idx="164">
                  <c:v>1.5116768953349078E-4</c:v>
                </c:pt>
                <c:pt idx="165">
                  <c:v>1.5060916918836382E-4</c:v>
                </c:pt>
                <c:pt idx="166">
                  <c:v>1.50051721745873E-4</c:v>
                </c:pt>
                <c:pt idx="167">
                  <c:v>1.4949588493666529E-4</c:v>
                </c:pt>
                <c:pt idx="168">
                  <c:v>1.4894220010943418E-4</c:v>
                </c:pt>
                <c:pt idx="169">
                  <c:v>1.483912119172536E-4</c:v>
                </c:pt>
                <c:pt idx="170">
                  <c:v>1.4784346800208496E-4</c:v>
                </c:pt>
                <c:pt idx="171">
                  <c:v>1.4729951867767087E-4</c:v>
                </c:pt>
                <c:pt idx="172">
                  <c:v>1.4675991661103352E-4</c:v>
                </c:pt>
                <c:pt idx="173">
                  <c:v>1.462252165027907E-4</c:v>
                </c:pt>
                <c:pt idx="174">
                  <c:v>1.4569597476650741E-4</c:v>
                </c:pt>
                <c:pt idx="175">
                  <c:v>1.4517274920729662E-4</c:v>
                </c:pt>
                <c:pt idx="176">
                  <c:v>1.446560986998867E-4</c:v>
                </c:pt>
                <c:pt idx="177">
                  <c:v>1.4414658286636888E-4</c:v>
                </c:pt>
                <c:pt idx="178">
                  <c:v>1.4364476175383978E-4</c:v>
                </c:pt>
                <c:pt idx="179">
                  <c:v>1.4315119551215296E-4</c:v>
                </c:pt>
                <c:pt idx="180">
                  <c:v>1.4266644407199248E-4</c:v>
                </c:pt>
                <c:pt idx="181">
                  <c:v>1.42191066823479E-4</c:v>
                </c:pt>
                <c:pt idx="182">
                  <c:v>1.4172562229552147E-4</c:v>
                </c:pt>
                <c:pt idx="183">
                  <c:v>1.4127066783612135E-4</c:v>
                </c:pt>
                <c:pt idx="184">
                  <c:v>1.408267592938391E-4</c:v>
                </c:pt>
                <c:pt idx="185">
                  <c:v>1.4039445070062817E-4</c:v>
                </c:pt>
                <c:pt idx="186">
                  <c:v>1.3997429395624114E-4</c:v>
                </c:pt>
                <c:pt idx="187">
                  <c:v>1.3956683851441126E-4</c:v>
                </c:pt>
                <c:pt idx="188">
                  <c:v>1.39172631071009E-4</c:v>
                </c:pt>
                <c:pt idx="189">
                  <c:v>1.3879221525437305E-4</c:v>
                </c:pt>
                <c:pt idx="190">
                  <c:v>1.3842613131801064E-4</c:v>
                </c:pt>
                <c:pt idx="191">
                  <c:v>1.3807491583586192E-4</c:v>
                </c:pt>
                <c:pt idx="192">
                  <c:v>1.377391014003184E-4</c:v>
                </c:pt>
                <c:pt idx="193">
                  <c:v>1.3741921632318469E-4</c:v>
                </c:pt>
                <c:pt idx="194">
                  <c:v>1.3711578433976812E-4</c:v>
                </c:pt>
                <c:pt idx="195">
                  <c:v>1.3682932431627933E-4</c:v>
                </c:pt>
                <c:pt idx="196">
                  <c:v>1.3656034996072284E-4</c:v>
                </c:pt>
                <c:pt idx="197">
                  <c:v>1.3630936953745403E-4</c:v>
                </c:pt>
                <c:pt idx="198">
                  <c:v>1.3607688558557517E-4</c:v>
                </c:pt>
                <c:pt idx="199">
                  <c:v>1.3586339464134012E-4</c:v>
                </c:pt>
                <c:pt idx="200">
                  <c:v>1.3566938696473339E-4</c:v>
                </c:pt>
                <c:pt idx="201">
                  <c:v>1.3549534627038594E-4</c:v>
                </c:pt>
                <c:pt idx="202">
                  <c:v>1.3534174946298617E-4</c:v>
                </c:pt>
                <c:pt idx="203">
                  <c:v>1.3520906637734065E-4</c:v>
                </c:pt>
                <c:pt idx="204">
                  <c:v>1.3509775952323536E-4</c:v>
                </c:pt>
                <c:pt idx="205">
                  <c:v>1.3500828383524428E-4</c:v>
                </c:pt>
                <c:pt idx="206">
                  <c:v>1.3494108642762731E-4</c:v>
                </c:pt>
                <c:pt idx="207">
                  <c:v>1.3489660635445668E-4</c:v>
                </c:pt>
                <c:pt idx="208">
                  <c:v>1.3487527437510503E-4</c:v>
                </c:pt>
                <c:pt idx="209">
                  <c:v>1.3487751272522576E-4</c:v>
                </c:pt>
                <c:pt idx="210">
                  <c:v>1.3490373489334989E-4</c:v>
                </c:pt>
                <c:pt idx="211">
                  <c:v>1.349543454032212E-4</c:v>
                </c:pt>
                <c:pt idx="212">
                  <c:v>1.3502973960198509E-4</c:v>
                </c:pt>
                <c:pt idx="213">
                  <c:v>1.3513030345434305E-4</c:v>
                </c:pt>
                <c:pt idx="214">
                  <c:v>1.3525641334277957E-4</c:v>
                </c:pt>
                <c:pt idx="215">
                  <c:v>1.3540843587396347E-4</c:v>
                </c:pt>
                <c:pt idx="216">
                  <c:v>1.3558672769142143E-4</c:v>
                </c:pt>
                <c:pt idx="217">
                  <c:v>1.3579163529457537E-4</c:v>
                </c:pt>
                <c:pt idx="218">
                  <c:v>1.3602349486423247E-4</c:v>
                </c:pt>
                <c:pt idx="219">
                  <c:v>1.3628263209460926E-4</c:v>
                </c:pt>
                <c:pt idx="220">
                  <c:v>1.3656936203196876E-4</c:v>
                </c:pt>
                <c:pt idx="221">
                  <c:v>1.3688398891994246E-4</c:v>
                </c:pt>
                <c:pt idx="222">
                  <c:v>1.3722680605160565E-4</c:v>
                </c:pt>
                <c:pt idx="223">
                  <c:v>1.3759809562836824E-4</c:v>
                </c:pt>
                <c:pt idx="224">
                  <c:v>1.3799812862573958E-4</c:v>
                </c:pt>
                <c:pt idx="225">
                  <c:v>1.384271646660188E-4</c:v>
                </c:pt>
                <c:pt idx="226">
                  <c:v>1.3888545189795967E-4</c:v>
                </c:pt>
                <c:pt idx="227">
                  <c:v>1.3937322688345124E-4</c:v>
                </c:pt>
                <c:pt idx="228">
                  <c:v>1.3989071449125248E-4</c:v>
                </c:pt>
                <c:pt idx="229">
                  <c:v>1.4043812779781286E-4</c:v>
                </c:pt>
                <c:pt idx="230">
                  <c:v>1.41015667995207E-4</c:v>
                </c:pt>
                <c:pt idx="231">
                  <c:v>1.4162352430620434E-4</c:v>
                </c:pt>
                <c:pt idx="232">
                  <c:v>1.4226187390649236E-4</c:v>
                </c:pt>
                <c:pt idx="233">
                  <c:v>1.4293088185406483E-4</c:v>
                </c:pt>
                <c:pt idx="234">
                  <c:v>1.4363070102578243E-4</c:v>
                </c:pt>
                <c:pt idx="235">
                  <c:v>1.4436147206110832E-4</c:v>
                </c:pt>
                <c:pt idx="236">
                  <c:v>1.4512332331301578E-4</c:v>
                </c:pt>
                <c:pt idx="237">
                  <c:v>1.4591637080605953E-4</c:v>
                </c:pt>
                <c:pt idx="238">
                  <c:v>1.4674071820160018E-4</c:v>
                </c:pt>
                <c:pt idx="239">
                  <c:v>1.4759645677016236E-4</c:v>
                </c:pt>
                <c:pt idx="240">
                  <c:v>1.4848366537090573E-4</c:v>
                </c:pt>
                <c:pt idx="241">
                  <c:v>1.494024104381819E-4</c:v>
                </c:pt>
                <c:pt idx="242">
                  <c:v>1.5035274597514491E-4</c:v>
                </c:pt>
                <c:pt idx="243">
                  <c:v>1.5133471355438066E-4</c:v>
                </c:pt>
                <c:pt idx="244">
                  <c:v>1.5234834232551235E-4</c:v>
                </c:pt>
                <c:pt idx="245">
                  <c:v>1.533936490297395E-4</c:v>
                </c:pt>
                <c:pt idx="246">
                  <c:v>1.5447063802125706E-4</c:v>
                </c:pt>
                <c:pt idx="247">
                  <c:v>1.5557930129550507E-4</c:v>
                </c:pt>
                <c:pt idx="248">
                  <c:v>1.5671961852418601E-4</c:v>
                </c:pt>
                <c:pt idx="249">
                  <c:v>1.5789155709699013E-4</c:v>
                </c:pt>
                <c:pt idx="250">
                  <c:v>1.5909507216996051E-4</c:v>
                </c:pt>
                <c:pt idx="251">
                  <c:v>1.6033010672042745E-4</c:v>
                </c:pt>
                <c:pt idx="252">
                  <c:v>1.6159659160843714E-4</c:v>
                </c:pt>
                <c:pt idx="253">
                  <c:v>1.6289444564459465E-4</c:v>
                </c:pt>
                <c:pt idx="254">
                  <c:v>1.6422357566424044E-4</c:v>
                </c:pt>
                <c:pt idx="255">
                  <c:v>1.6558387660787195E-4</c:v>
                </c:pt>
                <c:pt idx="256">
                  <c:v>1.6697523160772164E-4</c:v>
                </c:pt>
                <c:pt idx="257">
                  <c:v>1.6839751208039565E-4</c:v>
                </c:pt>
                <c:pt idx="258">
                  <c:v>1.6985057782547866E-4</c:v>
                </c:pt>
                <c:pt idx="259">
                  <c:v>1.7133427713000136E-4</c:v>
                </c:pt>
                <c:pt idx="260">
                  <c:v>1.7284844687866842E-4</c:v>
                </c:pt>
                <c:pt idx="261">
                  <c:v>1.7439291266973912E-4</c:v>
                </c:pt>
                <c:pt idx="262">
                  <c:v>1.7596748893645064E-4</c:v>
                </c:pt>
                <c:pt idx="263">
                  <c:v>1.7757197907387141E-4</c:v>
                </c:pt>
                <c:pt idx="264">
                  <c:v>1.7920617557106556E-4</c:v>
                </c:pt>
                <c:pt idx="265">
                  <c:v>1.8086986014845423E-4</c:v>
                </c:pt>
                <c:pt idx="266">
                  <c:v>1.8256280390024844E-4</c:v>
                </c:pt>
                <c:pt idx="267">
                  <c:v>1.8428476744183008E-4</c:v>
                </c:pt>
                <c:pt idx="268">
                  <c:v>1.8603550106195693E-4</c:v>
                </c:pt>
                <c:pt idx="269">
                  <c:v>1.8781474487965876E-4</c:v>
                </c:pt>
                <c:pt idx="270">
                  <c:v>1.8962222900569716E-4</c:v>
                </c:pt>
                <c:pt idx="271">
                  <c:v>1.9145767370845322E-4</c:v>
                </c:pt>
                <c:pt idx="272">
                  <c:v>1.9332078958411025E-4</c:v>
                </c:pt>
                <c:pt idx="273">
                  <c:v>1.9521127773099135E-4</c:v>
                </c:pt>
                <c:pt idx="274">
                  <c:v>1.9712882992791646E-4</c:v>
                </c:pt>
                <c:pt idx="275">
                  <c:v>1.9907312881643503E-4</c:v>
                </c:pt>
                <c:pt idx="276">
                  <c:v>2.0104384808679581E-4</c:v>
                </c:pt>
                <c:pt idx="277">
                  <c:v>2.0304065266750623E-4</c:v>
                </c:pt>
                <c:pt idx="278">
                  <c:v>2.0506319891834009E-4</c:v>
                </c:pt>
                <c:pt idx="279">
                  <c:v>2.0711113482664551E-4</c:v>
                </c:pt>
                <c:pt idx="280">
                  <c:v>2.0918410020680787E-4</c:v>
                </c:pt>
                <c:pt idx="281">
                  <c:v>2.112817269027178E-4</c:v>
                </c:pt>
                <c:pt idx="282">
                  <c:v>2.1340363899309555E-4</c:v>
                </c:pt>
                <c:pt idx="283">
                  <c:v>2.1554945299952558E-4</c:v>
                </c:pt>
                <c:pt idx="284">
                  <c:v>2.1771877809704572E-4</c:v>
                </c:pt>
                <c:pt idx="285">
                  <c:v>2.1991121632714521E-4</c:v>
                </c:pt>
                <c:pt idx="286">
                  <c:v>2.2212636281301702E-4</c:v>
                </c:pt>
                <c:pt idx="287">
                  <c:v>2.2436380597691595E-4</c:v>
                </c:pt>
                <c:pt idx="288">
                  <c:v>2.2662312775946944E-4</c:v>
                </c:pt>
                <c:pt idx="289">
                  <c:v>2.2890390384078965E-4</c:v>
                </c:pt>
                <c:pt idx="290">
                  <c:v>2.3120570386323566E-4</c:v>
                </c:pt>
                <c:pt idx="291">
                  <c:v>2.335280916556755E-4</c:v>
                </c:pt>
                <c:pt idx="292">
                  <c:v>2.358706254590943E-4</c:v>
                </c:pt>
                <c:pt idx="293">
                  <c:v>2.3823285815340801E-4</c:v>
                </c:pt>
                <c:pt idx="294">
                  <c:v>2.4061433748530833E-4</c:v>
                </c:pt>
                <c:pt idx="295">
                  <c:v>2.4301460629701991E-4</c:v>
                </c:pt>
                <c:pt idx="296">
                  <c:v>2.4543320275580518E-4</c:v>
                </c:pt>
                <c:pt idx="297">
                  <c:v>2.4786966058406375E-4</c:v>
                </c:pt>
                <c:pt idx="298">
                  <c:v>2.5032350928989378E-4</c:v>
                </c:pt>
                <c:pt idx="299">
                  <c:v>2.5279427439796321E-4</c:v>
                </c:pt>
                <c:pt idx="300">
                  <c:v>2.5528147768052361E-4</c:v>
                </c:pt>
                <c:pt idx="301">
                  <c:v>2.5778463738848341E-4</c:v>
                </c:pt>
                <c:pt idx="302">
                  <c:v>2.6030326848232224E-4</c:v>
                </c:pt>
                <c:pt idx="303">
                  <c:v>2.6283688286275471E-4</c:v>
                </c:pt>
                <c:pt idx="304">
                  <c:v>2.6538498960100197E-4</c:v>
                </c:pt>
                <c:pt idx="305">
                  <c:v>2.6794709516851303E-4</c:v>
                </c:pt>
                <c:pt idx="306">
                  <c:v>2.7052270366599644E-4</c:v>
                </c:pt>
                <c:pt idx="307">
                  <c:v>2.7311131705167358E-4</c:v>
                </c:pt>
                <c:pt idx="308">
                  <c:v>2.7571243536855426E-4</c:v>
                </c:pt>
                <c:pt idx="309">
                  <c:v>2.7832555697065401E-4</c:v>
                </c:pt>
                <c:pt idx="310">
                  <c:v>2.8095017874801045E-4</c:v>
                </c:pt>
                <c:pt idx="311">
                  <c:v>2.8358579635036211E-4</c:v>
                </c:pt>
                <c:pt idx="312">
                  <c:v>2.8623190440936719E-4</c:v>
                </c:pt>
                <c:pt idx="313">
                  <c:v>2.8888799675926051E-4</c:v>
                </c:pt>
                <c:pt idx="314">
                  <c:v>2.9155356665580058E-4</c:v>
                </c:pt>
                <c:pt idx="315">
                  <c:v>2.9422810699339874E-4</c:v>
                </c:pt>
                <c:pt idx="316">
                  <c:v>2.9691111052032831E-4</c:v>
                </c:pt>
                <c:pt idx="317">
                  <c:v>2.9960207005188296E-4</c:v>
                </c:pt>
                <c:pt idx="318">
                  <c:v>3.0230047868138015E-4</c:v>
                </c:pt>
                <c:pt idx="319">
                  <c:v>3.0500582998889571E-4</c:v>
                </c:pt>
                <c:pt idx="320">
                  <c:v>3.0771761824764405E-4</c:v>
                </c:pt>
                <c:pt idx="321">
                  <c:v>3.1043533862787917E-4</c:v>
                </c:pt>
                <c:pt idx="322">
                  <c:v>3.1315848739821783E-4</c:v>
                </c:pt>
                <c:pt idx="323">
                  <c:v>3.1588656212431273E-4</c:v>
                </c:pt>
                <c:pt idx="324">
                  <c:v>3.1861906186473634E-4</c:v>
                </c:pt>
                <c:pt idx="325">
                  <c:v>3.2135548736404382E-4</c:v>
                </c:pt>
                <c:pt idx="326">
                  <c:v>3.2409534124285574E-4</c:v>
                </c:pt>
                <c:pt idx="327">
                  <c:v>3.2683812818493378E-4</c:v>
                </c:pt>
                <c:pt idx="328">
                  <c:v>3.295833551211541E-4</c:v>
                </c:pt>
                <c:pt idx="329">
                  <c:v>3.3233053141025308E-4</c:v>
                </c:pt>
                <c:pt idx="330">
                  <c:v>3.3507916901633495E-4</c:v>
                </c:pt>
                <c:pt idx="331">
                  <c:v>3.3782878268302064E-4</c:v>
                </c:pt>
                <c:pt idx="332">
                  <c:v>3.4057889010419198E-4</c:v>
                </c:pt>
                <c:pt idx="333">
                  <c:v>3.4332901209123835E-4</c:v>
                </c:pt>
                <c:pt idx="334">
                  <c:v>3.4607867273677421E-4</c:v>
                </c:pt>
                <c:pt idx="335">
                  <c:v>3.4882739957472803E-4</c:v>
                </c:pt>
                <c:pt idx="336">
                  <c:v>3.5157472373678145E-4</c:v>
                </c:pt>
                <c:pt idx="337">
                  <c:v>3.5432018010506225E-4</c:v>
                </c:pt>
                <c:pt idx="338">
                  <c:v>3.5706330746109339E-4</c:v>
                </c:pt>
                <c:pt idx="339">
                  <c:v>3.5980364863087548E-4</c:v>
                </c:pt>
                <c:pt idx="340">
                  <c:v>3.6254075062612902E-4</c:v>
                </c:pt>
                <c:pt idx="341">
                  <c:v>3.6527416478160808E-4</c:v>
                </c:pt>
                <c:pt idx="342">
                  <c:v>3.6800344688844822E-4</c:v>
                </c:pt>
                <c:pt idx="343">
                  <c:v>3.7072815732355356E-4</c:v>
                </c:pt>
                <c:pt idx="344">
                  <c:v>3.7344786117490597E-4</c:v>
                </c:pt>
                <c:pt idx="345">
                  <c:v>3.7616212836286296E-4</c:v>
                </c:pt>
                <c:pt idx="346">
                  <c:v>3.7887053375734931E-4</c:v>
                </c:pt>
                <c:pt idx="347">
                  <c:v>3.8157265729091847E-4</c:v>
                </c:pt>
                <c:pt idx="348">
                  <c:v>3.8426808406772696E-4</c:v>
                </c:pt>
                <c:pt idx="349">
                  <c:v>3.869564044683073E-4</c:v>
                </c:pt>
                <c:pt idx="350">
                  <c:v>3.8963721425019861E-4</c:v>
                </c:pt>
                <c:pt idx="351">
                  <c:v>3.9231011464440203E-4</c:v>
                </c:pt>
                <c:pt idx="352">
                  <c:v>3.9497471244760837E-4</c:v>
                </c:pt>
                <c:pt idx="353">
                  <c:v>3.9763062011027883E-4</c:v>
                </c:pt>
                <c:pt idx="354">
                  <c:v>4.0027745582047369E-4</c:v>
                </c:pt>
                <c:pt idx="355">
                  <c:v>4.0291484358350447E-4</c:v>
                </c:pt>
                <c:pt idx="356">
                  <c:v>4.055424132973672E-4</c:v>
                </c:pt>
                <c:pt idx="357">
                  <c:v>4.0815980082399561E-4</c:v>
                </c:pt>
                <c:pt idx="358">
                  <c:v>4.1076664805628595E-4</c:v>
                </c:pt>
                <c:pt idx="359">
                  <c:v>4.1336260298097376E-4</c:v>
                </c:pt>
                <c:pt idx="360">
                  <c:v>4.1594731973732262E-4</c:v>
                </c:pt>
                <c:pt idx="361">
                  <c:v>4.1852045867164236E-4</c:v>
                </c:pt>
                <c:pt idx="362">
                  <c:v>4.2108168638768813E-4</c:v>
                </c:pt>
                <c:pt idx="363">
                  <c:v>4.2363067579293543E-4</c:v>
                </c:pt>
                <c:pt idx="364">
                  <c:v>4.2616710614072812E-4</c:v>
                </c:pt>
                <c:pt idx="365">
                  <c:v>4.2869066306839058E-4</c:v>
                </c:pt>
                <c:pt idx="366">
                  <c:v>4.3120103863126819E-4</c:v>
                </c:pt>
                <c:pt idx="367">
                  <c:v>4.3369793133275075E-4</c:v>
                </c:pt>
                <c:pt idx="368">
                  <c:v>4.3618104615030634E-4</c:v>
                </c:pt>
                <c:pt idx="369">
                  <c:v>4.3865009455757841E-4</c:v>
                </c:pt>
                <c:pt idx="370">
                  <c:v>4.411047945425356E-4</c:v>
                </c:pt>
                <c:pt idx="371">
                  <c:v>4.4354487062176287E-4</c:v>
                </c:pt>
                <c:pt idx="372">
                  <c:v>4.4597005385090048E-4</c:v>
                </c:pt>
                <c:pt idx="373">
                  <c:v>4.4838008183129517E-4</c:v>
                </c:pt>
                <c:pt idx="374">
                  <c:v>4.5077469871286115E-4</c:v>
                </c:pt>
                <c:pt idx="375">
                  <c:v>4.5315365519328578E-4</c:v>
                </c:pt>
                <c:pt idx="376">
                  <c:v>4.5551670851351868E-4</c:v>
                </c:pt>
                <c:pt idx="377">
                  <c:v>4.5786362244968628E-4</c:v>
                </c:pt>
                <c:pt idx="378">
                  <c:v>4.6019416730141256E-4</c:v>
                </c:pt>
                <c:pt idx="379">
                  <c:v>4.6250811987664836E-4</c:v>
                </c:pt>
                <c:pt idx="380">
                  <c:v>4.6480526347303386E-4</c:v>
                </c:pt>
                <c:pt idx="381">
                  <c:v>4.67085387855867E-4</c:v>
                </c:pt>
                <c:pt idx="382">
                  <c:v>4.6934828923271771E-4</c:v>
                </c:pt>
                <c:pt idx="383">
                  <c:v>4.7159377022477293E-4</c:v>
                </c:pt>
                <c:pt idx="384">
                  <c:v>4.7382163983492292E-4</c:v>
                </c:pt>
                <c:pt idx="385">
                  <c:v>4.7603171341271391E-4</c:v>
                </c:pt>
                <c:pt idx="386">
                  <c:v>4.7822381261617938E-4</c:v>
                </c:pt>
                <c:pt idx="387">
                  <c:v>4.803977653706458E-4</c:v>
                </c:pt>
                <c:pt idx="388">
                  <c:v>4.8255340582453515E-4</c:v>
                </c:pt>
                <c:pt idx="389">
                  <c:v>4.8469057430227953E-4</c:v>
                </c:pt>
                <c:pt idx="390">
                  <c:v>4.8680911725438637E-4</c:v>
                </c:pt>
                <c:pt idx="391">
                  <c:v>4.8890888720471988E-4</c:v>
                </c:pt>
                <c:pt idx="392">
                  <c:v>4.909897426950855E-4</c:v>
                </c:pt>
                <c:pt idx="393">
                  <c:v>4.9305154822715757E-4</c:v>
                </c:pt>
                <c:pt idx="394">
                  <c:v>4.9509417420183076E-4</c:v>
                </c:pt>
                <c:pt idx="395">
                  <c:v>4.9711749685611955E-4</c:v>
                </c:pt>
                <c:pt idx="396">
                  <c:v>4.9912139819755256E-4</c:v>
                </c:pt>
                <c:pt idx="397">
                  <c:v>5.0110576593626836E-4</c:v>
                </c:pt>
                <c:pt idx="398">
                  <c:v>5.0307049341480445E-4</c:v>
                </c:pt>
                <c:pt idx="399">
                  <c:v>5.0501547953566567E-4</c:v>
                </c:pt>
                <c:pt idx="400">
                  <c:v>5.0694062868675022E-4</c:v>
                </c:pt>
                <c:pt idx="401">
                  <c:v>5.088458506647285E-4</c:v>
                </c:pt>
                <c:pt idx="402">
                  <c:v>5.1073106059640664E-4</c:v>
                </c:pt>
                <c:pt idx="403">
                  <c:v>5.1259617885815868E-4</c:v>
                </c:pt>
                <c:pt idx="404">
                  <c:v>5.1444113099355783E-4</c:v>
                </c:pt>
                <c:pt idx="405">
                  <c:v>5.1626584762916143E-4</c:v>
                </c:pt>
                <c:pt idx="406">
                  <c:v>5.1807026438868058E-4</c:v>
                </c:pt>
                <c:pt idx="407">
                  <c:v>5.1985432180544258E-4</c:v>
                </c:pt>
                <c:pt idx="408">
                  <c:v>5.2161796523336355E-4</c:v>
                </c:pt>
                <c:pt idx="409">
                  <c:v>5.2336114475640485E-4</c:v>
                </c:pt>
                <c:pt idx="410">
                  <c:v>5.2508381509664564E-4</c:v>
                </c:pt>
                <c:pt idx="411">
                  <c:v>5.2678593552101243E-4</c:v>
                </c:pt>
                <c:pt idx="412">
                  <c:v>5.2846746974676939E-4</c:v>
                </c:pt>
                <c:pt idx="413">
                  <c:v>5.3012838584579123E-4</c:v>
                </c:pt>
                <c:pt idx="414">
                  <c:v>5.3176865614776867E-4</c:v>
                </c:pt>
                <c:pt idx="415">
                  <c:v>5.3338825714233269E-4</c:v>
                </c:pt>
                <c:pt idx="416">
                  <c:v>5.3498716938024269E-4</c:v>
                </c:pt>
                <c:pt idx="417">
                  <c:v>5.3656537737367996E-4</c:v>
                </c:pt>
                <c:pt idx="418">
                  <c:v>5.3812286949567905E-4</c:v>
                </c:pt>
                <c:pt idx="419">
                  <c:v>5.3965963787886524E-4</c:v>
                </c:pt>
                <c:pt idx="420">
                  <c:v>5.4117567831346624E-4</c:v>
                </c:pt>
                <c:pt idx="421">
                  <c:v>5.4267099014472194E-4</c:v>
                </c:pt>
                <c:pt idx="422">
                  <c:v>5.4414557616976251E-4</c:v>
                </c:pt>
                <c:pt idx="423">
                  <c:v>5.4559944253400544E-4</c:v>
                </c:pt>
                <c:pt idx="424">
                  <c:v>5.4703259862713422E-4</c:v>
                </c:pt>
                <c:pt idx="425">
                  <c:v>5.4844505697877115E-4</c:v>
                </c:pt>
                <c:pt idx="426">
                  <c:v>5.4983683315382897E-4</c:v>
                </c:pt>
                <c:pt idx="427">
                  <c:v>5.5120794564770571E-4</c:v>
                </c:pt>
                <c:pt idx="428">
                  <c:v>5.5255841578129967E-4</c:v>
                </c:pt>
                <c:pt idx="429">
                  <c:v>5.5388826759596871E-4</c:v>
                </c:pt>
                <c:pt idx="430">
                  <c:v>5.5519752774847817E-4</c:v>
                </c:pt>
                <c:pt idx="431">
                  <c:v>5.5648622540598318E-4</c:v>
                </c:pt>
                <c:pt idx="432">
                  <c:v>5.577543921411269E-4</c:v>
                </c:pt>
                <c:pt idx="433">
                  <c:v>5.5900206182731655E-4</c:v>
                </c:pt>
                <c:pt idx="434">
                  <c:v>5.6022927053424364E-4</c:v>
                </c:pt>
                <c:pt idx="435">
                  <c:v>5.6143605642366523E-4</c:v>
                </c:pt>
                <c:pt idx="436">
                  <c:v>5.6262245964555982E-4</c:v>
                </c:pt>
                <c:pt idx="437">
                  <c:v>5.6378852223468341E-4</c:v>
                </c:pt>
                <c:pt idx="438">
                  <c:v>5.6493428800760302E-4</c:v>
                </c:pt>
                <c:pt idx="439">
                  <c:v>5.6605980246021584E-4</c:v>
                </c:pt>
                <c:pt idx="440">
                  <c:v>5.6716511266589431E-4</c:v>
                </c:pt>
                <c:pt idx="441">
                  <c:v>5.6825026717421837E-4</c:v>
                </c:pt>
                <c:pt idx="442">
                  <c:v>5.6931531591039911E-4</c:v>
                </c:pt>
                <c:pt idx="443">
                  <c:v>5.7036031007545837E-4</c:v>
                </c:pt>
                <c:pt idx="444">
                  <c:v>5.7138530204715724E-4</c:v>
                </c:pt>
                <c:pt idx="445">
                  <c:v>5.7239034528178492E-4</c:v>
                </c:pt>
                <c:pt idx="446">
                  <c:v>5.7337549421683097E-4</c:v>
                </c:pt>
                <c:pt idx="447">
                  <c:v>5.7434080417456148E-4</c:v>
                </c:pt>
                <c:pt idx="448">
                  <c:v>5.7528633126660577E-4</c:v>
                </c:pt>
                <c:pt idx="449">
                  <c:v>5.7621213229955238E-4</c:v>
                </c:pt>
                <c:pt idx="450">
                  <c:v>5.7711826468160232E-4</c:v>
                </c:pt>
                <c:pt idx="451">
                  <c:v>5.780047863303638E-4</c:v>
                </c:pt>
                <c:pt idx="452">
                  <c:v>5.7887175558176405E-4</c:v>
                </c:pt>
                <c:pt idx="453">
                  <c:v>5.7971923110019283E-4</c:v>
                </c:pt>
                <c:pt idx="454">
                  <c:v>5.8054727178987896E-4</c:v>
                </c:pt>
                <c:pt idx="455">
                  <c:v>5.8135593670750137E-4</c:v>
                </c:pt>
                <c:pt idx="456">
                  <c:v>5.8214528497618518E-4</c:v>
                </c:pt>
                <c:pt idx="457">
                  <c:v>5.829153757008072E-4</c:v>
                </c:pt>
                <c:pt idx="458">
                  <c:v>5.8366626788468291E-4</c:v>
                </c:pt>
                <c:pt idx="459">
                  <c:v>5.8439802034773757E-4</c:v>
                </c:pt>
                <c:pt idx="460">
                  <c:v>5.8511069164606541E-4</c:v>
                </c:pt>
                <c:pt idx="461">
                  <c:v>5.8580433999304965E-4</c:v>
                </c:pt>
                <c:pt idx="462">
                  <c:v>5.8647902318196903E-4</c:v>
                </c:pt>
                <c:pt idx="463">
                  <c:v>5.8713479851017541E-4</c:v>
                </c:pt>
                <c:pt idx="464">
                  <c:v>5.877717227048845E-4</c:v>
                </c:pt>
                <c:pt idx="465">
                  <c:v>5.8838985185055584E-4</c:v>
                </c:pt>
                <c:pt idx="466">
                  <c:v>5.8898924131794528E-4</c:v>
                </c:pt>
                <c:pt idx="467">
                  <c:v>5.8956994569482244E-4</c:v>
                </c:pt>
                <c:pt idx="468">
                  <c:v>5.9013201871842638E-4</c:v>
                </c:pt>
                <c:pt idx="469">
                  <c:v>5.9067551320959053E-4</c:v>
                </c:pt>
                <c:pt idx="470">
                  <c:v>5.9120048100871566E-4</c:v>
                </c:pt>
                <c:pt idx="471">
                  <c:v>5.9170697291343168E-4</c:v>
                </c:pt>
                <c:pt idx="472">
                  <c:v>5.9219503861813474E-4</c:v>
                </c:pt>
                <c:pt idx="473">
                  <c:v>5.9266472665533184E-4</c:v>
                </c:pt>
                <c:pt idx="474">
                  <c:v>5.931160843388126E-4</c:v>
                </c:pt>
                <c:pt idx="475">
                  <c:v>5.9354915770873753E-4</c:v>
                </c:pt>
                <c:pt idx="476">
                  <c:v>5.9396399147859321E-4</c:v>
                </c:pt>
                <c:pt idx="477">
                  <c:v>5.9436062898404079E-4</c:v>
                </c:pt>
                <c:pt idx="478">
                  <c:v>5.9473911213374765E-4</c:v>
                </c:pt>
                <c:pt idx="479">
                  <c:v>5.9509948136212255E-4</c:v>
                </c:pt>
                <c:pt idx="480">
                  <c:v>5.9544177558401579E-4</c:v>
                </c:pt>
                <c:pt idx="481">
                  <c:v>5.9576603215142851E-4</c:v>
                </c:pt>
                <c:pt idx="482">
                  <c:v>5.9607228681221461E-4</c:v>
                </c:pt>
                <c:pt idx="483">
                  <c:v>5.963605736707474E-4</c:v>
                </c:pt>
                <c:pt idx="484">
                  <c:v>5.9663092515067852E-4</c:v>
                </c:pt>
                <c:pt idx="485">
                  <c:v>5.968833719596807E-4</c:v>
                </c:pt>
                <c:pt idx="486">
                  <c:v>5.9711794305626848E-4</c:v>
                </c:pt>
                <c:pt idx="487">
                  <c:v>5.973346656186671E-4</c:v>
                </c:pt>
                <c:pt idx="488">
                  <c:v>5.9753356501575578E-4</c:v>
                </c:pt>
                <c:pt idx="489">
                  <c:v>5.9771466478008878E-4</c:v>
                </c:pt>
                <c:pt idx="490">
                  <c:v>5.9787798658301203E-4</c:v>
                </c:pt>
                <c:pt idx="491">
                  <c:v>5.9802355021188716E-4</c:v>
                </c:pt>
                <c:pt idx="492">
                  <c:v>5.981513735493811E-4</c:v>
                </c:pt>
                <c:pt idx="493">
                  <c:v>5.9826147255492899E-4</c:v>
                </c:pt>
                <c:pt idx="494">
                  <c:v>5.9835386124826339E-4</c:v>
                </c:pt>
                <c:pt idx="495">
                  <c:v>5.9842855169508428E-4</c:v>
                </c:pt>
                <c:pt idx="496">
                  <c:v>5.9848555399488854E-4</c:v>
                </c:pt>
                <c:pt idx="497">
                  <c:v>5.9852487627087988E-4</c:v>
                </c:pt>
                <c:pt idx="498">
                  <c:v>5.9854652466204421E-4</c:v>
                </c:pt>
                <c:pt idx="499">
                  <c:v>5.9855050331737562E-4</c:v>
                </c:pt>
                <c:pt idx="500">
                  <c:v>5.9853681439220199E-4</c:v>
                </c:pt>
                <c:pt idx="501">
                  <c:v>5.9850545804670369E-4</c:v>
                </c:pt>
                <c:pt idx="502">
                  <c:v>5.9845643244652914E-4</c:v>
                </c:pt>
                <c:pt idx="503">
                  <c:v>5.983897337655821E-4</c:v>
                </c:pt>
                <c:pt idx="504">
                  <c:v>5.9830535619092564E-4</c:v>
                </c:pt>
                <c:pt idx="505">
                  <c:v>5.9820329192985687E-4</c:v>
                </c:pt>
                <c:pt idx="506">
                  <c:v>5.9808353121907308E-4</c:v>
                </c:pt>
                <c:pt idx="507">
                  <c:v>5.9794606233602721E-4</c:v>
                </c:pt>
                <c:pt idx="508">
                  <c:v>5.9779087161235538E-4</c:v>
                </c:pt>
                <c:pt idx="509">
                  <c:v>5.9761794344947148E-4</c:v>
                </c:pt>
                <c:pt idx="510">
                  <c:v>5.9742726033626783E-4</c:v>
                </c:pt>
                <c:pt idx="511">
                  <c:v>5.9721880286891745E-4</c:v>
                </c:pt>
                <c:pt idx="512">
                  <c:v>5.9699254977280992E-4</c:v>
                </c:pt>
                <c:pt idx="513">
                  <c:v>5.96748477926556E-4</c:v>
                </c:pt>
                <c:pt idx="514">
                  <c:v>5.9648656238810117E-4</c:v>
                </c:pt>
                <c:pt idx="515">
                  <c:v>5.9620677642293403E-4</c:v>
                </c:pt>
                <c:pt idx="516">
                  <c:v>5.9590909153432899E-4</c:v>
                </c:pt>
                <c:pt idx="517">
                  <c:v>5.9559347749569538E-4</c:v>
                </c:pt>
                <c:pt idx="518">
                  <c:v>5.9525990238494194E-4</c:v>
                </c:pt>
                <c:pt idx="519">
                  <c:v>5.9490833262090955E-4</c:v>
                </c:pt>
                <c:pt idx="520">
                  <c:v>5.9453873300179439E-4</c:v>
                </c:pt>
                <c:pt idx="521">
                  <c:v>5.9415106674563843E-4</c:v>
                </c:pt>
                <c:pt idx="522">
                  <c:v>5.9374529553274857E-4</c:v>
                </c:pt>
                <c:pt idx="523">
                  <c:v>5.9332137955017347E-4</c:v>
                </c:pt>
                <c:pt idx="524">
                  <c:v>5.928792775380914E-4</c:v>
                </c:pt>
                <c:pt idx="525">
                  <c:v>5.9241894683816228E-4</c:v>
                </c:pt>
                <c:pt idx="526">
                  <c:v>5.9194034344385127E-4</c:v>
                </c:pt>
                <c:pt idx="527">
                  <c:v>5.9144342205260444E-4</c:v>
                </c:pt>
                <c:pt idx="528">
                  <c:v>5.9092813611997912E-4</c:v>
                </c:pt>
                <c:pt idx="529">
                  <c:v>5.9039443791561767E-4</c:v>
                </c:pt>
                <c:pt idx="530">
                  <c:v>5.8984227858107925E-4</c:v>
                </c:pt>
                <c:pt idx="531">
                  <c:v>5.8927160818951182E-4</c:v>
                </c:pt>
                <c:pt idx="532">
                  <c:v>5.8868237580715231E-4</c:v>
                </c:pt>
                <c:pt idx="533">
                  <c:v>5.8807452955657834E-4</c:v>
                </c:pt>
                <c:pt idx="534">
                  <c:v>5.8744801668175577E-4</c:v>
                </c:pt>
                <c:pt idx="535">
                  <c:v>5.8680278361480042E-4</c:v>
                </c:pt>
                <c:pt idx="536">
                  <c:v>5.8613877604448382E-4</c:v>
                </c:pt>
                <c:pt idx="537">
                  <c:v>5.8545593898638975E-4</c:v>
                </c:pt>
                <c:pt idx="538">
                  <c:v>5.8475421685474861E-4</c:v>
                </c:pt>
                <c:pt idx="539">
                  <c:v>5.8403355353590447E-4</c:v>
                </c:pt>
                <c:pt idx="540">
                  <c:v>5.832938924633629E-4</c:v>
                </c:pt>
                <c:pt idx="541">
                  <c:v>5.8253517669442951E-4</c:v>
                </c:pt>
                <c:pt idx="542">
                  <c:v>5.817573489883672E-4</c:v>
                </c:pt>
                <c:pt idx="543">
                  <c:v>5.8096035188607805E-4</c:v>
                </c:pt>
                <c:pt idx="544">
                  <c:v>5.8014412779121987E-4</c:v>
                </c:pt>
                <c:pt idx="545">
                  <c:v>5.7930861905281547E-4</c:v>
                </c:pt>
                <c:pt idx="546">
                  <c:v>5.784537680492037E-4</c:v>
                </c:pt>
                <c:pt idx="547">
                  <c:v>5.7757951727340656E-4</c:v>
                </c:pt>
                <c:pt idx="548">
                  <c:v>5.7668580941978105E-4</c:v>
                </c:pt>
                <c:pt idx="549">
                  <c:v>5.7577258747198968E-4</c:v>
                </c:pt>
                <c:pt idx="550">
                  <c:v>5.7483979479220466E-4</c:v>
                </c:pt>
                <c:pt idx="551">
                  <c:v>5.7388737521153581E-4</c:v>
                </c:pt>
                <c:pt idx="552">
                  <c:v>5.729152731216154E-4</c:v>
                </c:pt>
                <c:pt idx="553">
                  <c:v>5.7192343356730067E-4</c:v>
                </c:pt>
                <c:pt idx="554">
                  <c:v>5.7091180234047933E-4</c:v>
                </c:pt>
                <c:pt idx="555">
                  <c:v>5.6988032607490475E-4</c:v>
                </c:pt>
                <c:pt idx="556">
                  <c:v>5.6882895234201456E-4</c:v>
                </c:pt>
                <c:pt idx="557">
                  <c:v>5.6775762974771047E-4</c:v>
                </c:pt>
                <c:pt idx="558">
                  <c:v>5.6666630803002321E-4</c:v>
                </c:pt>
                <c:pt idx="559">
                  <c:v>5.6555493815763319E-4</c:v>
                </c:pt>
                <c:pt idx="560">
                  <c:v>5.6442347242920501E-4</c:v>
                </c:pt>
                <c:pt idx="561">
                  <c:v>5.632718645734603E-4</c:v>
                </c:pt>
                <c:pt idx="562">
                  <c:v>5.6210006984993394E-4</c:v>
                </c:pt>
                <c:pt idx="563">
                  <c:v>5.6090804515042023E-4</c:v>
                </c:pt>
                <c:pt idx="564">
                  <c:v>5.5969574910098906E-4</c:v>
                </c:pt>
                <c:pt idx="565">
                  <c:v>5.5846314216451804E-4</c:v>
                </c:pt>
                <c:pt idx="566">
                  <c:v>5.5721018674376112E-4</c:v>
                </c:pt>
                <c:pt idx="567">
                  <c:v>5.5593684728481537E-4</c:v>
                </c:pt>
                <c:pt idx="568">
                  <c:v>5.5464309038096341E-4</c:v>
                </c:pt>
                <c:pt idx="569">
                  <c:v>5.5332888487681685E-4</c:v>
                </c:pt>
                <c:pt idx="570">
                  <c:v>5.5199420197276229E-4</c:v>
                </c:pt>
                <c:pt idx="571">
                  <c:v>5.506390153295406E-4</c:v>
                </c:pt>
                <c:pt idx="572">
                  <c:v>5.4926330117302589E-4</c:v>
                </c:pt>
                <c:pt idx="573">
                  <c:v>5.4786703839900767E-4</c:v>
                </c:pt>
                <c:pt idx="574">
                  <c:v>5.4645020867805712E-4</c:v>
                </c:pt>
                <c:pt idx="575">
                  <c:v>5.4501279656028626E-4</c:v>
                </c:pt>
                <c:pt idx="576">
                  <c:v>5.4355478958002953E-4</c:v>
                </c:pt>
                <c:pt idx="577">
                  <c:v>5.4207617836032451E-4</c:v>
                </c:pt>
                <c:pt idx="578">
                  <c:v>5.4057695671714515E-4</c:v>
                </c:pt>
                <c:pt idx="579">
                  <c:v>5.3905712176335972E-4</c:v>
                </c:pt>
                <c:pt idx="580">
                  <c:v>5.3751667401225642E-4</c:v>
                </c:pt>
                <c:pt idx="581">
                  <c:v>5.3595561748066888E-4</c:v>
                </c:pt>
                <c:pt idx="582">
                  <c:v>5.3437395979156371E-4</c:v>
                </c:pt>
                <c:pt idx="583">
                  <c:v>5.32771712276073E-4</c:v>
                </c:pt>
                <c:pt idx="584">
                  <c:v>5.3114889007482803E-4</c:v>
                </c:pt>
                <c:pt idx="585">
                  <c:v>5.2950551223863507E-4</c:v>
                </c:pt>
                <c:pt idx="586">
                  <c:v>5.2784160182830174E-4</c:v>
                </c:pt>
                <c:pt idx="587">
                  <c:v>5.2615718601364023E-4</c:v>
                </c:pt>
                <c:pt idx="588">
                  <c:v>5.2445229617152016E-4</c:v>
                </c:pt>
                <c:pt idx="589">
                  <c:v>5.2272696798292119E-4</c:v>
                </c:pt>
                <c:pt idx="590">
                  <c:v>5.2098124152890723E-4</c:v>
                </c:pt>
                <c:pt idx="591">
                  <c:v>5.192151613854424E-4</c:v>
                </c:pt>
                <c:pt idx="592">
                  <c:v>5.1742877671701211E-4</c:v>
                </c:pt>
                <c:pt idx="593">
                  <c:v>5.1562214136891438E-4</c:v>
                </c:pt>
                <c:pt idx="594">
                  <c:v>5.1379531395820302E-4</c:v>
                </c:pt>
                <c:pt idx="595">
                  <c:v>5.1194835796318418E-4</c:v>
                </c:pt>
                <c:pt idx="596">
                  <c:v>5.1008134181140417E-4</c:v>
                </c:pt>
                <c:pt idx="597">
                  <c:v>5.081943389660281E-4</c:v>
                </c:pt>
                <c:pt idx="598">
                  <c:v>5.0628742801058131E-4</c:v>
                </c:pt>
                <c:pt idx="599">
                  <c:v>5.0436069273193575E-4</c:v>
                </c:pt>
                <c:pt idx="600">
                  <c:v>5.0241422220149729E-4</c:v>
                </c:pt>
                <c:pt idx="601">
                  <c:v>5.0044811085448967E-4</c:v>
                </c:pt>
                <c:pt idx="602">
                  <c:v>4.9846245856732514E-4</c:v>
                </c:pt>
                <c:pt idx="603">
                  <c:v>4.9645737073288727E-4</c:v>
                </c:pt>
                <c:pt idx="604">
                  <c:v>4.9443295833374965E-4</c:v>
                </c:pt>
                <c:pt idx="605">
                  <c:v>4.9238933801322459E-4</c:v>
                </c:pt>
                <c:pt idx="606">
                  <c:v>4.9032663214411453E-4</c:v>
                </c:pt>
                <c:pt idx="607">
                  <c:v>4.8824496889521317E-4</c:v>
                </c:pt>
                <c:pt idx="608">
                  <c:v>4.8614448229535305E-4</c:v>
                </c:pt>
                <c:pt idx="609">
                  <c:v>4.8402531229503457E-4</c:v>
                </c:pt>
                <c:pt idx="610">
                  <c:v>4.8188760482549141E-4</c:v>
                </c:pt>
                <c:pt idx="611">
                  <c:v>4.7973151185518471E-4</c:v>
                </c:pt>
                <c:pt idx="612">
                  <c:v>4.7755719144359219E-4</c:v>
                </c:pt>
                <c:pt idx="613">
                  <c:v>4.7536480779229598E-4</c:v>
                </c:pt>
                <c:pt idx="614">
                  <c:v>4.7315453129322528E-4</c:v>
                </c:pt>
                <c:pt idx="615">
                  <c:v>4.7092653857405589E-4</c:v>
                </c:pt>
                <c:pt idx="616">
                  <c:v>4.6868101254066976E-4</c:v>
                </c:pt>
                <c:pt idx="617">
                  <c:v>4.6641814241657606E-4</c:v>
                </c:pt>
                <c:pt idx="618">
                  <c:v>4.6413812377932599E-4</c:v>
                </c:pt>
                <c:pt idx="619">
                  <c:v>4.6184115859373444E-4</c:v>
                </c:pt>
                <c:pt idx="620">
                  <c:v>4.5952745524196028E-4</c:v>
                </c:pt>
                <c:pt idx="621">
                  <c:v>4.5719722855032288E-4</c:v>
                </c:pt>
                <c:pt idx="622">
                  <c:v>4.54850699812785E-4</c:v>
                </c:pt>
                <c:pt idx="623">
                  <c:v>4.5248809681110288E-4</c:v>
                </c:pt>
                <c:pt idx="624">
                  <c:v>4.5010965383154866E-4</c:v>
                </c:pt>
                <c:pt idx="625">
                  <c:v>4.4771561167813068E-4</c:v>
                </c:pt>
                <c:pt idx="626">
                  <c:v>4.4530621768231209E-4</c:v>
                </c:pt>
                <c:pt idx="627">
                  <c:v>4.4288172570913515E-4</c:v>
                </c:pt>
                <c:pt idx="628">
                  <c:v>4.4044239615971797E-4</c:v>
                </c:pt>
                <c:pt idx="629">
                  <c:v>4.3798849597007083E-4</c:v>
                </c:pt>
                <c:pt idx="630">
                  <c:v>4.3552029860619154E-4</c:v>
                </c:pt>
                <c:pt idx="631">
                  <c:v>4.3303808405537731E-4</c:v>
                </c:pt>
                <c:pt idx="632">
                  <c:v>4.3054213881375336E-4</c:v>
                </c:pt>
                <c:pt idx="633">
                  <c:v>4.2803275586990829E-4</c:v>
                </c:pt>
                <c:pt idx="634">
                  <c:v>4.255102346846718E-4</c:v>
                </c:pt>
                <c:pt idx="635">
                  <c:v>4.2297488116695603E-4</c:v>
                </c:pt>
                <c:pt idx="636">
                  <c:v>4.2042700764561214E-4</c:v>
                </c:pt>
                <c:pt idx="637">
                  <c:v>4.1786693283733225E-4</c:v>
                </c:pt>
                <c:pt idx="638">
                  <c:v>4.1529498181048835E-4</c:v>
                </c:pt>
                <c:pt idx="639">
                  <c:v>4.1271148594493822E-4</c:v>
                </c:pt>
                <c:pt idx="640">
                  <c:v>4.1011678288775492E-4</c:v>
                </c:pt>
                <c:pt idx="641">
                  <c:v>4.075112165048305E-4</c:v>
                </c:pt>
                <c:pt idx="642">
                  <c:v>4.0489513682839459E-4</c:v>
                </c:pt>
                <c:pt idx="643">
                  <c:v>4.0226890000035853E-4</c:v>
                </c:pt>
                <c:pt idx="644">
                  <c:v>3.9963286821152202E-4</c:v>
                </c:pt>
                <c:pt idx="645">
                  <c:v>3.9698740963660004E-4</c:v>
                </c:pt>
                <c:pt idx="646">
                  <c:v>3.9433289836507857E-4</c:v>
                </c:pt>
                <c:pt idx="647">
                  <c:v>3.9166971432786669E-4</c:v>
                </c:pt>
                <c:pt idx="648">
                  <c:v>3.889982432197694E-4</c:v>
                </c:pt>
                <c:pt idx="649">
                  <c:v>3.8631887641776299E-4</c:v>
                </c:pt>
                <c:pt idx="650">
                  <c:v>3.8363201089505283E-4</c:v>
                </c:pt>
                <c:pt idx="651">
                  <c:v>3.8093804913096713E-4</c:v>
                </c:pt>
                <c:pt idx="652">
                  <c:v>3.7823739901664114E-4</c:v>
                </c:pt>
                <c:pt idx="653">
                  <c:v>3.7553047375652533E-4</c:v>
                </c:pt>
                <c:pt idx="654">
                  <c:v>3.7281769176573552E-4</c:v>
                </c:pt>
                <c:pt idx="655">
                  <c:v>3.7009947656323151E-4</c:v>
                </c:pt>
                <c:pt idx="656">
                  <c:v>3.6737625666087776E-4</c:v>
                </c:pt>
                <c:pt idx="657">
                  <c:v>3.6464846544837409E-4</c:v>
                </c:pt>
                <c:pt idx="658">
                  <c:v>3.6191654107409015E-4</c:v>
                </c:pt>
                <c:pt idx="659">
                  <c:v>3.5918092632185078E-4</c:v>
                </c:pt>
                <c:pt idx="660">
                  <c:v>3.5644206848366178E-4</c:v>
                </c:pt>
                <c:pt idx="661">
                  <c:v>3.5370041922844409E-4</c:v>
                </c:pt>
                <c:pt idx="662">
                  <c:v>3.5095643446679298E-4</c:v>
                </c:pt>
                <c:pt idx="663">
                  <c:v>3.482105742117934E-4</c:v>
                </c:pt>
                <c:pt idx="664">
                  <c:v>3.454633024359713E-4</c:v>
                </c:pt>
                <c:pt idx="665">
                  <c:v>3.4271508692436392E-4</c:v>
                </c:pt>
                <c:pt idx="666">
                  <c:v>3.3996639912382332E-4</c:v>
                </c:pt>
                <c:pt idx="667">
                  <c:v>3.3721771398854896E-4</c:v>
                </c:pt>
                <c:pt idx="668">
                  <c:v>3.3446950982193326E-4</c:v>
                </c:pt>
                <c:pt idx="669">
                  <c:v>3.3172226811477204E-4</c:v>
                </c:pt>
                <c:pt idx="670">
                  <c:v>3.2897647337988307E-4</c:v>
                </c:pt>
                <c:pt idx="671">
                  <c:v>3.262326129832375E-4</c:v>
                </c:pt>
                <c:pt idx="672">
                  <c:v>3.2349117697160623E-4</c:v>
                </c:pt>
                <c:pt idx="673">
                  <c:v>3.2075265789684876E-4</c:v>
                </c:pt>
                <c:pt idx="674">
                  <c:v>3.1801755063688562E-4</c:v>
                </c:pt>
                <c:pt idx="675">
                  <c:v>3.1528635221344679E-4</c:v>
                </c:pt>
                <c:pt idx="676">
                  <c:v>3.1255956160664743E-4</c:v>
                </c:pt>
                <c:pt idx="677">
                  <c:v>3.0983767956650044E-4</c:v>
                </c:pt>
                <c:pt idx="678">
                  <c:v>3.0712120842143109E-4</c:v>
                </c:pt>
                <c:pt idx="679">
                  <c:v>3.0441065188390408E-4</c:v>
                </c:pt>
                <c:pt idx="680">
                  <c:v>3.0170651485320868E-4</c:v>
                </c:pt>
                <c:pt idx="681">
                  <c:v>2.9900930321554413E-4</c:v>
                </c:pt>
                <c:pt idx="682">
                  <c:v>2.9631952364147048E-4</c:v>
                </c:pt>
                <c:pt idx="683">
                  <c:v>2.9363768338082602E-4</c:v>
                </c:pt>
                <c:pt idx="684">
                  <c:v>2.9096429005522875E-4</c:v>
                </c:pt>
                <c:pt idx="685">
                  <c:v>2.8829985144822887E-4</c:v>
                </c:pt>
                <c:pt idx="686">
                  <c:v>2.8564487529328159E-4</c:v>
                </c:pt>
                <c:pt idx="687">
                  <c:v>2.8299986905956453E-4</c:v>
                </c:pt>
                <c:pt idx="688">
                  <c:v>2.8036533973583167E-4</c:v>
                </c:pt>
                <c:pt idx="689">
                  <c:v>2.7774179361235928E-4</c:v>
                </c:pt>
                <c:pt idx="690">
                  <c:v>2.7512973606113873E-4</c:v>
                </c:pt>
                <c:pt idx="691">
                  <c:v>2.7252967131440481E-4</c:v>
                </c:pt>
                <c:pt idx="692">
                  <c:v>2.6994210224164236E-4</c:v>
                </c:pt>
                <c:pt idx="693">
                  <c:v>2.6736753012517598E-4</c:v>
                </c:pt>
                <c:pt idx="694">
                  <c:v>2.6480645443448876E-4</c:v>
                </c:pt>
                <c:pt idx="695">
                  <c:v>2.6225937259937934E-4</c:v>
                </c:pt>
                <c:pt idx="696">
                  <c:v>2.5972677978208574E-4</c:v>
                </c:pt>
                <c:pt idx="697">
                  <c:v>2.5720916864852575E-4</c:v>
                </c:pt>
                <c:pt idx="698">
                  <c:v>2.5470702913877176E-4</c:v>
                </c:pt>
                <c:pt idx="699">
                  <c:v>2.5222084823688654E-4</c:v>
                </c:pt>
                <c:pt idx="700">
                  <c:v>2.4975110974028304E-4</c:v>
                </c:pt>
                <c:pt idx="701">
                  <c:v>2.472982940287225E-4</c:v>
                </c:pt>
                <c:pt idx="702">
                  <c:v>2.4486287783310188E-4</c:v>
                </c:pt>
                <c:pt idx="703">
                  <c:v>2.4244533400416137E-4</c:v>
                </c:pt>
                <c:pt idx="704">
                  <c:v>2.4004613128126995E-4</c:v>
                </c:pt>
                <c:pt idx="705">
                  <c:v>2.3766573406142151E-4</c:v>
                </c:pt>
                <c:pt idx="706">
                  <c:v>2.3530460216858809E-4</c:v>
                </c:pt>
                <c:pt idx="707">
                  <c:v>2.3296319062357328E-4</c:v>
                </c:pt>
                <c:pt idx="708">
                  <c:v>2.306419494145239E-4</c:v>
                </c:pt>
                <c:pt idx="709">
                  <c:v>2.2834132326823392E-4</c:v>
                </c:pt>
                <c:pt idx="710">
                  <c:v>2.2606175142239799E-4</c:v>
                </c:pt>
                <c:pt idx="711">
                  <c:v>2.2380366739895979E-4</c:v>
                </c:pt>
                <c:pt idx="712">
                  <c:v>2.2156749877870707E-4</c:v>
                </c:pt>
                <c:pt idx="713">
                  <c:v>2.1935366697726285E-4</c:v>
                </c:pt>
                <c:pt idx="714">
                  <c:v>2.1716258702262275E-4</c:v>
                </c:pt>
                <c:pt idx="715">
                  <c:v>2.1499466733439091E-4</c:v>
                </c:pt>
                <c:pt idx="716">
                  <c:v>2.1285030950486255E-4</c:v>
                </c:pt>
                <c:pt idx="717">
                  <c:v>2.1072990808211026E-4</c:v>
                </c:pt>
                <c:pt idx="718">
                  <c:v>2.0863385035521645E-4</c:v>
                </c:pt>
                <c:pt idx="719">
                  <c:v>2.0656251614181015E-4</c:v>
                </c:pt>
                <c:pt idx="720">
                  <c:v>2.0451627757805648E-4</c:v>
                </c:pt>
                <c:pt idx="721">
                  <c:v>2.0249549891124605E-4</c:v>
                </c:pt>
                <c:pt idx="722">
                  <c:v>2.0050053629513872E-4</c:v>
                </c:pt>
                <c:pt idx="723">
                  <c:v>1.9853173758820628E-4</c:v>
                </c:pt>
                <c:pt idx="724">
                  <c:v>1.9658944215492682E-4</c:v>
                </c:pt>
                <c:pt idx="725">
                  <c:v>1.9467398067027261E-4</c:v>
                </c:pt>
                <c:pt idx="726">
                  <c:v>1.9278567492754403E-4</c:v>
                </c:pt>
                <c:pt idx="727">
                  <c:v>1.9092483764969036E-4</c:v>
                </c:pt>
                <c:pt idx="728">
                  <c:v>1.8909177230426241E-4</c:v>
                </c:pt>
                <c:pt idx="729">
                  <c:v>1.8728677292214222E-4</c:v>
                </c:pt>
                <c:pt idx="730">
                  <c:v>1.8551012392018865E-4</c:v>
                </c:pt>
                <c:pt idx="731">
                  <c:v>1.8376209992793875E-4</c:v>
                </c:pt>
                <c:pt idx="732">
                  <c:v>1.8204296561850523E-4</c:v>
                </c:pt>
                <c:pt idx="733">
                  <c:v>1.8035297554380378E-4</c:v>
                </c:pt>
                <c:pt idx="734">
                  <c:v>1.7869237397424634E-4</c:v>
                </c:pt>
                <c:pt idx="735">
                  <c:v>1.7706139474303292E-4</c:v>
                </c:pt>
                <c:pt idx="736">
                  <c:v>1.7546026109517101E-4</c:v>
                </c:pt>
                <c:pt idx="737">
                  <c:v>1.7388918554135129E-4</c:v>
                </c:pt>
                <c:pt idx="738">
                  <c:v>1.7234836971680704E-4</c:v>
                </c:pt>
                <c:pt idx="739">
                  <c:v>1.7083800424527704E-4</c:v>
                </c:pt>
                <c:pt idx="740">
                  <c:v>1.6935826860819663E-4</c:v>
                </c:pt>
                <c:pt idx="741">
                  <c:v>1.6790933101923209E-4</c:v>
                </c:pt>
                <c:pt idx="742">
                  <c:v>1.664913483042751E-4</c:v>
                </c:pt>
                <c:pt idx="743">
                  <c:v>1.6510446578700929E-4</c:v>
                </c:pt>
                <c:pt idx="744">
                  <c:v>1.637488171801583E-4</c:v>
                </c:pt>
                <c:pt idx="745">
                  <c:v>1.624245244825218E-4</c:v>
                </c:pt>
                <c:pt idx="746">
                  <c:v>1.6113169788190245E-4</c:v>
                </c:pt>
                <c:pt idx="747">
                  <c:v>1.5987043566402433E-4</c:v>
                </c:pt>
                <c:pt idx="748">
                  <c:v>1.5864082412753747E-4</c:v>
                </c:pt>
                <c:pt idx="749">
                  <c:v>1.5744293750520423E-4</c:v>
                </c:pt>
                <c:pt idx="750">
                  <c:v>1.562768378913544E-4</c:v>
                </c:pt>
                <c:pt idx="751">
                  <c:v>1.5514257517569666E-4</c:v>
                </c:pt>
                <c:pt idx="752">
                  <c:v>1.5404018698356671E-4</c:v>
                </c:pt>
                <c:pt idx="753">
                  <c:v>1.5296969862269155E-4</c:v>
                </c:pt>
                <c:pt idx="754">
                  <c:v>1.5193112303654371E-4</c:v>
                </c:pt>
                <c:pt idx="755">
                  <c:v>1.5092446076435512E-4</c:v>
                </c:pt>
                <c:pt idx="756">
                  <c:v>1.4994969990785828E-4</c:v>
                </c:pt>
                <c:pt idx="757">
                  <c:v>1.4900681610481364E-4</c:v>
                </c:pt>
                <c:pt idx="758">
                  <c:v>1.4809577250938532E-4</c:v>
                </c:pt>
                <c:pt idx="759">
                  <c:v>1.4721651977941364E-4</c:v>
                </c:pt>
                <c:pt idx="760">
                  <c:v>1.4636899607063832E-4</c:v>
                </c:pt>
                <c:pt idx="761">
                  <c:v>1.4555312703791269E-4</c:v>
                </c:pt>
                <c:pt idx="762">
                  <c:v>1.4476882584345201E-4</c:v>
                </c:pt>
                <c:pt idx="763">
                  <c:v>1.4401599317214971E-4</c:v>
                </c:pt>
                <c:pt idx="764">
                  <c:v>1.4329451725399373E-4</c:v>
                </c:pt>
                <c:pt idx="765">
                  <c:v>1.4260427389360756E-4</c:v>
                </c:pt>
                <c:pt idx="766">
                  <c:v>1.41945126506939E-4</c:v>
                </c:pt>
                <c:pt idx="767">
                  <c:v>1.4131692616511265E-4</c:v>
                </c:pt>
                <c:pt idx="768">
                  <c:v>1.4071951164545821E-4</c:v>
                </c:pt>
                <c:pt idx="769">
                  <c:v>1.4015270948972098E-4</c:v>
                </c:pt>
                <c:pt idx="770">
                  <c:v>1.3961633406945852E-4</c:v>
                </c:pt>
                <c:pt idx="771">
                  <c:v>1.3911018765861826E-4</c:v>
                </c:pt>
                <c:pt idx="772">
                  <c:v>1.3863406051329045E-4</c:v>
                </c:pt>
                <c:pt idx="773">
                  <c:v>1.3818773095862263E-4</c:v>
                </c:pt>
                <c:pt idx="774">
                  <c:v>1.3777096548287849E-4</c:v>
                </c:pt>
                <c:pt idx="775">
                  <c:v>1.3738351883861767E-4</c:v>
                </c:pt>
                <c:pt idx="776">
                  <c:v>1.3702513415097021E-4</c:v>
                </c:pt>
                <c:pt idx="777">
                  <c:v>1.3669554303297128E-4</c:v>
                </c:pt>
                <c:pt idx="778">
                  <c:v>1.3639446570791935E-4</c:v>
                </c:pt>
                <c:pt idx="779">
                  <c:v>1.3612161113871489E-4</c:v>
                </c:pt>
                <c:pt idx="780">
                  <c:v>1.3587667716413141E-4</c:v>
                </c:pt>
                <c:pt idx="781">
                  <c:v>1.3565935064196612E-4</c:v>
                </c:pt>
                <c:pt idx="782">
                  <c:v>1.3546930759901222E-4</c:v>
                </c:pt>
                <c:pt idx="783">
                  <c:v>1.3530621338778988E-4</c:v>
                </c:pt>
                <c:pt idx="784">
                  <c:v>1.3516972284996763E-4</c:v>
                </c:pt>
                <c:pt idx="785">
                  <c:v>1.350594804864019E-4</c:v>
                </c:pt>
                <c:pt idx="786">
                  <c:v>1.3497512063371606E-4</c:v>
                </c:pt>
                <c:pt idx="787">
                  <c:v>1.3491626764733651E-4</c:v>
                </c:pt>
                <c:pt idx="788">
                  <c:v>1.3488253609089814E-4</c:v>
                </c:pt>
                <c:pt idx="789">
                  <c:v>1.3487353093192644E-4</c:v>
                </c:pt>
                <c:pt idx="790">
                  <c:v>1.3488884774369889E-4</c:v>
                </c:pt>
                <c:pt idx="791">
                  <c:v>1.3492807291318361E-4</c:v>
                </c:pt>
                <c:pt idx="792">
                  <c:v>1.3499078385494835E-4</c:v>
                </c:pt>
                <c:pt idx="793">
                  <c:v>1.350765492309281E-4</c:v>
                </c:pt>
                <c:pt idx="794">
                  <c:v>1.3518492917593547E-4</c:v>
                </c:pt>
                <c:pt idx="795">
                  <c:v>1.3531547552879297E-4</c:v>
                </c:pt>
                <c:pt idx="796">
                  <c:v>1.3546773206896215E-4</c:v>
                </c:pt>
                <c:pt idx="797">
                  <c:v>1.3564123475853974E-4</c:v>
                </c:pt>
                <c:pt idx="798">
                  <c:v>1.3583551198948735E-4</c:v>
                </c:pt>
                <c:pt idx="799">
                  <c:v>1.3605008483595583E-4</c:v>
                </c:pt>
                <c:pt idx="800">
                  <c:v>1.362844673115629E-4</c:v>
                </c:pt>
                <c:pt idx="801">
                  <c:v>1.3653816663147621E-4</c:v>
                </c:pt>
                <c:pt idx="802">
                  <c:v>1.3681068347915282E-4</c:v>
                </c:pt>
                <c:pt idx="803">
                  <c:v>1.3710151227757953E-4</c:v>
                </c:pt>
                <c:pt idx="804">
                  <c:v>1.374101414648563E-4</c:v>
                </c:pt>
                <c:pt idx="805">
                  <c:v>1.377360537739608E-4</c:v>
                </c:pt>
                <c:pt idx="806">
                  <c:v>1.380787265165279E-4</c:v>
                </c:pt>
                <c:pt idx="807">
                  <c:v>1.3843763187047599E-4</c:v>
                </c:pt>
                <c:pt idx="808">
                  <c:v>1.388122371713064E-4</c:v>
                </c:pt>
                <c:pt idx="809">
                  <c:v>1.3920200520690069E-4</c:v>
                </c:pt>
                <c:pt idx="810">
                  <c:v>1.3960639451563657E-4</c:v>
                </c:pt>
                <c:pt idx="811">
                  <c:v>1.400248596876401E-4</c:v>
                </c:pt>
                <c:pt idx="812">
                  <c:v>1.4045685166898933E-4</c:v>
                </c:pt>
                <c:pt idx="813">
                  <c:v>1.4090181806868094E-4</c:v>
                </c:pt>
                <c:pt idx="814">
                  <c:v>1.4135920346816967E-4</c:v>
                </c:pt>
                <c:pt idx="815">
                  <c:v>1.4182844973328684E-4</c:v>
                </c:pt>
                <c:pt idx="816">
                  <c:v>1.423089963283424E-4</c:v>
                </c:pt>
                <c:pt idx="817">
                  <c:v>1.4280028063221238E-4</c:v>
                </c:pt>
                <c:pt idx="818">
                  <c:v>1.4330173825621137E-4</c:v>
                </c:pt>
                <c:pt idx="819">
                  <c:v>1.4381280336354788E-4</c:v>
                </c:pt>
                <c:pt idx="820">
                  <c:v>1.4433290899015821E-4</c:v>
                </c:pt>
                <c:pt idx="821">
                  <c:v>1.4486148736671283E-4</c:v>
                </c:pt>
                <c:pt idx="822">
                  <c:v>1.4539797024158766E-4</c:v>
                </c:pt>
                <c:pt idx="823">
                  <c:v>1.4594178920459091E-4</c:v>
                </c:pt>
                <c:pt idx="824">
                  <c:v>1.4649237601123581E-4</c:v>
                </c:pt>
                <c:pt idx="825">
                  <c:v>1.4704916290734601E-4</c:v>
                </c:pt>
                <c:pt idx="826">
                  <c:v>1.47611582953783E-4</c:v>
                </c:pt>
                <c:pt idx="827">
                  <c:v>1.4817907035107991E-4</c:v>
                </c:pt>
                <c:pt idx="828">
                  <c:v>1.4875106076376969E-4</c:v>
                </c:pt>
                <c:pt idx="829">
                  <c:v>1.4932699164418999E-4</c:v>
                </c:pt>
                <c:pt idx="830">
                  <c:v>1.4990630255555239E-4</c:v>
                </c:pt>
                <c:pt idx="831">
                  <c:v>1.5048843549405835E-4</c:v>
                </c:pt>
                <c:pt idx="832">
                  <c:v>1.5107283520984704E-4</c:v>
                </c:pt>
                <c:pt idx="833">
                  <c:v>1.5165894952655945E-4</c:v>
                </c:pt>
                <c:pt idx="834">
                  <c:v>1.5224622965930349E-4</c:v>
                </c:pt>
                <c:pt idx="835">
                  <c:v>1.5283413053080453E-4</c:v>
                </c:pt>
                <c:pt idx="836">
                  <c:v>1.5342211108552769E-4</c:v>
                </c:pt>
                <c:pt idx="837">
                  <c:v>1.540096346015574E-4</c:v>
                </c:pt>
                <c:pt idx="838">
                  <c:v>1.5459616900002194E-4</c:v>
                </c:pt>
                <c:pt idx="839">
                  <c:v>1.5518118715185066E-4</c:v>
                </c:pt>
                <c:pt idx="840">
                  <c:v>1.5576416718165301E-4</c:v>
                </c:pt>
                <c:pt idx="841">
                  <c:v>1.5634459276851076E-4</c:v>
                </c:pt>
                <c:pt idx="842">
                  <c:v>1.5692195344347429E-4</c:v>
                </c:pt>
                <c:pt idx="843">
                  <c:v>1.5749574488355849E-4</c:v>
                </c:pt>
                <c:pt idx="844">
                  <c:v>1.5806546920203105E-4</c:v>
                </c:pt>
                <c:pt idx="845">
                  <c:v>1.5863063523479469E-4</c:v>
                </c:pt>
                <c:pt idx="846">
                  <c:v>1.5919075882265843E-4</c:v>
                </c:pt>
                <c:pt idx="847">
                  <c:v>1.5974536308930364E-4</c:v>
                </c:pt>
                <c:pt idx="848">
                  <c:v>1.602939787147471E-4</c:v>
                </c:pt>
                <c:pt idx="849">
                  <c:v>1.6083614420410886E-4</c:v>
                </c:pt>
                <c:pt idx="850">
                  <c:v>1.6137140615149432E-4</c:v>
                </c:pt>
                <c:pt idx="851">
                  <c:v>1.6189931949880352E-4</c:v>
                </c:pt>
                <c:pt idx="852">
                  <c:v>1.6241944778928232E-4</c:v>
                </c:pt>
                <c:pt idx="853">
                  <c:v>1.6293136341563575E-4</c:v>
                </c:pt>
                <c:pt idx="854">
                  <c:v>1.634346478625247E-4</c:v>
                </c:pt>
                <c:pt idx="855">
                  <c:v>1.639288919432715E-4</c:v>
                </c:pt>
                <c:pt idx="856">
                  <c:v>1.6441369603060368E-4</c:v>
                </c:pt>
                <c:pt idx="857">
                  <c:v>1.6488867028127045E-4</c:v>
                </c:pt>
                <c:pt idx="858">
                  <c:v>1.6535343485436571E-4</c:v>
                </c:pt>
                <c:pt idx="859">
                  <c:v>1.6580762012320137E-4</c:v>
                </c:pt>
                <c:pt idx="860">
                  <c:v>1.662508668805746E-4</c:v>
                </c:pt>
                <c:pt idx="861">
                  <c:v>1.6668282653727864E-4</c:v>
                </c:pt>
                <c:pt idx="862">
                  <c:v>1.6710316131371032E-4</c:v>
                </c:pt>
                <c:pt idx="863">
                  <c:v>1.6751154442443426E-4</c:v>
                </c:pt>
                <c:pt idx="864">
                  <c:v>1.6790766025556411E-4</c:v>
                </c:pt>
                <c:pt idx="865">
                  <c:v>1.682912045348309E-4</c:v>
                </c:pt>
                <c:pt idx="866">
                  <c:v>1.6866188449420939E-4</c:v>
                </c:pt>
                <c:pt idx="867">
                  <c:v>1.6901941902498026E-4</c:v>
                </c:pt>
                <c:pt idx="868">
                  <c:v>1.6936353882511152E-4</c:v>
                </c:pt>
                <c:pt idx="869">
                  <c:v>1.6969398653884593E-4</c:v>
                </c:pt>
                <c:pt idx="870">
                  <c:v>1.7001051688838789E-4</c:v>
                </c:pt>
                <c:pt idx="871">
                  <c:v>1.7031289679758844E-4</c:v>
                </c:pt>
                <c:pt idx="872">
                  <c:v>1.7060090550753113E-4</c:v>
                </c:pt>
                <c:pt idx="873">
                  <c:v>1.7087433468393053E-4</c:v>
                </c:pt>
                <c:pt idx="874">
                  <c:v>1.7113298851625578E-4</c:v>
                </c:pt>
                <c:pt idx="875">
                  <c:v>1.7137668380850211E-4</c:v>
                </c:pt>
                <c:pt idx="876">
                  <c:v>1.7160525006153511E-4</c:v>
                </c:pt>
                <c:pt idx="877">
                  <c:v>1.7181852954694201E-4</c:v>
                </c:pt>
                <c:pt idx="878">
                  <c:v>1.7201637737232774E-4</c:v>
                </c:pt>
                <c:pt idx="879">
                  <c:v>1.7219866153799846E-4</c:v>
                </c:pt>
                <c:pt idx="880">
                  <c:v>1.7236526298498568E-4</c:v>
                </c:pt>
                <c:pt idx="881">
                  <c:v>1.7251607563436634E-4</c:v>
                </c:pt>
                <c:pt idx="882">
                  <c:v>1.726510064178405E-4</c:v>
                </c:pt>
                <c:pt idx="883">
                  <c:v>1.7276997529953647E-4</c:v>
                </c:pt>
                <c:pt idx="884">
                  <c:v>1.7287291528901959E-4</c:v>
                </c:pt>
                <c:pt idx="885">
                  <c:v>1.7295977244548321E-4</c:v>
                </c:pt>
                <c:pt idx="886">
                  <c:v>1.7303050587311208E-4</c:v>
                </c:pt>
                <c:pt idx="887">
                  <c:v>1.7308508770761026E-4</c:v>
                </c:pt>
                <c:pt idx="888">
                  <c:v>1.7312350309389588E-4</c:v>
                </c:pt>
                <c:pt idx="889">
                  <c:v>1.7314575015496664E-4</c:v>
                </c:pt>
                <c:pt idx="890">
                  <c:v>1.7315183995195117E-4</c:v>
                </c:pt>
                <c:pt idx="891">
                  <c:v>1.7314179643536555E-4</c:v>
                </c:pt>
                <c:pt idx="892">
                  <c:v>1.7311565638759873E-4</c:v>
                </c:pt>
                <c:pt idx="893">
                  <c:v>1.7307346935666181E-4</c:v>
                </c:pt>
                <c:pt idx="894">
                  <c:v>1.7301529758123669E-4</c:v>
                </c:pt>
                <c:pt idx="895">
                  <c:v>1.7294121590707057E-4</c:v>
                </c:pt>
                <c:pt idx="896">
                  <c:v>1.7285131169476813E-4</c:v>
                </c:pt>
                <c:pt idx="897">
                  <c:v>1.7274568471903589E-4</c:v>
                </c:pt>
                <c:pt idx="898">
                  <c:v>1.7262444705944536E-4</c:v>
                </c:pt>
                <c:pt idx="899">
                  <c:v>1.7248772298278251E-4</c:v>
                </c:pt>
                <c:pt idx="900">
                  <c:v>1.7233564881706254E-4</c:v>
                </c:pt>
                <c:pt idx="901">
                  <c:v>1.7216837281728786E-4</c:v>
                </c:pt>
                <c:pt idx="902">
                  <c:v>1.7198605502304149E-4</c:v>
                </c:pt>
                <c:pt idx="903">
                  <c:v>1.7178886710800907E-4</c:v>
                </c:pt>
                <c:pt idx="904">
                  <c:v>1.7157699222152732E-4</c:v>
                </c:pt>
                <c:pt idx="905">
                  <c:v>1.7135062482226995E-4</c:v>
                </c:pt>
                <c:pt idx="906">
                  <c:v>1.7110997050417796E-4</c:v>
                </c:pt>
                <c:pt idx="907">
                  <c:v>1.7085524581475714E-4</c:v>
                </c:pt>
                <c:pt idx="908">
                  <c:v>1.7058667806586127E-4</c:v>
                </c:pt>
                <c:pt idx="909">
                  <c:v>1.7030450513709453E-4</c:v>
                </c:pt>
                <c:pt idx="910">
                  <c:v>1.7000897527196646E-4</c:v>
                </c:pt>
                <c:pt idx="911">
                  <c:v>1.6970034686693714E-4</c:v>
                </c:pt>
                <c:pt idx="912">
                  <c:v>1.693788882535032E-4</c:v>
                </c:pt>
                <c:pt idx="913">
                  <c:v>1.6904487747347016E-4</c:v>
                </c:pt>
                <c:pt idx="914">
                  <c:v>1.6869860204757106E-4</c:v>
                </c:pt>
                <c:pt idx="915">
                  <c:v>1.6834035873758985E-4</c:v>
                </c:pt>
                <c:pt idx="916">
                  <c:v>1.6797045330215686E-4</c:v>
                </c:pt>
                <c:pt idx="917">
                  <c:v>1.6758920024638626E-4</c:v>
                </c:pt>
                <c:pt idx="918">
                  <c:v>1.6719692256553172E-4</c:v>
                </c:pt>
                <c:pt idx="919">
                  <c:v>1.6679395148283912E-4</c:v>
                </c:pt>
                <c:pt idx="920">
                  <c:v>1.6638062618178187E-4</c:v>
                </c:pt>
                <c:pt idx="921">
                  <c:v>1.6595729353286799E-4</c:v>
                </c:pt>
                <c:pt idx="922">
                  <c:v>1.6552430781520899E-4</c:v>
                </c:pt>
                <c:pt idx="923">
                  <c:v>1.6508203043305171E-4</c:v>
                </c:pt>
                <c:pt idx="924">
                  <c:v>1.6463082962747113E-4</c:v>
                </c:pt>
                <c:pt idx="925">
                  <c:v>1.6417108018342938E-4</c:v>
                </c:pt>
                <c:pt idx="926">
                  <c:v>1.6370316313240942E-4</c:v>
                </c:pt>
                <c:pt idx="927">
                  <c:v>1.6322746545083575E-4</c:v>
                </c:pt>
                <c:pt idx="928">
                  <c:v>1.6274437975449601E-4</c:v>
                </c:pt>
                <c:pt idx="929">
                  <c:v>1.6225430398918189E-4</c:v>
                </c:pt>
                <c:pt idx="930">
                  <c:v>1.6175764111777113E-4</c:v>
                </c:pt>
                <c:pt idx="931">
                  <c:v>1.6125479880397468E-4</c:v>
                </c:pt>
                <c:pt idx="932">
                  <c:v>1.6074618909297462E-4</c:v>
                </c:pt>
                <c:pt idx="933">
                  <c:v>1.6023222808918242E-4</c:v>
                </c:pt>
                <c:pt idx="934">
                  <c:v>1.5971333563134977E-4</c:v>
                </c:pt>
                <c:pt idx="935">
                  <c:v>1.5918993496526548E-4</c:v>
                </c:pt>
                <c:pt idx="936">
                  <c:v>1.5866245241427226E-4</c:v>
                </c:pt>
                <c:pt idx="937">
                  <c:v>1.5813131704784386E-4</c:v>
                </c:pt>
                <c:pt idx="938">
                  <c:v>1.5759696034845885E-4</c:v>
                </c:pt>
                <c:pt idx="939">
                  <c:v>1.570598158770139E-4</c:v>
                </c:pt>
                <c:pt idx="940">
                  <c:v>1.5652031893701631E-4</c:v>
                </c:pt>
                <c:pt idx="941">
                  <c:v>1.5597890623780065E-4</c:v>
                </c:pt>
                <c:pt idx="942">
                  <c:v>1.554360155570112E-4</c:v>
                </c:pt>
                <c:pt idx="943">
                  <c:v>1.5489208540259833E-4</c:v>
                </c:pt>
                <c:pt idx="944">
                  <c:v>1.5434755467456875E-4</c:v>
                </c:pt>
                <c:pt idx="945">
                  <c:v>1.5380286232674037E-4</c:v>
                </c:pt>
                <c:pt idx="946">
                  <c:v>1.5325844702874494E-4</c:v>
                </c:pt>
                <c:pt idx="947">
                  <c:v>1.5271474682852321E-4</c:v>
                </c:pt>
                <c:pt idx="948">
                  <c:v>1.5217219881556122E-4</c:v>
                </c:pt>
                <c:pt idx="949">
                  <c:v>1.5163123878510963E-4</c:v>
                </c:pt>
                <c:pt idx="950">
                  <c:v>1.510923009036342E-4</c:v>
                </c:pt>
                <c:pt idx="951">
                  <c:v>1.5055581737573705E-4</c:v>
                </c:pt>
                <c:pt idx="952">
                  <c:v>1.5002221811279574E-4</c:v>
                </c:pt>
                <c:pt idx="953">
                  <c:v>1.4949193040356051E-4</c:v>
                </c:pt>
                <c:pt idx="954">
                  <c:v>1.4896537858694896E-4</c:v>
                </c:pt>
                <c:pt idx="955">
                  <c:v>1.4844298372727961E-4</c:v>
                </c:pt>
                <c:pt idx="956">
                  <c:v>1.4792516329218051E-4</c:v>
                </c:pt>
                <c:pt idx="957">
                  <c:v>1.4741233083340964E-4</c:v>
                </c:pt>
                <c:pt idx="958">
                  <c:v>1.4690489567081838E-4</c:v>
                </c:pt>
                <c:pt idx="959">
                  <c:v>1.4640326257969272E-4</c:v>
                </c:pt>
                <c:pt idx="960">
                  <c:v>1.4590783148170009E-4</c:v>
                </c:pt>
                <c:pt idx="961">
                  <c:v>1.4541899713966703E-4</c:v>
                </c:pt>
                <c:pt idx="962">
                  <c:v>1.4493714885641375E-4</c:v>
                </c:pt>
                <c:pt idx="963">
                  <c:v>1.4446267017786572E-4</c:v>
                </c:pt>
                <c:pt idx="964">
                  <c:v>1.4399593860066012E-4</c:v>
                </c:pt>
                <c:pt idx="965">
                  <c:v>1.4353732528446229E-4</c:v>
                </c:pt>
                <c:pt idx="966">
                  <c:v>1.430871947692035E-4</c:v>
                </c:pt>
                <c:pt idx="967">
                  <c:v>1.4264590469744809E-4</c:v>
                </c:pt>
                <c:pt idx="968">
                  <c:v>1.4221380554209432E-4</c:v>
                </c:pt>
                <c:pt idx="969">
                  <c:v>1.4179124033960802E-4</c:v>
                </c:pt>
                <c:pt idx="970">
                  <c:v>1.4137854442898814E-4</c:v>
                </c:pt>
                <c:pt idx="971">
                  <c:v>1.4097604519665337E-4</c:v>
                </c:pt>
                <c:pt idx="972">
                  <c:v>1.4058406182743997E-4</c:v>
                </c:pt>
                <c:pt idx="973">
                  <c:v>1.402029050618931E-4</c:v>
                </c:pt>
                <c:pt idx="974">
                  <c:v>1.3983287696003101E-4</c:v>
                </c:pt>
                <c:pt idx="975">
                  <c:v>1.3947427067175679E-4</c:v>
                </c:pt>
                <c:pt idx="976">
                  <c:v>1.3912737021408558E-4</c:v>
                </c:pt>
                <c:pt idx="977">
                  <c:v>1.387924502553531E-4</c:v>
                </c:pt>
                <c:pt idx="978">
                  <c:v>1.3846977590656435E-4</c:v>
                </c:pt>
                <c:pt idx="979">
                  <c:v>1.3815960252003544E-4</c:v>
                </c:pt>
                <c:pt idx="980">
                  <c:v>1.3786217549547917E-4</c:v>
                </c:pt>
                <c:pt idx="981">
                  <c:v>1.3757773009367592E-4</c:v>
                </c:pt>
                <c:pt idx="982">
                  <c:v>1.373064912578683E-4</c:v>
                </c:pt>
                <c:pt idx="983">
                  <c:v>1.3704867344301123E-4</c:v>
                </c:pt>
                <c:pt idx="984">
                  <c:v>1.3680448045300382E-4</c:v>
                </c:pt>
                <c:pt idx="985">
                  <c:v>1.3657410528602356E-4</c:v>
                </c:pt>
                <c:pt idx="986">
                  <c:v>1.3635772998807642E-4</c:v>
                </c:pt>
                <c:pt idx="987">
                  <c:v>1.3615552551487218E-4</c:v>
                </c:pt>
                <c:pt idx="988">
                  <c:v>1.359676516021262E-4</c:v>
                </c:pt>
                <c:pt idx="989">
                  <c:v>1.3579425664438454E-4</c:v>
                </c:pt>
                <c:pt idx="990">
                  <c:v>1.3563547758246075E-4</c:v>
                </c:pt>
                <c:pt idx="991">
                  <c:v>1.354914397995693E-4</c:v>
                </c:pt>
                <c:pt idx="992">
                  <c:v>1.3536225702623085E-4</c:v>
                </c:pt>
                <c:pt idx="993">
                  <c:v>1.3524803125402118E-4</c:v>
                </c:pt>
                <c:pt idx="994">
                  <c:v>1.3514885265822628E-4</c:v>
                </c:pt>
                <c:pt idx="995">
                  <c:v>1.3506479952946201E-4</c:v>
                </c:pt>
                <c:pt idx="996">
                  <c:v>1.3499593821430841E-4</c:v>
                </c:pt>
                <c:pt idx="997">
                  <c:v>1.3494232306500244E-4</c:v>
                </c:pt>
                <c:pt idx="998">
                  <c:v>1.3490399639822675E-4</c:v>
                </c:pt>
                <c:pt idx="999">
                  <c:v>1.3488098846302496E-4</c:v>
                </c:pt>
                <c:pt idx="1000">
                  <c:v>1.3487331741786693E-4</c:v>
                </c:pt>
              </c:numCache>
            </c:numRef>
          </c:yVal>
          <c:smooth val="1"/>
        </c:ser>
        <c:ser>
          <c:idx val="2"/>
          <c:order val="2"/>
          <c:tx>
            <c:v>1st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Sheet1!$F$2:$F$1002</c:f>
              <c:numCache>
                <c:formatCode>0.00E+00</c:formatCode>
                <c:ptCount val="1001"/>
                <c:pt idx="0">
                  <c:v>4.5686436894493496E-4</c:v>
                </c:pt>
                <c:pt idx="1">
                  <c:v>4.5686436894492899E-4</c:v>
                </c:pt>
                <c:pt idx="2">
                  <c:v>4.5687275463247845E-4</c:v>
                </c:pt>
                <c:pt idx="3">
                  <c:v>4.5689789982571573E-4</c:v>
                </c:pt>
                <c:pt idx="4">
                  <c:v>4.5693976893139611E-4</c:v>
                </c:pt>
                <c:pt idx="5">
                  <c:v>4.5699830267738995E-4</c:v>
                </c:pt>
                <c:pt idx="6">
                  <c:v>4.5707341818754254E-4</c:v>
                </c:pt>
                <c:pt idx="7">
                  <c:v>4.5716500908636257E-4</c:v>
                </c:pt>
                <c:pt idx="8">
                  <c:v>4.5727294563342459E-4</c:v>
                </c:pt>
                <c:pt idx="9">
                  <c:v>4.573970748873375E-4</c:v>
                </c:pt>
                <c:pt idx="10">
                  <c:v>4.5753722089909897E-4</c:v>
                </c:pt>
                <c:pt idx="11">
                  <c:v>4.5769318493462351E-4</c:v>
                </c:pt>
                <c:pt idx="12">
                  <c:v>4.578647457261997E-4</c:v>
                </c:pt>
                <c:pt idx="13">
                  <c:v>4.5805165975260022E-4</c:v>
                </c:pt>
                <c:pt idx="14">
                  <c:v>4.5825366154753701E-4</c:v>
                </c:pt>
                <c:pt idx="15">
                  <c:v>4.5847046403612229E-4</c:v>
                </c:pt>
                <c:pt idx="16">
                  <c:v>4.5870175889896634E-4</c:v>
                </c:pt>
                <c:pt idx="17">
                  <c:v>4.5894721696351114E-4</c:v>
                </c:pt>
                <c:pt idx="18">
                  <c:v>4.5920648862217027E-4</c:v>
                </c:pt>
                <c:pt idx="19">
                  <c:v>4.5947920427681529E-4</c:v>
                </c:pt>
                <c:pt idx="20">
                  <c:v>4.5976497480911964E-4</c:v>
                </c:pt>
                <c:pt idx="21">
                  <c:v>4.6006339207624368E-4</c:v>
                </c:pt>
                <c:pt idx="22">
                  <c:v>4.6037402943131469E-4</c:v>
                </c:pt>
                <c:pt idx="23">
                  <c:v>4.6069644226813056E-4</c:v>
                </c:pt>
                <c:pt idx="24">
                  <c:v>4.6103016858948696E-4</c:v>
                </c:pt>
                <c:pt idx="25">
                  <c:v>4.6137472959850386E-4</c:v>
                </c:pt>
                <c:pt idx="26">
                  <c:v>4.6172963031229945E-4</c:v>
                </c:pt>
                <c:pt idx="27">
                  <c:v>4.6209436019733726E-4</c:v>
                </c:pt>
                <c:pt idx="28">
                  <c:v>4.624683938257467E-4</c:v>
                </c:pt>
                <c:pt idx="29">
                  <c:v>4.6285119155189399E-4</c:v>
                </c:pt>
                <c:pt idx="30">
                  <c:v>4.6324220020845907E-4</c:v>
                </c:pt>
                <c:pt idx="31">
                  <c:v>4.6364085382125157E-4</c:v>
                </c:pt>
                <c:pt idx="32">
                  <c:v>4.640465743419784E-4</c:v>
                </c:pt>
                <c:pt idx="33">
                  <c:v>4.6445877239815483E-4</c:v>
                </c:pt>
                <c:pt idx="34">
                  <c:v>4.6487684805933345E-4</c:v>
                </c:pt>
                <c:pt idx="35">
                  <c:v>4.6530019161880528E-4</c:v>
                </c:pt>
                <c:pt idx="36">
                  <c:v>4.6572818438991111E-4</c:v>
                </c:pt>
                <c:pt idx="37">
                  <c:v>4.6616019951608467E-4</c:v>
                </c:pt>
                <c:pt idx="38">
                  <c:v>4.665956027937331E-4</c:v>
                </c:pt>
                <c:pt idx="39">
                  <c:v>4.6703375350704663E-4</c:v>
                </c:pt>
                <c:pt idx="40">
                  <c:v>4.6747400527381492E-4</c:v>
                </c:pt>
                <c:pt idx="41">
                  <c:v>4.6791570690131603E-4</c:v>
                </c:pt>
                <c:pt idx="42">
                  <c:v>4.6835820325133085E-4</c:v>
                </c:pt>
                <c:pt idx="43">
                  <c:v>4.6880083611332756E-4</c:v>
                </c:pt>
                <c:pt idx="44">
                  <c:v>4.6924294508484884E-4</c:v>
                </c:pt>
                <c:pt idx="45">
                  <c:v>4.6968386845812755E-4</c:v>
                </c:pt>
                <c:pt idx="46">
                  <c:v>4.7012294411194916E-4</c:v>
                </c:pt>
                <c:pt idx="47">
                  <c:v>4.7055951040777145E-4</c:v>
                </c:pt>
                <c:pt idx="48">
                  <c:v>4.7099290708910901E-4</c:v>
                </c:pt>
                <c:pt idx="49">
                  <c:v>4.7142247618318293E-4</c:v>
                </c:pt>
                <c:pt idx="50">
                  <c:v>4.7184756290383635E-4</c:v>
                </c:pt>
                <c:pt idx="51">
                  <c:v>4.7226751655471009E-4</c:v>
                </c:pt>
                <c:pt idx="52">
                  <c:v>4.726816914316761E-4</c:v>
                </c:pt>
                <c:pt idx="53">
                  <c:v>4.7308944772352324E-4</c:v>
                </c:pt>
                <c:pt idx="54">
                  <c:v>4.7349015240989159E-4</c:v>
                </c:pt>
                <c:pt idx="55">
                  <c:v>4.7388318015545558E-4</c:v>
                </c:pt>
                <c:pt idx="56">
                  <c:v>4.7426791419935603E-4</c:v>
                </c:pt>
                <c:pt idx="57">
                  <c:v>4.7464374723888905E-4</c:v>
                </c:pt>
                <c:pt idx="58">
                  <c:v>4.7501008230646264E-4</c:v>
                </c:pt>
                <c:pt idx="59">
                  <c:v>4.753663336388382E-4</c:v>
                </c:pt>
                <c:pt idx="60">
                  <c:v>4.7571192753768449E-4</c:v>
                </c:pt>
                <c:pt idx="61">
                  <c:v>4.7604630322047568E-4</c:v>
                </c:pt>
                <c:pt idx="62">
                  <c:v>4.7636891366077759E-4</c:v>
                </c:pt>
                <c:pt idx="63">
                  <c:v>4.7667922641697673E-4</c:v>
                </c:pt>
                <c:pt idx="64">
                  <c:v>4.7697672444851593E-4</c:v>
                </c:pt>
                <c:pt idx="65">
                  <c:v>4.7726090691871593E-4</c:v>
                </c:pt>
                <c:pt idx="66">
                  <c:v>4.7753128998327286E-4</c:v>
                </c:pt>
                <c:pt idx="67">
                  <c:v>4.7778740756353763E-4</c:v>
                </c:pt>
                <c:pt idx="68">
                  <c:v>4.780288121036986E-4</c:v>
                </c:pt>
                <c:pt idx="69">
                  <c:v>4.7825507531100447E-4</c:v>
                </c:pt>
                <c:pt idx="70">
                  <c:v>4.7846578887818188E-4</c:v>
                </c:pt>
                <c:pt idx="71">
                  <c:v>4.7866056518721967E-4</c:v>
                </c:pt>
                <c:pt idx="72">
                  <c:v>4.7883903799371207E-4</c:v>
                </c:pt>
                <c:pt idx="73">
                  <c:v>4.7900086309097238E-4</c:v>
                </c:pt>
                <c:pt idx="74">
                  <c:v>4.7914571895314658E-4</c:v>
                </c:pt>
                <c:pt idx="75">
                  <c:v>4.7927330735658376E-4</c:v>
                </c:pt>
                <c:pt idx="76">
                  <c:v>4.7938335397873548E-4</c:v>
                </c:pt>
                <c:pt idx="77">
                  <c:v>4.794756089738846E-4</c:v>
                </c:pt>
                <c:pt idx="78">
                  <c:v>4.7954984752502381E-4</c:v>
                </c:pt>
                <c:pt idx="79">
                  <c:v>4.7960587037123323E-4</c:v>
                </c:pt>
                <c:pt idx="80">
                  <c:v>4.796435043099248E-4</c:v>
                </c:pt>
                <c:pt idx="81">
                  <c:v>4.7966260267335334E-4</c:v>
                </c:pt>
                <c:pt idx="82">
                  <c:v>4.7966304577881728E-4</c:v>
                </c:pt>
                <c:pt idx="83">
                  <c:v>4.796447413519992E-4</c:v>
                </c:pt>
                <c:pt idx="84">
                  <c:v>4.7960762492292391E-4</c:v>
                </c:pt>
                <c:pt idx="85">
                  <c:v>4.7955166019404011E-4</c:v>
                </c:pt>
                <c:pt idx="86">
                  <c:v>4.7947683937996197E-4</c:v>
                </c:pt>
                <c:pt idx="87">
                  <c:v>4.7938318351843092E-4</c:v>
                </c:pt>
                <c:pt idx="88">
                  <c:v>4.7927074275209313E-4</c:v>
                </c:pt>
                <c:pt idx="89">
                  <c:v>4.7913959658071436E-4</c:v>
                </c:pt>
                <c:pt idx="90">
                  <c:v>4.7898985408348664E-4</c:v>
                </c:pt>
                <c:pt idx="91">
                  <c:v>4.7882165411110777E-4</c:v>
                </c:pt>
                <c:pt idx="92">
                  <c:v>4.7863516544735166E-4</c:v>
                </c:pt>
                <c:pt idx="93">
                  <c:v>4.7843058693987242E-4</c:v>
                </c:pt>
                <c:pt idx="94">
                  <c:v>4.7820814760002068E-4</c:v>
                </c:pt>
                <c:pt idx="95">
                  <c:v>4.7796810667148144E-4</c:v>
                </c:pt>
                <c:pt idx="96">
                  <c:v>4.7771075366757253E-4</c:v>
                </c:pt>
                <c:pt idx="97">
                  <c:v>4.7743640837707876E-4</c:v>
                </c:pt>
                <c:pt idx="98">
                  <c:v>4.7714542083852359E-4</c:v>
                </c:pt>
                <c:pt idx="99">
                  <c:v>4.7683817128281789E-4</c:v>
                </c:pt>
                <c:pt idx="100">
                  <c:v>4.7651507004425355E-4</c:v>
                </c:pt>
                <c:pt idx="101">
                  <c:v>4.7617655743984372E-4</c:v>
                </c:pt>
                <c:pt idx="102">
                  <c:v>4.7582310361704306E-4</c:v>
                </c:pt>
                <c:pt idx="103">
                  <c:v>4.7545520836991454E-4</c:v>
                </c:pt>
                <c:pt idx="104">
                  <c:v>4.7507340092383933E-4</c:v>
                </c:pt>
                <c:pt idx="105">
                  <c:v>4.7467823968890124E-4</c:v>
                </c:pt>
                <c:pt idx="106">
                  <c:v>4.742703119821053E-4</c:v>
                </c:pt>
                <c:pt idx="107">
                  <c:v>4.7385023371862643E-4</c:v>
                </c:pt>
                <c:pt idx="108">
                  <c:v>4.7341864907230922E-4</c:v>
                </c:pt>
                <c:pt idx="109">
                  <c:v>4.7297623010567866E-4</c:v>
                </c:pt>
                <c:pt idx="110">
                  <c:v>4.7252367636974437E-4</c:v>
                </c:pt>
                <c:pt idx="111">
                  <c:v>4.7206171447391863E-4</c:v>
                </c:pt>
                <c:pt idx="112">
                  <c:v>4.7159109762639405E-4</c:v>
                </c:pt>
                <c:pt idx="113">
                  <c:v>4.7111260514535764E-4</c:v>
                </c:pt>
                <c:pt idx="114">
                  <c:v>4.7062704194144884E-4</c:v>
                </c:pt>
                <c:pt idx="115">
                  <c:v>4.701352379718968E-4</c:v>
                </c:pt>
                <c:pt idx="116">
                  <c:v>4.6963804766679947E-4</c:v>
                </c:pt>
                <c:pt idx="117">
                  <c:v>4.6913634932803898E-4</c:v>
                </c:pt>
                <c:pt idx="118">
                  <c:v>4.6863104450135015E-4</c:v>
                </c:pt>
                <c:pt idx="119">
                  <c:v>4.6812305732209014E-4</c:v>
                </c:pt>
                <c:pt idx="120">
                  <c:v>4.6761333383528155E-4</c:v>
                </c:pt>
                <c:pt idx="121">
                  <c:v>4.6710284129052661E-4</c:v>
                </c:pt>
                <c:pt idx="122">
                  <c:v>4.6659256741241734E-4</c:v>
                </c:pt>
                <c:pt idx="123">
                  <c:v>4.6608351964708827E-4</c:v>
                </c:pt>
                <c:pt idx="124">
                  <c:v>4.65576724385584E-4</c:v>
                </c:pt>
                <c:pt idx="125">
                  <c:v>4.6507322616473682E-4</c:v>
                </c:pt>
                <c:pt idx="126">
                  <c:v>4.6457408684627045E-4</c:v>
                </c:pt>
                <c:pt idx="127">
                  <c:v>4.640803847748697E-4</c:v>
                </c:pt>
                <c:pt idx="128">
                  <c:v>4.6359321391597406E-4</c:v>
                </c:pt>
                <c:pt idx="129">
                  <c:v>4.6311368297407711E-4</c:v>
                </c:pt>
                <c:pt idx="130">
                  <c:v>4.6264291449232722E-4</c:v>
                </c:pt>
                <c:pt idx="131">
                  <c:v>4.6218204393425012E-4</c:v>
                </c:pt>
                <c:pt idx="132">
                  <c:v>4.6173221874842515E-4</c:v>
                </c:pt>
                <c:pt idx="133">
                  <c:v>4.6129459741696866E-4</c:v>
                </c:pt>
                <c:pt idx="134">
                  <c:v>4.6087034848869043E-4</c:v>
                </c:pt>
                <c:pt idx="135">
                  <c:v>4.6046064959780582E-4</c:v>
                </c:pt>
                <c:pt idx="136">
                  <c:v>4.6006668646909979E-4</c:v>
                </c:pt>
                <c:pt idx="137">
                  <c:v>4.5968965191045194E-4</c:v>
                </c:pt>
                <c:pt idx="138">
                  <c:v>4.5933074479364433E-4</c:v>
                </c:pt>
                <c:pt idx="139">
                  <c:v>4.5899116902438413E-4</c:v>
                </c:pt>
                <c:pt idx="140">
                  <c:v>4.5867213250248536E-4</c:v>
                </c:pt>
                <c:pt idx="141">
                  <c:v>4.583748460731607E-4</c:v>
                </c:pt>
                <c:pt idx="142">
                  <c:v>4.5810052247038539E-4</c:v>
                </c:pt>
                <c:pt idx="143">
                  <c:v>4.5785037525330097E-4</c:v>
                </c:pt>
                <c:pt idx="144">
                  <c:v>4.576256177366333E-4</c:v>
                </c:pt>
                <c:pt idx="145">
                  <c:v>4.5742746191610584E-4</c:v>
                </c:pt>
                <c:pt idx="146">
                  <c:v>4.5725711738983215E-4</c:v>
                </c:pt>
                <c:pt idx="147">
                  <c:v>4.5711579027667636E-4</c:v>
                </c:pt>
                <c:pt idx="148">
                  <c:v>4.5700468213257227E-4</c:v>
                </c:pt>
                <c:pt idx="149">
                  <c:v>4.5692498886579328E-4</c:v>
                </c:pt>
                <c:pt idx="150">
                  <c:v>4.5687789965216663E-4</c:v>
                </c:pt>
                <c:pt idx="151">
                  <c:v>4.5686459585122396E-4</c:v>
                </c:pt>
                <c:pt idx="152">
                  <c:v>4.5688624992427972E-4</c:v>
                </c:pt>
                <c:pt idx="153">
                  <c:v>4.5694402435542619E-4</c:v>
                </c:pt>
                <c:pt idx="154">
                  <c:v>4.5703907057643116E-4</c:v>
                </c:pt>
                <c:pt idx="155">
                  <c:v>4.5717252789651881E-4</c:v>
                </c:pt>
                <c:pt idx="156">
                  <c:v>4.573455224380105E-4</c:v>
                </c:pt>
                <c:pt idx="157">
                  <c:v>4.5755916607879542E-4</c:v>
                </c:pt>
                <c:pt idx="158">
                  <c:v>4.5781455540259373E-4</c:v>
                </c:pt>
                <c:pt idx="159">
                  <c:v>4.5811277065796723E-4</c:v>
                </c:pt>
                <c:pt idx="160">
                  <c:v>4.5845487472702379E-4</c:v>
                </c:pt>
                <c:pt idx="161">
                  <c:v>4.5884191210475103E-4</c:v>
                </c:pt>
                <c:pt idx="162">
                  <c:v>4.5927490788990509E-4</c:v>
                </c:pt>
                <c:pt idx="163">
                  <c:v>4.5975486678836856E-4</c:v>
                </c:pt>
                <c:pt idx="164">
                  <c:v>4.6028277212987827E-4</c:v>
                </c:pt>
                <c:pt idx="165">
                  <c:v>4.6085958489901202E-4</c:v>
                </c:pt>
                <c:pt idx="166">
                  <c:v>4.6148624278130655E-4</c:v>
                </c:pt>
                <c:pt idx="167">
                  <c:v>4.6216365922536801E-4</c:v>
                </c:pt>
                <c:pt idx="168">
                  <c:v>4.628927225218161E-4</c:v>
                </c:pt>
                <c:pt idx="169">
                  <c:v>4.6367429489989044E-4</c:v>
                </c:pt>
                <c:pt idx="170">
                  <c:v>4.6450921164252712E-4</c:v>
                </c:pt>
                <c:pt idx="171">
                  <c:v>4.65398280220698E-4</c:v>
                </c:pt>
                <c:pt idx="172">
                  <c:v>4.6634227944778535E-4</c:v>
                </c:pt>
                <c:pt idx="173">
                  <c:v>4.6734195865474556E-4</c:v>
                </c:pt>
                <c:pt idx="174">
                  <c:v>4.6839803688679356E-4</c:v>
                </c:pt>
                <c:pt idx="175">
                  <c:v>4.6951120212232364E-4</c:v>
                </c:pt>
                <c:pt idx="176">
                  <c:v>4.7068211051475462E-4</c:v>
                </c:pt>
                <c:pt idx="177">
                  <c:v>4.719113856579712E-4</c:v>
                </c:pt>
                <c:pt idx="178">
                  <c:v>4.7319961787600686E-4</c:v>
                </c:pt>
                <c:pt idx="179">
                  <c:v>4.7454736353759209E-4</c:v>
                </c:pt>
                <c:pt idx="180">
                  <c:v>4.7595514439616876E-4</c:v>
                </c:pt>
                <c:pt idx="181">
                  <c:v>4.7742344695594614E-4</c:v>
                </c:pt>
                <c:pt idx="182">
                  <c:v>4.7895272186454935E-4</c:v>
                </c:pt>
                <c:pt idx="183">
                  <c:v>4.8054338333278766E-4</c:v>
                </c:pt>
                <c:pt idx="184">
                  <c:v>4.8219580858204218E-4</c:v>
                </c:pt>
                <c:pt idx="185">
                  <c:v>4.8391033731974987E-4</c:v>
                </c:pt>
                <c:pt idx="186">
                  <c:v>4.8568727124343028E-4</c:v>
                </c:pt>
                <c:pt idx="187">
                  <c:v>4.875268735736783E-4</c:v>
                </c:pt>
                <c:pt idx="188">
                  <c:v>4.8942936861651935E-4</c:v>
                </c:pt>
                <c:pt idx="189">
                  <c:v>4.9139494135549294E-4</c:v>
                </c:pt>
                <c:pt idx="190">
                  <c:v>4.9342373707380672E-4</c:v>
                </c:pt>
                <c:pt idx="191">
                  <c:v>4.9551586100687439E-4</c:v>
                </c:pt>
                <c:pt idx="192">
                  <c:v>4.9767137802552103E-4</c:v>
                </c:pt>
                <c:pt idx="193">
                  <c:v>4.9989031235011475E-4</c:v>
                </c:pt>
                <c:pt idx="194">
                  <c:v>5.0217264729585304E-4</c:v>
                </c:pt>
                <c:pt idx="195">
                  <c:v>5.045183250494043E-4</c:v>
                </c:pt>
                <c:pt idx="196">
                  <c:v>5.0692724647707704E-4</c:v>
                </c:pt>
                <c:pt idx="197">
                  <c:v>5.0939927096466217E-4</c:v>
                </c:pt>
                <c:pt idx="198">
                  <c:v>5.1193421628906058E-4</c:v>
                </c:pt>
                <c:pt idx="199">
                  <c:v>5.1453185852178636E-4</c:v>
                </c:pt>
                <c:pt idx="200">
                  <c:v>5.1719193196440394E-4</c:v>
                </c:pt>
                <c:pt idx="201">
                  <c:v>5.1991412911592662E-4</c:v>
                </c:pt>
                <c:pt idx="202">
                  <c:v>5.2269810067218287E-4</c:v>
                </c:pt>
                <c:pt idx="203">
                  <c:v>5.2554345555711997E-4</c:v>
                </c:pt>
                <c:pt idx="204">
                  <c:v>5.2844976098599368E-4</c:v>
                </c:pt>
                <c:pt idx="205">
                  <c:v>5.3141654256036181E-4</c:v>
                </c:pt>
                <c:pt idx="206">
                  <c:v>5.3444328439477065E-4</c:v>
                </c:pt>
                <c:pt idx="207">
                  <c:v>5.375294292749973E-4</c:v>
                </c:pt>
                <c:pt idx="208">
                  <c:v>5.4067437884768564E-4</c:v>
                </c:pt>
                <c:pt idx="209">
                  <c:v>5.438774938411815E-4</c:v>
                </c:pt>
                <c:pt idx="210">
                  <c:v>5.4713809431735174E-4</c:v>
                </c:pt>
                <c:pt idx="211">
                  <c:v>5.504554599541435E-4</c:v>
                </c:pt>
                <c:pt idx="212">
                  <c:v>5.5382883035860807E-4</c:v>
                </c:pt>
                <c:pt idx="213">
                  <c:v>5.5725740541010167E-4</c:v>
                </c:pt>
                <c:pt idx="214">
                  <c:v>5.607403456333402E-4</c:v>
                </c:pt>
                <c:pt idx="215">
                  <c:v>5.6427677260095224E-4</c:v>
                </c:pt>
                <c:pt idx="216">
                  <c:v>5.6786576936517061E-4</c:v>
                </c:pt>
                <c:pt idx="217">
                  <c:v>5.715063809182756E-4</c:v>
                </c:pt>
                <c:pt idx="218">
                  <c:v>5.7519761468135134E-4</c:v>
                </c:pt>
                <c:pt idx="219">
                  <c:v>5.7893844102093134E-4</c:v>
                </c:pt>
                <c:pt idx="220">
                  <c:v>5.827277937930621E-4</c:v>
                </c:pt>
                <c:pt idx="221">
                  <c:v>5.8656457091431379E-4</c:v>
                </c:pt>
                <c:pt idx="222">
                  <c:v>5.9044763495920524E-4</c:v>
                </c:pt>
                <c:pt idx="223">
                  <c:v>5.9437581378354713E-4</c:v>
                </c:pt>
                <c:pt idx="224">
                  <c:v>5.9834790117313887E-4</c:v>
                </c:pt>
                <c:pt idx="225">
                  <c:v>6.0236265751725652E-4</c:v>
                </c:pt>
                <c:pt idx="226">
                  <c:v>6.0641881050634309E-4</c:v>
                </c:pt>
                <c:pt idx="227">
                  <c:v>6.105150558533011E-4</c:v>
                </c:pt>
                <c:pt idx="228">
                  <c:v>6.1465005803778086E-4</c:v>
                </c:pt>
                <c:pt idx="229">
                  <c:v>6.1882245107278979E-4</c:v>
                </c:pt>
                <c:pt idx="230">
                  <c:v>6.2303083929299904E-4</c:v>
                </c:pt>
                <c:pt idx="231">
                  <c:v>6.2727379816408129E-4</c:v>
                </c:pt>
                <c:pt idx="232">
                  <c:v>6.3154987511236313E-4</c:v>
                </c:pt>
                <c:pt idx="233">
                  <c:v>6.3585759037411947E-4</c:v>
                </c:pt>
                <c:pt idx="234">
                  <c:v>6.401954378637949E-4</c:v>
                </c:pt>
                <c:pt idx="235">
                  <c:v>6.4456188606041459E-4</c:v>
                </c:pt>
                <c:pt idx="236">
                  <c:v>6.4895537891146036E-4</c:v>
                </c:pt>
                <c:pt idx="237">
                  <c:v>6.5337433675344086E-4</c:v>
                </c:pt>
                <c:pt idx="238">
                  <c:v>6.5781715724845112E-4</c:v>
                </c:pt>
                <c:pt idx="239">
                  <c:v>6.6228221633586474E-4</c:v>
                </c:pt>
                <c:pt idx="240">
                  <c:v>6.6676786919846838E-4</c:v>
                </c:pt>
                <c:pt idx="241">
                  <c:v>6.7127245124220169E-4</c:v>
                </c:pt>
                <c:pt idx="242">
                  <c:v>6.7579427908872074E-4</c:v>
                </c:pt>
                <c:pt idx="243">
                  <c:v>6.8033165157998469E-4</c:v>
                </c:pt>
                <c:pt idx="244">
                  <c:v>6.8488285079407163E-4</c:v>
                </c:pt>
                <c:pt idx="245">
                  <c:v>6.8944614307138051E-4</c:v>
                </c:pt>
                <c:pt idx="246">
                  <c:v>6.9401978005044723E-4</c:v>
                </c:pt>
                <c:pt idx="247">
                  <c:v>6.9860199971251489E-4</c:v>
                </c:pt>
                <c:pt idx="248">
                  <c:v>7.0319102743405604E-4</c:v>
                </c:pt>
                <c:pt idx="249">
                  <c:v>7.0778507704642528E-4</c:v>
                </c:pt>
                <c:pt idx="250">
                  <c:v>7.1238235190179721E-4</c:v>
                </c:pt>
                <c:pt idx="251">
                  <c:v>7.1698104594460272E-4</c:v>
                </c:pt>
                <c:pt idx="252">
                  <c:v>7.2157934478755893E-4</c:v>
                </c:pt>
                <c:pt idx="253">
                  <c:v>7.2617542679157812E-4</c:v>
                </c:pt>
                <c:pt idx="254">
                  <c:v>7.3076746414863815E-4</c:v>
                </c:pt>
                <c:pt idx="255">
                  <c:v>7.3535362396681637E-4</c:v>
                </c:pt>
                <c:pt idx="256">
                  <c:v>7.3993206935671406E-4</c:v>
                </c:pt>
                <c:pt idx="257">
                  <c:v>7.4450096051839111E-4</c:v>
                </c:pt>
                <c:pt idx="258">
                  <c:v>7.4905845582803237E-4</c:v>
                </c:pt>
                <c:pt idx="259">
                  <c:v>7.5360271292356754E-4</c:v>
                </c:pt>
                <c:pt idx="260">
                  <c:v>7.5813188978837438E-4</c:v>
                </c:pt>
                <c:pt idx="261">
                  <c:v>7.6264414583234819E-4</c:v>
                </c:pt>
                <c:pt idx="262">
                  <c:v>7.6713764296949794E-4</c:v>
                </c:pt>
                <c:pt idx="263">
                  <c:v>7.7161054669131911E-4</c:v>
                </c:pt>
                <c:pt idx="264">
                  <c:v>7.7606102713516693E-4</c:v>
                </c:pt>
                <c:pt idx="265">
                  <c:v>7.8048726014686722E-4</c:v>
                </c:pt>
                <c:pt idx="266">
                  <c:v>7.848874283368217E-4</c:v>
                </c:pt>
                <c:pt idx="267">
                  <c:v>7.892597221288482E-4</c:v>
                </c:pt>
                <c:pt idx="268">
                  <c:v>7.9360234080105418E-4</c:v>
                </c:pt>
                <c:pt idx="269">
                  <c:v>7.979134935180034E-4</c:v>
                </c:pt>
                <c:pt idx="270">
                  <c:v>8.0219140035348415E-4</c:v>
                </c:pt>
                <c:pt idx="271">
                  <c:v>8.0643429330318943E-4</c:v>
                </c:pt>
                <c:pt idx="272">
                  <c:v>8.1064041728657677E-4</c:v>
                </c:pt>
                <c:pt idx="273">
                  <c:v>8.1480803113734854E-4</c:v>
                </c:pt>
                <c:pt idx="274">
                  <c:v>8.189354085817726E-4</c:v>
                </c:pt>
                <c:pt idx="275">
                  <c:v>8.2302083920431307E-4</c:v>
                </c:pt>
                <c:pt idx="276">
                  <c:v>8.2706262939986983E-4</c:v>
                </c:pt>
                <c:pt idx="277">
                  <c:v>8.3105910331207167E-4</c:v>
                </c:pt>
                <c:pt idx="278">
                  <c:v>8.3500860375700851E-4</c:v>
                </c:pt>
                <c:pt idx="279">
                  <c:v>8.3890949313179591E-4</c:v>
                </c:pt>
                <c:pt idx="280">
                  <c:v>8.427601543075006E-4</c:v>
                </c:pt>
                <c:pt idx="281">
                  <c:v>8.4655899150578499E-4</c:v>
                </c:pt>
                <c:pt idx="282">
                  <c:v>8.5030443115880383E-4</c:v>
                </c:pt>
                <c:pt idx="283">
                  <c:v>8.5399492275181773E-4</c:v>
                </c:pt>
                <c:pt idx="284">
                  <c:v>8.5762893964806371E-4</c:v>
                </c:pt>
                <c:pt idx="285">
                  <c:v>8.6120497989539331E-4</c:v>
                </c:pt>
                <c:pt idx="286">
                  <c:v>8.6472156701418294E-4</c:v>
                </c:pt>
                <c:pt idx="287">
                  <c:v>8.6817725076618888E-4</c:v>
                </c:pt>
                <c:pt idx="288">
                  <c:v>8.7157060790379989E-4</c:v>
                </c:pt>
                <c:pt idx="289">
                  <c:v>8.749002428993949E-4</c:v>
                </c:pt>
                <c:pt idx="290">
                  <c:v>8.7816478865436432E-4</c:v>
                </c:pt>
                <c:pt idx="291">
                  <c:v>8.8136290718746763E-4</c:v>
                </c:pt>
                <c:pt idx="292">
                  <c:v>8.8449329030219155E-4</c:v>
                </c:pt>
                <c:pt idx="293">
                  <c:v>8.8755466023273343E-4</c:v>
                </c:pt>
                <c:pt idx="294">
                  <c:v>8.9054577026840198E-4</c:v>
                </c:pt>
                <c:pt idx="295">
                  <c:v>8.9346540535608135E-4</c:v>
                </c:pt>
                <c:pt idx="296">
                  <c:v>8.9631238268049777E-4</c:v>
                </c:pt>
                <c:pt idx="297">
                  <c:v>8.990855522221301E-4</c:v>
                </c:pt>
                <c:pt idx="298">
                  <c:v>9.0178379729241392E-4</c:v>
                </c:pt>
                <c:pt idx="299">
                  <c:v>9.0440603504616797E-4</c:v>
                </c:pt>
                <c:pt idx="300">
                  <c:v>9.0695121697097441E-4</c:v>
                </c:pt>
                <c:pt idx="301">
                  <c:v>9.094183293533605E-4</c:v>
                </c:pt>
                <c:pt idx="302">
                  <c:v>9.1180639372169959E-4</c:v>
                </c:pt>
                <c:pt idx="303">
                  <c:v>9.1411446726562869E-4</c:v>
                </c:pt>
                <c:pt idx="304">
                  <c:v>9.1634164323194122E-4</c:v>
                </c:pt>
                <c:pt idx="305">
                  <c:v>9.1848705129684248E-4</c:v>
                </c:pt>
                <c:pt idx="306">
                  <c:v>9.205498579144965E-4</c:v>
                </c:pt>
                <c:pt idx="307">
                  <c:v>9.2252926664184581E-4</c:v>
                </c:pt>
                <c:pt idx="308">
                  <c:v>9.2442451843967116E-4</c:v>
                </c:pt>
                <c:pt idx="309">
                  <c:v>9.2623489194983903E-4</c:v>
                </c:pt>
                <c:pt idx="310">
                  <c:v>9.2795970374884198E-4</c:v>
                </c:pt>
                <c:pt idx="311">
                  <c:v>9.2959830857755198E-4</c:v>
                </c:pt>
                <c:pt idx="312">
                  <c:v>9.3115009954732411E-4</c:v>
                </c:pt>
                <c:pt idx="313">
                  <c:v>9.3261450832246118E-4</c:v>
                </c:pt>
                <c:pt idx="314">
                  <c:v>9.339910052791479E-4</c:v>
                </c:pt>
                <c:pt idx="315">
                  <c:v>9.3527909964094547E-4</c:v>
                </c:pt>
                <c:pt idx="316">
                  <c:v>9.3647833959097115E-4</c:v>
                </c:pt>
                <c:pt idx="317">
                  <c:v>9.3758831236089751E-4</c:v>
                </c:pt>
                <c:pt idx="318">
                  <c:v>9.3860864429690539E-4</c:v>
                </c:pt>
                <c:pt idx="319">
                  <c:v>9.3953900090277393E-4</c:v>
                </c:pt>
                <c:pt idx="320">
                  <c:v>9.403790868603172E-4</c:v>
                </c:pt>
                <c:pt idx="321">
                  <c:v>9.4112864602728208E-4</c:v>
                </c:pt>
                <c:pt idx="322">
                  <c:v>9.4178746141303422E-4</c:v>
                </c:pt>
                <c:pt idx="323">
                  <c:v>9.4235535513214621E-4</c:v>
                </c:pt>
                <c:pt idx="324">
                  <c:v>9.4283218833624872E-4</c:v>
                </c:pt>
                <c:pt idx="325">
                  <c:v>9.4321786112426618E-4</c:v>
                </c:pt>
                <c:pt idx="326">
                  <c:v>9.4351231243145622E-4</c:v>
                </c:pt>
                <c:pt idx="327">
                  <c:v>9.437155198973948E-4</c:v>
                </c:pt>
                <c:pt idx="328">
                  <c:v>9.4382749971332167E-4</c:v>
                </c:pt>
                <c:pt idx="329">
                  <c:v>9.4384830644905977E-4</c:v>
                </c:pt>
                <c:pt idx="330">
                  <c:v>9.4377803285991123E-4</c:v>
                </c:pt>
                <c:pt idx="331">
                  <c:v>9.4361680967379718E-4</c:v>
                </c:pt>
                <c:pt idx="332">
                  <c:v>9.433648053590038E-4</c:v>
                </c:pt>
                <c:pt idx="333">
                  <c:v>9.4302222587294444E-4</c:v>
                </c:pt>
                <c:pt idx="334">
                  <c:v>9.4258931439218738E-4</c:v>
                </c:pt>
                <c:pt idx="335">
                  <c:v>9.4206635102423895E-4</c:v>
                </c:pt>
                <c:pt idx="336">
                  <c:v>9.4145365250139013E-4</c:v>
                </c:pt>
                <c:pt idx="337">
                  <c:v>9.4075157185706569E-4</c:v>
                </c:pt>
                <c:pt idx="338">
                  <c:v>9.3996049808502905E-4</c:v>
                </c:pt>
                <c:pt idx="339">
                  <c:v>9.3908085578188667E-4</c:v>
                </c:pt>
                <c:pt idx="340">
                  <c:v>9.3811310477332779E-4</c:v>
                </c:pt>
                <c:pt idx="341">
                  <c:v>9.3705773972444298E-4</c:v>
                </c:pt>
                <c:pt idx="342">
                  <c:v>9.3591528973462697E-4</c:v>
                </c:pt>
                <c:pt idx="343">
                  <c:v>9.3468631791749561E-4</c:v>
                </c:pt>
                <c:pt idx="344">
                  <c:v>9.3337142096619474E-4</c:v>
                </c:pt>
                <c:pt idx="345">
                  <c:v>9.3197122870462465E-4</c:v>
                </c:pt>
                <c:pt idx="346">
                  <c:v>9.3048640362499574E-4</c:v>
                </c:pt>
                <c:pt idx="347">
                  <c:v>9.2891764041213773E-4</c:v>
                </c:pt>
                <c:pt idx="348">
                  <c:v>9.2726566545509341E-4</c:v>
                </c:pt>
                <c:pt idx="349">
                  <c:v>9.2553123634642382E-4</c:v>
                </c:pt>
                <c:pt idx="350">
                  <c:v>9.2371514136964058E-4</c:v>
                </c:pt>
                <c:pt idx="351">
                  <c:v>9.2181819897533494E-4</c:v>
                </c:pt>
                <c:pt idx="352">
                  <c:v>9.198412572463976E-4</c:v>
                </c:pt>
                <c:pt idx="353">
                  <c:v>9.1778519335279358E-4</c:v>
                </c:pt>
                <c:pt idx="354">
                  <c:v>9.1565091299645584E-4</c:v>
                </c:pt>
                <c:pt idx="355">
                  <c:v>9.1343934984662134E-4</c:v>
                </c:pt>
                <c:pt idx="356">
                  <c:v>9.1115146496626755E-4</c:v>
                </c:pt>
                <c:pt idx="357">
                  <c:v>9.0878824622991753E-4</c:v>
                </c:pt>
                <c:pt idx="358">
                  <c:v>9.0635070773347902E-4</c:v>
                </c:pt>
                <c:pt idx="359">
                  <c:v>9.0383988919644643E-4</c:v>
                </c:pt>
                <c:pt idx="360">
                  <c:v>9.0125685535702091E-4</c:v>
                </c:pt>
                <c:pt idx="361">
                  <c:v>8.9860269536056142E-4</c:v>
                </c:pt>
                <c:pt idx="362">
                  <c:v>8.9587852214186763E-4</c:v>
                </c:pt>
                <c:pt idx="363">
                  <c:v>8.9308547180176579E-4</c:v>
                </c:pt>
                <c:pt idx="364">
                  <c:v>8.9022470297838905E-4</c:v>
                </c:pt>
                <c:pt idx="365">
                  <c:v>8.8729739621373662E-4</c:v>
                </c:pt>
                <c:pt idx="366">
                  <c:v>8.8430475331580018E-4</c:v>
                </c:pt>
                <c:pt idx="367">
                  <c:v>8.8124799671687563E-4</c:v>
                </c:pt>
                <c:pt idx="368">
                  <c:v>8.7812836882836839E-4</c:v>
                </c:pt>
                <c:pt idx="369">
                  <c:v>8.7494713139261342E-4</c:v>
                </c:pt>
                <c:pt idx="370">
                  <c:v>8.7170556483213459E-4</c:v>
                </c:pt>
                <c:pt idx="371">
                  <c:v>8.6840496759672608E-4</c:v>
                </c:pt>
                <c:pt idx="372">
                  <c:v>8.6504665550884595E-4</c:v>
                </c:pt>
                <c:pt idx="373">
                  <c:v>8.616319611077063E-4</c:v>
                </c:pt>
                <c:pt idx="374">
                  <c:v>8.5816223299244976E-4</c:v>
                </c:pt>
                <c:pt idx="375">
                  <c:v>8.5463883516488908E-4</c:v>
                </c:pt>
                <c:pt idx="376">
                  <c:v>8.5106314637213424E-4</c:v>
                </c:pt>
                <c:pt idx="377">
                  <c:v>8.4743655944953436E-4</c:v>
                </c:pt>
                <c:pt idx="378">
                  <c:v>8.4376048066433606E-4</c:v>
                </c:pt>
                <c:pt idx="379">
                  <c:v>8.4003632906040192E-4</c:v>
                </c:pt>
                <c:pt idx="380">
                  <c:v>8.3626553580438186E-4</c:v>
                </c:pt>
                <c:pt idx="381">
                  <c:v>8.3244954353369567E-4</c:v>
                </c:pt>
                <c:pt idx="382">
                  <c:v>8.2858980570667284E-4</c:v>
                </c:pt>
                <c:pt idx="383">
                  <c:v>8.2468778595522793E-4</c:v>
                </c:pt>
                <c:pt idx="384">
                  <c:v>8.2074495744033945E-4</c:v>
                </c:pt>
                <c:pt idx="385">
                  <c:v>8.1676280221076999E-4</c:v>
                </c:pt>
                <c:pt idx="386">
                  <c:v>8.1274281056523947E-4</c:v>
                </c:pt>
                <c:pt idx="387">
                  <c:v>8.0868648041843103E-4</c:v>
                </c:pt>
                <c:pt idx="388">
                  <c:v>8.0459531667112657E-4</c:v>
                </c:pt>
                <c:pt idx="389">
                  <c:v>8.0047083058473181E-4</c:v>
                </c:pt>
                <c:pt idx="390">
                  <c:v>7.9631453916051247E-4</c:v>
                </c:pt>
                <c:pt idx="391">
                  <c:v>7.9212796452381065E-4</c:v>
                </c:pt>
                <c:pt idx="392">
                  <c:v>7.8791263331349029E-4</c:v>
                </c:pt>
                <c:pt idx="393">
                  <c:v>7.8367007607688566E-4</c:v>
                </c:pt>
                <c:pt idx="394">
                  <c:v>7.7940182667050645E-4</c:v>
                </c:pt>
                <c:pt idx="395">
                  <c:v>7.7510942166671951E-4</c:v>
                </c:pt>
                <c:pt idx="396">
                  <c:v>7.7079439976664534E-4</c:v>
                </c:pt>
                <c:pt idx="397">
                  <c:v>7.6645830121948731E-4</c:v>
                </c:pt>
                <c:pt idx="398">
                  <c:v>7.6210266724852289E-4</c:v>
                </c:pt>
                <c:pt idx="399">
                  <c:v>7.5772903948391024E-4</c:v>
                </c:pt>
                <c:pt idx="400">
                  <c:v>7.5333895940255782E-4</c:v>
                </c:pt>
                <c:pt idx="401">
                  <c:v>7.4893396777519074E-4</c:v>
                </c:pt>
                <c:pt idx="402">
                  <c:v>7.4451560412082049E-4</c:v>
                </c:pt>
                <c:pt idx="403">
                  <c:v>7.4008540616874894E-4</c:v>
                </c:pt>
                <c:pt idx="404">
                  <c:v>7.3564490932828284E-4</c:v>
                </c:pt>
                <c:pt idx="405">
                  <c:v>7.3119564616628532E-4</c:v>
                </c:pt>
                <c:pt idx="406">
                  <c:v>7.2673914589272293E-4</c:v>
                </c:pt>
                <c:pt idx="407">
                  <c:v>7.222769338542925E-4</c:v>
                </c:pt>
                <c:pt idx="408">
                  <c:v>7.1781053103626936E-4</c:v>
                </c:pt>
                <c:pt idx="409">
                  <c:v>7.1334145357269214E-4</c:v>
                </c:pt>
                <c:pt idx="410">
                  <c:v>7.0887121226493482E-4</c:v>
                </c:pt>
                <c:pt idx="411">
                  <c:v>7.0440131210882089E-4</c:v>
                </c:pt>
                <c:pt idx="412">
                  <c:v>6.9993325183027833E-4</c:v>
                </c:pt>
                <c:pt idx="413">
                  <c:v>6.954685234296826E-4</c:v>
                </c:pt>
                <c:pt idx="414">
                  <c:v>6.9100861173489051E-4</c:v>
                </c:pt>
                <c:pt idx="415">
                  <c:v>6.8655499396303495E-4</c:v>
                </c:pt>
                <c:pt idx="416">
                  <c:v>6.8210913929113654E-4</c:v>
                </c:pt>
                <c:pt idx="417">
                  <c:v>6.7767250843555401E-4</c:v>
                </c:pt>
                <c:pt idx="418">
                  <c:v>6.7324655324029717E-4</c:v>
                </c:pt>
                <c:pt idx="419">
                  <c:v>6.6883271627422608E-4</c:v>
                </c:pt>
                <c:pt idx="420">
                  <c:v>6.6443243043715875E-4</c:v>
                </c:pt>
                <c:pt idx="421">
                  <c:v>6.6004711857484783E-4</c:v>
                </c:pt>
                <c:pt idx="422">
                  <c:v>6.5567819310288929E-4</c:v>
                </c:pt>
                <c:pt idx="423">
                  <c:v>6.5132705563947647E-4</c:v>
                </c:pt>
                <c:pt idx="424">
                  <c:v>6.4699509664704956E-4</c:v>
                </c:pt>
                <c:pt idx="425">
                  <c:v>6.4268369508274376E-4</c:v>
                </c:pt>
                <c:pt idx="426">
                  <c:v>6.3839421805766614E-4</c:v>
                </c:pt>
                <c:pt idx="427">
                  <c:v>6.3412802050491815E-4</c:v>
                </c:pt>
                <c:pt idx="428">
                  <c:v>6.2988644485632871E-4</c:v>
                </c:pt>
                <c:pt idx="429">
                  <c:v>6.2567082072786657E-4</c:v>
                </c:pt>
                <c:pt idx="430">
                  <c:v>6.2148246461361703E-4</c:v>
                </c:pt>
                <c:pt idx="431">
                  <c:v>6.173226795883176E-4</c:v>
                </c:pt>
                <c:pt idx="432">
                  <c:v>6.1319275501835625E-4</c:v>
                </c:pt>
                <c:pt idx="433">
                  <c:v>6.0909396628112695E-4</c:v>
                </c:pt>
                <c:pt idx="434">
                  <c:v>6.0502757449272082E-4</c:v>
                </c:pt>
                <c:pt idx="435">
                  <c:v>6.009948262438137E-4</c:v>
                </c:pt>
                <c:pt idx="436">
                  <c:v>5.9699695334366316E-4</c:v>
                </c:pt>
                <c:pt idx="437">
                  <c:v>5.9303517257215178E-4</c:v>
                </c:pt>
                <c:pt idx="438">
                  <c:v>5.8911068543974696E-4</c:v>
                </c:pt>
                <c:pt idx="439">
                  <c:v>5.8522467795525017E-4</c:v>
                </c:pt>
                <c:pt idx="440">
                  <c:v>5.8137832040129362E-4</c:v>
                </c:pt>
                <c:pt idx="441">
                  <c:v>5.7757276711738962E-4</c:v>
                </c:pt>
                <c:pt idx="442">
                  <c:v>5.7380915629046407E-4</c:v>
                </c:pt>
                <c:pt idx="443">
                  <c:v>5.700886097527554E-4</c:v>
                </c:pt>
                <c:pt idx="444">
                  <c:v>5.6641223278691385E-4</c:v>
                </c:pt>
                <c:pt idx="445">
                  <c:v>5.6278111393821362E-4</c:v>
                </c:pt>
                <c:pt idx="446">
                  <c:v>5.5919632483372988E-4</c:v>
                </c:pt>
                <c:pt idx="447">
                  <c:v>5.5565892000834891E-4</c:v>
                </c:pt>
                <c:pt idx="448">
                  <c:v>5.5216993673747375E-4</c:v>
                </c:pt>
                <c:pt idx="449">
                  <c:v>5.4873039487629571E-4</c:v>
                </c:pt>
                <c:pt idx="450">
                  <c:v>5.453412967054822E-4</c:v>
                </c:pt>
                <c:pt idx="451">
                  <c:v>5.420036267831461E-4</c:v>
                </c:pt>
                <c:pt idx="452">
                  <c:v>5.3871835180295015E-4</c:v>
                </c:pt>
                <c:pt idx="453">
                  <c:v>5.3548642045820596E-4</c:v>
                </c:pt>
                <c:pt idx="454">
                  <c:v>5.3230876331181697E-4</c:v>
                </c:pt>
                <c:pt idx="455">
                  <c:v>5.2918629267192517E-4</c:v>
                </c:pt>
                <c:pt idx="456">
                  <c:v>5.2611990247310831E-4</c:v>
                </c:pt>
                <c:pt idx="457">
                  <c:v>5.2311046816298692E-4</c:v>
                </c:pt>
                <c:pt idx="458">
                  <c:v>5.2015884659408677E-4</c:v>
                </c:pt>
                <c:pt idx="459">
                  <c:v>5.1726587592081552E-4</c:v>
                </c:pt>
                <c:pt idx="460">
                  <c:v>5.1443237550140037E-4</c:v>
                </c:pt>
                <c:pt idx="461">
                  <c:v>5.1165914580464302E-4</c:v>
                </c:pt>
                <c:pt idx="462">
                  <c:v>5.0894696832134393E-4</c:v>
                </c:pt>
                <c:pt idx="463">
                  <c:v>5.0629660548025029E-4</c:v>
                </c:pt>
                <c:pt idx="464">
                  <c:v>5.037088005683814E-4</c:v>
                </c:pt>
                <c:pt idx="465">
                  <c:v>5.011842776555882E-4</c:v>
                </c:pt>
                <c:pt idx="466">
                  <c:v>4.9872374152320532E-4</c:v>
                </c:pt>
                <c:pt idx="467">
                  <c:v>4.9632787759665113E-4</c:v>
                </c:pt>
                <c:pt idx="468">
                  <c:v>4.9399735188183891E-4</c:v>
                </c:pt>
                <c:pt idx="469">
                  <c:v>4.9173281090525997E-4</c:v>
                </c:pt>
                <c:pt idx="470">
                  <c:v>4.8953488165760133E-4</c:v>
                </c:pt>
                <c:pt idx="471">
                  <c:v>4.8740417154076769E-4</c:v>
                </c:pt>
                <c:pt idx="472">
                  <c:v>4.8534126831816985E-4</c:v>
                </c:pt>
                <c:pt idx="473">
                  <c:v>4.8334674006815688E-4</c:v>
                </c:pt>
                <c:pt idx="474">
                  <c:v>4.8142113514046083E-4</c:v>
                </c:pt>
                <c:pt idx="475">
                  <c:v>4.7956498211553091E-4</c:v>
                </c:pt>
                <c:pt idx="476">
                  <c:v>4.7777878976663679E-4</c:v>
                </c:pt>
                <c:pt idx="477">
                  <c:v>4.7606304702462138E-4</c:v>
                </c:pt>
                <c:pt idx="478">
                  <c:v>4.7441822294518987E-4</c:v>
                </c:pt>
                <c:pt idx="479">
                  <c:v>4.7284476667862021E-4</c:v>
                </c:pt>
                <c:pt idx="480">
                  <c:v>4.713431074417901E-4</c:v>
                </c:pt>
                <c:pt idx="481">
                  <c:v>4.6991365449241217E-4</c:v>
                </c:pt>
                <c:pt idx="482">
                  <c:v>4.6855679710537798E-4</c:v>
                </c:pt>
                <c:pt idx="483">
                  <c:v>4.6727290455111242E-4</c:v>
                </c:pt>
                <c:pt idx="484">
                  <c:v>4.6606232607584509E-4</c:v>
                </c:pt>
                <c:pt idx="485">
                  <c:v>4.6492539088370739E-4</c:v>
                </c:pt>
                <c:pt idx="486">
                  <c:v>4.6386240812057146E-4</c:v>
                </c:pt>
                <c:pt idx="487">
                  <c:v>4.6287366685954744E-4</c:v>
                </c:pt>
                <c:pt idx="488">
                  <c:v>4.6195943608806232E-4</c:v>
                </c:pt>
                <c:pt idx="489">
                  <c:v>4.6111996469644682E-4</c:v>
                </c:pt>
                <c:pt idx="490">
                  <c:v>4.6035548146796111E-4</c:v>
                </c:pt>
                <c:pt idx="491">
                  <c:v>4.5966619507019574E-4</c:v>
                </c:pt>
                <c:pt idx="492">
                  <c:v>4.5905229404778649E-4</c:v>
                </c:pt>
                <c:pt idx="493">
                  <c:v>4.5851394681638882E-4</c:v>
                </c:pt>
                <c:pt idx="494">
                  <c:v>4.5805130165786048E-4</c:v>
                </c:pt>
                <c:pt idx="495">
                  <c:v>4.5766448671660624E-4</c:v>
                </c:pt>
                <c:pt idx="496">
                  <c:v>4.5735360999704389E-4</c:v>
                </c:pt>
                <c:pt idx="497">
                  <c:v>4.5711875936215379E-4</c:v>
                </c:pt>
                <c:pt idx="498">
                  <c:v>4.5696000253308107E-4</c:v>
                </c:pt>
                <c:pt idx="499">
                  <c:v>4.5687738708976319E-4</c:v>
                </c:pt>
                <c:pt idx="500">
                  <c:v>4.5687094047256057E-4</c:v>
                </c:pt>
                <c:pt idx="501">
                  <c:v>4.5694066998487316E-4</c:v>
                </c:pt>
                <c:pt idx="502">
                  <c:v>4.5708656279673044E-4</c:v>
                </c:pt>
                <c:pt idx="503">
                  <c:v>4.5730858594934809E-4</c:v>
                </c:pt>
                <c:pt idx="504">
                  <c:v>4.5760668636064757E-4</c:v>
                </c:pt>
                <c:pt idx="505">
                  <c:v>4.5798079083174214E-4</c:v>
                </c:pt>
                <c:pt idx="506">
                  <c:v>4.584308060543962E-4</c:v>
                </c:pt>
                <c:pt idx="507">
                  <c:v>4.5895661861947016E-4</c:v>
                </c:pt>
                <c:pt idx="508">
                  <c:v>4.5955809502636779E-4</c:v>
                </c:pt>
                <c:pt idx="509">
                  <c:v>4.6023508169350843E-4</c:v>
                </c:pt>
                <c:pt idx="510">
                  <c:v>4.6098740496985094E-4</c:v>
                </c:pt>
                <c:pt idx="511">
                  <c:v>4.6181487114750033E-4</c:v>
                </c:pt>
                <c:pt idx="512">
                  <c:v>4.6271726647543441E-4</c:v>
                </c:pt>
                <c:pt idx="513">
                  <c:v>4.6369435717439093E-4</c:v>
                </c:pt>
                <c:pt idx="514">
                  <c:v>4.647458894529621E-4</c:v>
                </c:pt>
                <c:pt idx="515">
                  <c:v>4.6587158952494516E-4</c:v>
                </c:pt>
                <c:pt idx="516">
                  <c:v>4.6707116362800682E-4</c:v>
                </c:pt>
                <c:pt idx="517">
                  <c:v>4.6834429804371833E-4</c:v>
                </c:pt>
                <c:pt idx="518">
                  <c:v>4.69690659119028E-4</c:v>
                </c:pt>
                <c:pt idx="519">
                  <c:v>4.711098932892376E-4</c:v>
                </c:pt>
                <c:pt idx="520">
                  <c:v>4.7260162710255663E-4</c:v>
                </c:pt>
                <c:pt idx="521">
                  <c:v>4.7416546724631117E-4</c:v>
                </c:pt>
                <c:pt idx="522">
                  <c:v>4.758010005748894E-4</c:v>
                </c:pt>
                <c:pt idx="523">
                  <c:v>4.7750779413950742E-4</c:v>
                </c:pt>
                <c:pt idx="524">
                  <c:v>4.7928539521988652E-4</c:v>
                </c:pt>
                <c:pt idx="525">
                  <c:v>4.8113333135793368E-4</c:v>
                </c:pt>
                <c:pt idx="526">
                  <c:v>4.830511103935235E-4</c:v>
                </c:pt>
                <c:pt idx="527">
                  <c:v>4.8503822050248105E-4</c:v>
                </c:pt>
                <c:pt idx="528">
                  <c:v>4.8709413023687048E-4</c:v>
                </c:pt>
                <c:pt idx="529">
                  <c:v>4.89218288567697E-4</c:v>
                </c:pt>
                <c:pt idx="530">
                  <c:v>4.9141012493013293E-4</c:v>
                </c:pt>
                <c:pt idx="531">
                  <c:v>4.9366904927138197E-4</c:v>
                </c:pt>
                <c:pt idx="532">
                  <c:v>4.9599445210129936E-4</c:v>
                </c:pt>
                <c:pt idx="533">
                  <c:v>4.9838570454588632E-4</c:v>
                </c:pt>
                <c:pt idx="534">
                  <c:v>5.008421584037846E-4</c:v>
                </c:pt>
                <c:pt idx="535">
                  <c:v>5.033631462058938E-4</c:v>
                </c:pt>
                <c:pt idx="536">
                  <c:v>5.0594798127824114E-4</c:v>
                </c:pt>
                <c:pt idx="537">
                  <c:v>5.0859595780823293E-4</c:v>
                </c:pt>
                <c:pt idx="538">
                  <c:v>5.1130635091442176E-4</c:v>
                </c:pt>
                <c:pt idx="539">
                  <c:v>5.1407841671992143E-4</c:v>
                </c:pt>
                <c:pt idx="540">
                  <c:v>5.1691139242960953E-4</c:v>
                </c:pt>
                <c:pt idx="541">
                  <c:v>5.1980449641125218E-4</c:v>
                </c:pt>
                <c:pt idx="542">
                  <c:v>5.2275692828069307E-4</c:v>
                </c:pt>
                <c:pt idx="543">
                  <c:v>5.2576786899124659E-4</c:v>
                </c:pt>
                <c:pt idx="544">
                  <c:v>5.2883648092743782E-4</c:v>
                </c:pt>
                <c:pt idx="545">
                  <c:v>5.3196190800323137E-4</c:v>
                </c:pt>
                <c:pt idx="546">
                  <c:v>5.3514327576489429E-4</c:v>
                </c:pt>
                <c:pt idx="547">
                  <c:v>5.3837969149863783E-4</c:v>
                </c:pt>
                <c:pt idx="548">
                  <c:v>5.4167024434318106E-4</c:v>
                </c:pt>
                <c:pt idx="549">
                  <c:v>5.4501400540738322E-4</c:v>
                </c:pt>
                <c:pt idx="550">
                  <c:v>5.4841002789309098E-4</c:v>
                </c:pt>
                <c:pt idx="551">
                  <c:v>5.518573472233422E-4</c:v>
                </c:pt>
                <c:pt idx="552">
                  <c:v>5.5535498117607537E-4</c:v>
                </c:pt>
                <c:pt idx="553">
                  <c:v>5.5890193002348433E-4</c:v>
                </c:pt>
                <c:pt idx="554">
                  <c:v>5.6249717667717063E-4</c:v>
                </c:pt>
                <c:pt idx="555">
                  <c:v>5.6613968683921669E-4</c:v>
                </c:pt>
                <c:pt idx="556">
                  <c:v>5.698284091593495E-4</c:v>
                </c:pt>
                <c:pt idx="557">
                  <c:v>5.7356227539831191E-4</c:v>
                </c:pt>
                <c:pt idx="558">
                  <c:v>5.7734020059758018E-4</c:v>
                </c:pt>
                <c:pt idx="559">
                  <c:v>5.8116108325558782E-4</c:v>
                </c:pt>
                <c:pt idx="560">
                  <c:v>5.8502380551055816E-4</c:v>
                </c:pt>
                <c:pt idx="561">
                  <c:v>5.8892723333010485E-4</c:v>
                </c:pt>
                <c:pt idx="562">
                  <c:v>5.9287021670771656E-4</c:v>
                </c:pt>
                <c:pt idx="563">
                  <c:v>5.9685158986625005E-4</c:v>
                </c:pt>
                <c:pt idx="564">
                  <c:v>6.0087017146856622E-4</c:v>
                </c:pt>
                <c:pt idx="565">
                  <c:v>6.0492476483542542E-4</c:v>
                </c:pt>
                <c:pt idx="566">
                  <c:v>6.0901415817076095E-4</c:v>
                </c:pt>
                <c:pt idx="567">
                  <c:v>6.1313712479444706E-4</c:v>
                </c:pt>
                <c:pt idx="568">
                  <c:v>6.1729242338265746E-4</c:v>
                </c:pt>
                <c:pt idx="569">
                  <c:v>6.2147879821595109E-4</c:v>
                </c:pt>
                <c:pt idx="570">
                  <c:v>6.2569497943515504E-4</c:v>
                </c:pt>
                <c:pt idx="571">
                  <c:v>6.2993968330516813E-4</c:v>
                </c:pt>
                <c:pt idx="572">
                  <c:v>6.3421161248675899E-4</c:v>
                </c:pt>
                <c:pt idx="573">
                  <c:v>6.3850945631646443E-4</c:v>
                </c:pt>
                <c:pt idx="574">
                  <c:v>6.4283189109465907E-4</c:v>
                </c:pt>
                <c:pt idx="575">
                  <c:v>6.4717758038188738E-4</c:v>
                </c:pt>
                <c:pt idx="576">
                  <c:v>6.5154517530351141E-4</c:v>
                </c:pt>
                <c:pt idx="577">
                  <c:v>6.5593331486276242E-4</c:v>
                </c:pt>
                <c:pt idx="578">
                  <c:v>6.6034062626225368E-4</c:v>
                </c:pt>
                <c:pt idx="579">
                  <c:v>6.6476572523400219E-4</c:v>
                </c:pt>
                <c:pt idx="580">
                  <c:v>6.6920721637799734E-4</c:v>
                </c:pt>
                <c:pt idx="581">
                  <c:v>6.7366369350941083E-4</c:v>
                </c:pt>
                <c:pt idx="582">
                  <c:v>6.7813374001441198E-4</c:v>
                </c:pt>
                <c:pt idx="583">
                  <c:v>6.8261592921467235E-4</c:v>
                </c:pt>
                <c:pt idx="584">
                  <c:v>6.8710882474056455E-4</c:v>
                </c:pt>
                <c:pt idx="585">
                  <c:v>6.9161098091307272E-4</c:v>
                </c:pt>
                <c:pt idx="586">
                  <c:v>6.9612094313440569E-4</c:v>
                </c:pt>
                <c:pt idx="587">
                  <c:v>7.0063724828734993E-4</c:v>
                </c:pt>
                <c:pt idx="588">
                  <c:v>7.051584251433114E-4</c:v>
                </c:pt>
                <c:pt idx="589">
                  <c:v>7.0968299477908886E-4</c:v>
                </c:pt>
                <c:pt idx="590">
                  <c:v>7.1420947100227781E-4</c:v>
                </c:pt>
                <c:pt idx="591">
                  <c:v>7.187363607853534E-4</c:v>
                </c:pt>
                <c:pt idx="592">
                  <c:v>7.2326216470833542E-4</c:v>
                </c:pt>
                <c:pt idx="593">
                  <c:v>7.2778537741003909E-4</c:v>
                </c:pt>
                <c:pt idx="594">
                  <c:v>7.3230448804778472E-4</c:v>
                </c:pt>
                <c:pt idx="595">
                  <c:v>7.368179807655859E-4</c:v>
                </c:pt>
                <c:pt idx="596">
                  <c:v>7.4132433517068073E-4</c:v>
                </c:pt>
                <c:pt idx="597">
                  <c:v>7.4582202681834067E-4</c:v>
                </c:pt>
                <c:pt idx="598">
                  <c:v>7.503095277048902E-4</c:v>
                </c:pt>
                <c:pt idx="599">
                  <c:v>7.5478530676878724E-4</c:v>
                </c:pt>
                <c:pt idx="600">
                  <c:v>7.5924783039972782E-4</c:v>
                </c:pt>
                <c:pt idx="601">
                  <c:v>7.6369556295556227E-4</c:v>
                </c:pt>
                <c:pt idx="602">
                  <c:v>7.6812696728698244E-4</c:v>
                </c:pt>
                <c:pt idx="603">
                  <c:v>7.7254050526980999E-4</c:v>
                </c:pt>
                <c:pt idx="604">
                  <c:v>7.7693463834470149E-4</c:v>
                </c:pt>
                <c:pt idx="605">
                  <c:v>7.8130782806418728E-4</c:v>
                </c:pt>
                <c:pt idx="606">
                  <c:v>7.856585366468209E-4</c:v>
                </c:pt>
                <c:pt idx="607">
                  <c:v>7.8998522753828248E-4</c:v>
                </c:pt>
                <c:pt idx="608">
                  <c:v>7.9428636597927472E-4</c:v>
                </c:pt>
                <c:pt idx="609">
                  <c:v>7.9856041957996021E-4</c:v>
                </c:pt>
                <c:pt idx="610">
                  <c:v>8.02805858900807E-4</c:v>
                </c:pt>
                <c:pt idx="611">
                  <c:v>8.0702115803957817E-4</c:v>
                </c:pt>
                <c:pt idx="612">
                  <c:v>8.112047952242552E-4</c:v>
                </c:pt>
                <c:pt idx="613">
                  <c:v>8.1535525341168153E-4</c:v>
                </c:pt>
                <c:pt idx="614">
                  <c:v>8.1947102089165147E-4</c:v>
                </c:pt>
                <c:pt idx="615">
                  <c:v>8.2355059189624462E-4</c:v>
                </c:pt>
                <c:pt idx="616">
                  <c:v>8.2759246721406132E-4</c:v>
                </c:pt>
                <c:pt idx="617">
                  <c:v>8.3159515480921067E-4</c:v>
                </c:pt>
                <c:pt idx="618">
                  <c:v>8.3555717044463389E-4</c:v>
                </c:pt>
                <c:pt idx="619">
                  <c:v>8.3947703830959414E-4</c:v>
                </c:pt>
                <c:pt idx="620">
                  <c:v>8.4335329165096979E-4</c:v>
                </c:pt>
                <c:pt idx="621">
                  <c:v>8.4718447340805512E-4</c:v>
                </c:pt>
                <c:pt idx="622">
                  <c:v>8.5096913685056834E-4</c:v>
                </c:pt>
                <c:pt idx="623">
                  <c:v>8.5470584621955242E-4</c:v>
                </c:pt>
                <c:pt idx="624">
                  <c:v>8.5839317737078694E-4</c:v>
                </c:pt>
                <c:pt idx="625">
                  <c:v>8.620297184204304E-4</c:v>
                </c:pt>
                <c:pt idx="626">
                  <c:v>8.6561407039251973E-4</c:v>
                </c:pt>
                <c:pt idx="627">
                  <c:v>8.6914484786796298E-4</c:v>
                </c:pt>
                <c:pt idx="628">
                  <c:v>8.7262067963466208E-4</c:v>
                </c:pt>
                <c:pt idx="629">
                  <c:v>8.7604020933841533E-4</c:v>
                </c:pt>
                <c:pt idx="630">
                  <c:v>8.7940209613421197E-4</c:v>
                </c:pt>
                <c:pt idx="631">
                  <c:v>8.8270501533749962E-4</c:v>
                </c:pt>
                <c:pt idx="632">
                  <c:v>8.8594765907508161E-4</c:v>
                </c:pt>
                <c:pt idx="633">
                  <c:v>8.8912873693521716E-4</c:v>
                </c:pt>
                <c:pt idx="634">
                  <c:v>8.9224697661652904E-4</c:v>
                </c:pt>
                <c:pt idx="635">
                  <c:v>8.953011245752603E-4</c:v>
                </c:pt>
                <c:pt idx="636">
                  <c:v>8.9828994667057074E-4</c:v>
                </c:pt>
                <c:pt idx="637">
                  <c:v>9.0121222880731162E-4</c:v>
                </c:pt>
                <c:pt idx="638">
                  <c:v>9.0406677757594214E-4</c:v>
                </c:pt>
                <c:pt idx="639">
                  <c:v>9.0685242088915316E-4</c:v>
                </c:pt>
                <c:pt idx="640">
                  <c:v>9.0956800861466901E-4</c:v>
                </c:pt>
                <c:pt idx="641">
                  <c:v>9.122124132039174E-4</c:v>
                </c:pt>
                <c:pt idx="642">
                  <c:v>9.1478453031599682E-4</c:v>
                </c:pt>
                <c:pt idx="643">
                  <c:v>9.1728327943656153E-4</c:v>
                </c:pt>
                <c:pt idx="644">
                  <c:v>9.1970760449114916E-4</c:v>
                </c:pt>
                <c:pt idx="645">
                  <c:v>9.2205647445248867E-4</c:v>
                </c:pt>
                <c:pt idx="646">
                  <c:v>9.2432888394132333E-4</c:v>
                </c:pt>
                <c:pt idx="647">
                  <c:v>9.2652385382031464E-4</c:v>
                </c:pt>
                <c:pt idx="648">
                  <c:v>9.2864043178050339E-4</c:v>
                </c:pt>
                <c:pt idx="649">
                  <c:v>9.3067769291993582E-4</c:v>
                </c:pt>
                <c:pt idx="650">
                  <c:v>9.3263474031391597E-4</c:v>
                </c:pt>
                <c:pt idx="651">
                  <c:v>9.3451070557646829E-4</c:v>
                </c:pt>
                <c:pt idx="652">
                  <c:v>9.3630474941250026E-4</c:v>
                </c:pt>
                <c:pt idx="653">
                  <c:v>9.3801606216023048E-4</c:v>
                </c:pt>
                <c:pt idx="654">
                  <c:v>9.3964386432338412E-4</c:v>
                </c:pt>
                <c:pt idx="655">
                  <c:v>9.4118740709271068E-4</c:v>
                </c:pt>
                <c:pt idx="656">
                  <c:v>9.4264597285633953E-4</c:v>
                </c:pt>
                <c:pt idx="657">
                  <c:v>9.4401887569852078E-4</c:v>
                </c:pt>
                <c:pt idx="658">
                  <c:v>9.453054618862723E-4</c:v>
                </c:pt>
                <c:pt idx="659">
                  <c:v>9.465051103434935E-4</c:v>
                </c:pt>
                <c:pt idx="660">
                  <c:v>9.4761723311206523E-4</c:v>
                </c:pt>
                <c:pt idx="661">
                  <c:v>9.4864127579951502E-4</c:v>
                </c:pt>
                <c:pt idx="662">
                  <c:v>9.4957671801275791E-4</c:v>
                </c:pt>
                <c:pt idx="663">
                  <c:v>9.5042307377748861E-4</c:v>
                </c:pt>
                <c:pt idx="664">
                  <c:v>9.5117989194278994E-4</c:v>
                </c:pt>
                <c:pt idx="665">
                  <c:v>9.5184675657050168E-4</c:v>
                </c:pt>
                <c:pt idx="666">
                  <c:v>9.5242328730895374E-4</c:v>
                </c:pt>
                <c:pt idx="667">
                  <c:v>9.529091397505894E-4</c:v>
                </c:pt>
                <c:pt idx="668">
                  <c:v>9.533040057731236E-4</c:v>
                </c:pt>
                <c:pt idx="669">
                  <c:v>9.536076138637634E-4</c:v>
                </c:pt>
                <c:pt idx="670">
                  <c:v>9.5381972942615019E-4</c:v>
                </c:pt>
                <c:pt idx="671">
                  <c:v>9.539401550695758E-4</c:v>
                </c:pt>
                <c:pt idx="672">
                  <c:v>9.5396873088012956E-4</c:v>
                </c:pt>
                <c:pt idx="673">
                  <c:v>9.5390533467336444E-4</c:v>
                </c:pt>
                <c:pt idx="674">
                  <c:v>9.5374988222815516E-4</c:v>
                </c:pt>
                <c:pt idx="675">
                  <c:v>9.5350232750134132E-4</c:v>
                </c:pt>
                <c:pt idx="676">
                  <c:v>9.5316266282287256E-4</c:v>
                </c:pt>
                <c:pt idx="677">
                  <c:v>9.5273091907104967E-4</c:v>
                </c:pt>
                <c:pt idx="678">
                  <c:v>9.5220716582759563E-4</c:v>
                </c:pt>
                <c:pt idx="679">
                  <c:v>9.5159151151221334E-4</c:v>
                </c:pt>
                <c:pt idx="680">
                  <c:v>9.5088410349633448E-4</c:v>
                </c:pt>
                <c:pt idx="681">
                  <c:v>9.5008512819577391E-4</c:v>
                </c:pt>
                <c:pt idx="682">
                  <c:v>9.4919481114201574E-4</c:v>
                </c:pt>
                <c:pt idx="683">
                  <c:v>9.4821341703187111E-4</c:v>
                </c:pt>
                <c:pt idx="684">
                  <c:v>9.4714124975525281E-4</c:v>
                </c:pt>
                <c:pt idx="685">
                  <c:v>9.4597865240082357E-4</c:v>
                </c:pt>
                <c:pt idx="686">
                  <c:v>9.4472600723933381E-4</c:v>
                </c:pt>
                <c:pt idx="687">
                  <c:v>9.4338373568439253E-4</c:v>
                </c:pt>
                <c:pt idx="688">
                  <c:v>9.4195229823055399E-4</c:v>
                </c:pt>
                <c:pt idx="689">
                  <c:v>9.4043219436843665E-4</c:v>
                </c:pt>
                <c:pt idx="690">
                  <c:v>9.3882396247685438E-4</c:v>
                </c:pt>
                <c:pt idx="691">
                  <c:v>9.3712817969168099E-4</c:v>
                </c:pt>
                <c:pt idx="692">
                  <c:v>9.3534546175144001E-4</c:v>
                </c:pt>
                <c:pt idx="693">
                  <c:v>9.3347646281942724E-4</c:v>
                </c:pt>
                <c:pt idx="694">
                  <c:v>9.3152187528232333E-4</c:v>
                </c:pt>
                <c:pt idx="695">
                  <c:v>9.2948242952517967E-4</c:v>
                </c:pt>
                <c:pt idx="696">
                  <c:v>9.2735889368279712E-4</c:v>
                </c:pt>
                <c:pt idx="697">
                  <c:v>9.2515207336736009E-4</c:v>
                </c:pt>
                <c:pt idx="698">
                  <c:v>9.2286281137237813E-4</c:v>
                </c:pt>
                <c:pt idx="699">
                  <c:v>9.2049198735292084E-4</c:v>
                </c:pt>
                <c:pt idx="700">
                  <c:v>9.1804051748213978E-4</c:v>
                </c:pt>
                <c:pt idx="701">
                  <c:v>9.1550935408412065E-4</c:v>
                </c:pt>
                <c:pt idx="702">
                  <c:v>9.1289948524316358E-4</c:v>
                </c:pt>
                <c:pt idx="703">
                  <c:v>9.1021193438948849E-4</c:v>
                </c:pt>
                <c:pt idx="704">
                  <c:v>9.074477598615074E-4</c:v>
                </c:pt>
                <c:pt idx="705">
                  <c:v>9.0460805444481074E-4</c:v>
                </c:pt>
                <c:pt idx="706">
                  <c:v>9.0169394488789282E-4</c:v>
                </c:pt>
                <c:pt idx="707">
                  <c:v>8.9870659139489159E-4</c:v>
                </c:pt>
                <c:pt idx="708">
                  <c:v>8.9564718709542386E-4</c:v>
                </c:pt>
                <c:pt idx="709">
                  <c:v>8.9251695749173964E-4</c:v>
                </c:pt>
                <c:pt idx="710">
                  <c:v>8.893171598834352E-4</c:v>
                </c:pt>
                <c:pt idx="711">
                  <c:v>8.8604908276988586E-4</c:v>
                </c:pt>
                <c:pt idx="712">
                  <c:v>8.8271404523074075E-4</c:v>
                </c:pt>
                <c:pt idx="713">
                  <c:v>8.7931339628464285E-4</c:v>
                </c:pt>
                <c:pt idx="714">
                  <c:v>8.7584851422657086E-4</c:v>
                </c:pt>
                <c:pt idx="715">
                  <c:v>8.7232080594403568E-4</c:v>
                </c:pt>
                <c:pt idx="716">
                  <c:v>8.6873170621249601E-4</c:v>
                </c:pt>
                <c:pt idx="717">
                  <c:v>8.6508267697033123E-4</c:v>
                </c:pt>
                <c:pt idx="718">
                  <c:v>8.6137520657374991E-4</c:v>
                </c:pt>
                <c:pt idx="719">
                  <c:v>8.5761080903199892E-4</c:v>
                </c:pt>
                <c:pt idx="720">
                  <c:v>8.5379102322332388E-4</c:v>
                </c:pt>
                <c:pt idx="721">
                  <c:v>8.4991741209203243E-4</c:v>
                </c:pt>
                <c:pt idx="722">
                  <c:v>8.4599156182718844E-4</c:v>
                </c:pt>
                <c:pt idx="723">
                  <c:v>8.4201508102334363E-4</c:v>
                </c:pt>
                <c:pt idx="724">
                  <c:v>8.3798959982379808E-4</c:v>
                </c:pt>
                <c:pt idx="725">
                  <c:v>8.3391676904690925E-4</c:v>
                </c:pt>
                <c:pt idx="726">
                  <c:v>8.2979825929592921E-4</c:v>
                </c:pt>
                <c:pt idx="727">
                  <c:v>8.2563576005294963E-4</c:v>
                </c:pt>
                <c:pt idx="728">
                  <c:v>8.2143097875744559E-4</c:v>
                </c:pt>
                <c:pt idx="729">
                  <c:v>8.1718563987006254E-4</c:v>
                </c:pt>
                <c:pt idx="730">
                  <c:v>8.1290148392215342E-4</c:v>
                </c:pt>
                <c:pt idx="731">
                  <c:v>8.0858026655171607E-4</c:v>
                </c:pt>
                <c:pt idx="732">
                  <c:v>8.0422375752631616E-4</c:v>
                </c:pt>
                <c:pt idx="733">
                  <c:v>7.998337397536738E-4</c:v>
                </c:pt>
                <c:pt idx="734">
                  <c:v>7.9541200828046996E-4</c:v>
                </c:pt>
                <c:pt idx="735">
                  <c:v>7.909603692801523E-4</c:v>
                </c:pt>
                <c:pt idx="736">
                  <c:v>7.8648063903028658E-4</c:v>
                </c:pt>
                <c:pt idx="737">
                  <c:v>7.819746428802492E-4</c:v>
                </c:pt>
                <c:pt idx="738">
                  <c:v>7.774442142099052E-4</c:v>
                </c:pt>
                <c:pt idx="739">
                  <c:v>7.7289119337995977E-4</c:v>
                </c:pt>
                <c:pt idx="740">
                  <c:v>7.6831742667478873E-4</c:v>
                </c:pt>
                <c:pt idx="741">
                  <c:v>7.6372476523839557E-4</c:v>
                </c:pt>
                <c:pt idx="742">
                  <c:v>7.5911506400430369E-4</c:v>
                </c:pt>
                <c:pt idx="743">
                  <c:v>7.5449018062008857E-4</c:v>
                </c:pt>
                <c:pt idx="744">
                  <c:v>7.4985197436737818E-4</c:v>
                </c:pt>
                <c:pt idx="745">
                  <c:v>7.4520230507800749E-4</c:v>
                </c:pt>
                <c:pt idx="746">
                  <c:v>7.4054303204721251E-4</c:v>
                </c:pt>
                <c:pt idx="747">
                  <c:v>7.3587601294457033E-4</c:v>
                </c:pt>
                <c:pt idx="748">
                  <c:v>7.312031027235078E-4</c:v>
                </c:pt>
                <c:pt idx="749">
                  <c:v>7.2652615253020712E-4</c:v>
                </c:pt>
                <c:pt idx="750">
                  <c:v>7.2184700861268366E-4</c:v>
                </c:pt>
                <c:pt idx="751">
                  <c:v>7.1716751123086341E-4</c:v>
                </c:pt>
                <c:pt idx="752">
                  <c:v>7.1248949356848249E-4</c:v>
                </c:pt>
                <c:pt idx="753">
                  <c:v>7.0781478064760902E-4</c:v>
                </c:pt>
                <c:pt idx="754">
                  <c:v>7.0314518824663797E-4</c:v>
                </c:pt>
                <c:pt idx="755">
                  <c:v>6.984825218225698E-4</c:v>
                </c:pt>
                <c:pt idx="756">
                  <c:v>6.9382857543840945E-4</c:v>
                </c:pt>
                <c:pt idx="757">
                  <c:v>6.8918513069648741E-4</c:v>
                </c:pt>
                <c:pt idx="758">
                  <c:v>6.8455395567858267E-4</c:v>
                </c:pt>
                <c:pt idx="759">
                  <c:v>6.7993680389360806E-4</c:v>
                </c:pt>
                <c:pt idx="760">
                  <c:v>6.7533541323373857E-4</c:v>
                </c:pt>
                <c:pt idx="761">
                  <c:v>6.7075150493979042E-4</c:v>
                </c:pt>
                <c:pt idx="762">
                  <c:v>6.6618678257663265E-4</c:v>
                </c:pt>
                <c:pt idx="763">
                  <c:v>6.6164293101952042E-4</c:v>
                </c:pt>
                <c:pt idx="764">
                  <c:v>6.5712161545209541E-4</c:v>
                </c:pt>
                <c:pt idx="765">
                  <c:v>6.5262448037687638E-4</c:v>
                </c:pt>
                <c:pt idx="766">
                  <c:v>6.4815314863906834E-4</c:v>
                </c:pt>
                <c:pt idx="767">
                  <c:v>6.4370922046444771E-4</c:v>
                </c:pt>
                <c:pt idx="768">
                  <c:v>6.392942725121101E-4</c:v>
                </c:pt>
                <c:pt idx="769">
                  <c:v>6.3490985694288982E-4</c:v>
                </c:pt>
                <c:pt idx="770">
                  <c:v>6.3055750050417664E-4</c:v>
                </c:pt>
                <c:pt idx="771">
                  <c:v>6.2623870363191889E-4</c:v>
                </c:pt>
                <c:pt idx="772">
                  <c:v>6.2195493957051924E-4</c:v>
                </c:pt>
                <c:pt idx="773">
                  <c:v>6.1770765351142076E-4</c:v>
                </c:pt>
                <c:pt idx="774">
                  <c:v>6.1349826175102892E-4</c:v>
                </c:pt>
                <c:pt idx="775">
                  <c:v>6.09328150868742E-4</c:v>
                </c:pt>
                <c:pt idx="776">
                  <c:v>6.051986769257541E-4</c:v>
                </c:pt>
                <c:pt idx="777">
                  <c:v>6.0111116468530325E-4</c:v>
                </c:pt>
                <c:pt idx="778">
                  <c:v>5.970669068550644E-4</c:v>
                </c:pt>
                <c:pt idx="779">
                  <c:v>5.9306716335230723E-4</c:v>
                </c:pt>
                <c:pt idx="780">
                  <c:v>5.8911316059244564E-4</c:v>
                </c:pt>
                <c:pt idx="781">
                  <c:v>5.8520609080164529E-4</c:v>
                </c:pt>
                <c:pt idx="782">
                  <c:v>5.8134711135401711E-4</c:v>
                </c:pt>
                <c:pt idx="783">
                  <c:v>5.7753734413402546E-4</c:v>
                </c:pt>
                <c:pt idx="784">
                  <c:v>5.7377787492466725E-4</c:v>
                </c:pt>
                <c:pt idx="785">
                  <c:v>5.7006975282192479E-4</c:v>
                </c:pt>
                <c:pt idx="786">
                  <c:v>5.6641398967606938E-4</c:v>
                </c:pt>
                <c:pt idx="787">
                  <c:v>5.6281155956026127E-4</c:v>
                </c:pt>
                <c:pt idx="788">
                  <c:v>5.5926339826695766E-4</c:v>
                </c:pt>
                <c:pt idx="789">
                  <c:v>5.5577040283257505E-4</c:v>
                </c:pt>
                <c:pt idx="790">
                  <c:v>5.5233343109082657E-4</c:v>
                </c:pt>
                <c:pt idx="791">
                  <c:v>5.48953301255167E-4</c:v>
                </c:pt>
                <c:pt idx="792">
                  <c:v>5.4563079153070759E-4</c:v>
                </c:pt>
                <c:pt idx="793">
                  <c:v>5.4236663975597873E-4</c:v>
                </c:pt>
                <c:pt idx="794">
                  <c:v>5.3916154307487069E-4</c:v>
                </c:pt>
                <c:pt idx="795">
                  <c:v>5.3601615763906516E-4</c:v>
                </c:pt>
                <c:pt idx="796">
                  <c:v>5.3293109834124752E-4</c:v>
                </c:pt>
                <c:pt idx="797">
                  <c:v>5.2990693857935499E-4</c:v>
                </c:pt>
                <c:pt idx="798">
                  <c:v>5.2694421005210212E-4</c:v>
                </c:pt>
                <c:pt idx="799">
                  <c:v>5.2404340258598665E-4</c:v>
                </c:pt>
                <c:pt idx="800">
                  <c:v>5.2120496399395968E-4</c:v>
                </c:pt>
                <c:pt idx="801">
                  <c:v>5.1842929996591294E-4</c:v>
                </c:pt>
                <c:pt idx="802">
                  <c:v>5.1571677399111333E-4</c:v>
                </c:pt>
                <c:pt idx="803">
                  <c:v>5.1306770731267845E-4</c:v>
                </c:pt>
                <c:pt idx="804">
                  <c:v>5.104823789141708E-4</c:v>
                </c:pt>
                <c:pt idx="805">
                  <c:v>5.0796102553834913E-4</c:v>
                </c:pt>
                <c:pt idx="806">
                  <c:v>5.0550384173809603E-4</c:v>
                </c:pt>
                <c:pt idx="807">
                  <c:v>5.0311097995950479E-4</c:v>
                </c:pt>
                <c:pt idx="808">
                  <c:v>5.0078255065708879E-4</c:v>
                </c:pt>
                <c:pt idx="809">
                  <c:v>4.985186224410388E-4</c:v>
                </c:pt>
                <c:pt idx="810">
                  <c:v>4.9631922225643326E-4</c:v>
                </c:pt>
                <c:pt idx="811">
                  <c:v>4.9418433559427302E-4</c:v>
                </c:pt>
                <c:pt idx="812">
                  <c:v>4.9211390673418445E-4</c:v>
                </c:pt>
                <c:pt idx="813">
                  <c:v>4.9010783901860767E-4</c:v>
                </c:pt>
                <c:pt idx="814">
                  <c:v>4.8816599515825792E-4</c:v>
                </c:pt>
                <c:pt idx="815">
                  <c:v>4.8628819756861796E-4</c:v>
                </c:pt>
                <c:pt idx="816">
                  <c:v>4.8447422873719199E-4</c:v>
                </c:pt>
                <c:pt idx="817">
                  <c:v>4.8272383162122507E-4</c:v>
                </c:pt>
                <c:pt idx="818">
                  <c:v>4.8103671007556319E-4</c:v>
                </c:pt>
                <c:pt idx="819">
                  <c:v>4.7941252931029939E-4</c:v>
                </c:pt>
                <c:pt idx="820">
                  <c:v>4.7785091637782691E-4</c:v>
                </c:pt>
                <c:pt idx="821">
                  <c:v>4.7635146068889076E-4</c:v>
                </c:pt>
                <c:pt idx="822">
                  <c:v>4.7491371455720495E-4</c:v>
                </c:pt>
                <c:pt idx="823">
                  <c:v>4.7353719377217263E-4</c:v>
                </c:pt>
                <c:pt idx="824">
                  <c:v>4.7222137819922209E-4</c:v>
                </c:pt>
                <c:pt idx="825">
                  <c:v>4.7096571240724702E-4</c:v>
                </c:pt>
                <c:pt idx="826">
                  <c:v>4.6976960632260967E-4</c:v>
                </c:pt>
                <c:pt idx="827">
                  <c:v>4.6863243590914593E-4</c:v>
                </c:pt>
                <c:pt idx="828">
                  <c:v>4.6755354387358208E-4</c:v>
                </c:pt>
                <c:pt idx="829">
                  <c:v>4.6653224039575227E-4</c:v>
                </c:pt>
                <c:pt idx="830">
                  <c:v>4.6556780388297983E-4</c:v>
                </c:pt>
                <c:pt idx="831">
                  <c:v>4.6465948174796354E-4</c:v>
                </c:pt>
                <c:pt idx="832">
                  <c:v>4.6380649120948843E-4</c:v>
                </c:pt>
                <c:pt idx="833">
                  <c:v>4.6300802011525624E-4</c:v>
                </c:pt>
                <c:pt idx="834">
                  <c:v>4.6226322778611173E-4</c:v>
                </c:pt>
                <c:pt idx="835">
                  <c:v>4.6157124588091971E-4</c:v>
                </c:pt>
                <c:pt idx="836">
                  <c:v>4.6093117928132712E-4</c:v>
                </c:pt>
                <c:pt idx="837">
                  <c:v>4.6034210699562523E-4</c:v>
                </c:pt>
                <c:pt idx="838">
                  <c:v>4.5980308308090961E-4</c:v>
                </c:pt>
                <c:pt idx="839">
                  <c:v>4.5931313758271593E-4</c:v>
                </c:pt>
                <c:pt idx="840">
                  <c:v>4.5887127749129412E-4</c:v>
                </c:pt>
                <c:pt idx="841">
                  <c:v>4.584764877136649E-4</c:v>
                </c:pt>
                <c:pt idx="842">
                  <c:v>4.5812773206058984E-4</c:v>
                </c:pt>
                <c:pt idx="843">
                  <c:v>4.5782395424756969E-4</c:v>
                </c:pt>
                <c:pt idx="844">
                  <c:v>4.575640789089706E-4</c:v>
                </c:pt>
                <c:pt idx="845">
                  <c:v>4.5734701262436801E-4</c:v>
                </c:pt>
                <c:pt idx="846">
                  <c:v>4.5717164495618203E-4</c:v>
                </c:pt>
                <c:pt idx="847">
                  <c:v>4.570368494976696E-4</c:v>
                </c:pt>
                <c:pt idx="848">
                  <c:v>4.5694148493032651E-4</c:v>
                </c:pt>
                <c:pt idx="849">
                  <c:v>4.5688439608974278E-4</c:v>
                </c:pt>
                <c:pt idx="850">
                  <c:v>4.5686441503894784E-4</c:v>
                </c:pt>
                <c:pt idx="851">
                  <c:v>4.5688036214827123E-4</c:v>
                </c:pt>
                <c:pt idx="852">
                  <c:v>4.5693104718074075E-4</c:v>
                </c:pt>
                <c:pt idx="853">
                  <c:v>4.5701527038203194E-4</c:v>
                </c:pt>
                <c:pt idx="854">
                  <c:v>4.5713182357397811E-4</c:v>
                </c:pt>
                <c:pt idx="855">
                  <c:v>4.572794912506472E-4</c:v>
                </c:pt>
                <c:pt idx="856">
                  <c:v>4.5745705167598769E-4</c:v>
                </c:pt>
                <c:pt idx="857">
                  <c:v>4.5766327798204312E-4</c:v>
                </c:pt>
                <c:pt idx="858">
                  <c:v>4.5789693926673579E-4</c:v>
                </c:pt>
                <c:pt idx="859">
                  <c:v>4.5815680169021767E-4</c:v>
                </c:pt>
                <c:pt idx="860">
                  <c:v>4.5844162956878867E-4</c:v>
                </c:pt>
                <c:pt idx="861">
                  <c:v>4.5875018646538448E-4</c:v>
                </c:pt>
                <c:pt idx="862">
                  <c:v>4.5908123627563812E-4</c:v>
                </c:pt>
                <c:pt idx="863">
                  <c:v>4.5943354430852314E-4</c:v>
                </c:pt>
                <c:pt idx="864">
                  <c:v>4.5980587836059328E-4</c:v>
                </c:pt>
                <c:pt idx="865">
                  <c:v>4.6019700978283472E-4</c:v>
                </c:pt>
                <c:pt idx="866">
                  <c:v>4.606057145391601E-4</c:v>
                </c:pt>
                <c:pt idx="867">
                  <c:v>4.6103077425557401E-4</c:v>
                </c:pt>
                <c:pt idx="868">
                  <c:v>4.6147097725905521E-4</c:v>
                </c:pt>
                <c:pt idx="869">
                  <c:v>4.6192511960520532E-4</c:v>
                </c:pt>
                <c:pt idx="870">
                  <c:v>4.6239200609372665E-4</c:v>
                </c:pt>
                <c:pt idx="871">
                  <c:v>4.628704512708043E-4</c:v>
                </c:pt>
                <c:pt idx="872">
                  <c:v>4.6335928041747705E-4</c:v>
                </c:pt>
                <c:pt idx="873">
                  <c:v>4.6385733052309829E-4</c:v>
                </c:pt>
                <c:pt idx="874">
                  <c:v>4.6436345124300089E-4</c:v>
                </c:pt>
                <c:pt idx="875">
                  <c:v>4.6487650583949467E-4</c:v>
                </c:pt>
                <c:pt idx="876">
                  <c:v>4.6539537210534319E-4</c:v>
                </c:pt>
                <c:pt idx="877">
                  <c:v>4.6591894326888141E-4</c:v>
                </c:pt>
                <c:pt idx="878">
                  <c:v>4.6644612887995572E-4</c:v>
                </c:pt>
                <c:pt idx="879">
                  <c:v>4.6697585567588394E-4</c:v>
                </c:pt>
                <c:pt idx="880">
                  <c:v>4.6750706842665614E-4</c:v>
                </c:pt>
                <c:pt idx="881">
                  <c:v>4.6803873075861296E-4</c:v>
                </c:pt>
                <c:pt idx="882">
                  <c:v>4.6856982595586393E-4</c:v>
                </c:pt>
                <c:pt idx="883">
                  <c:v>4.6909935773872591E-4</c:v>
                </c:pt>
                <c:pt idx="884">
                  <c:v>4.6962635101848826E-4</c:v>
                </c:pt>
                <c:pt idx="885">
                  <c:v>4.7014985262783124E-4</c:v>
                </c:pt>
                <c:pt idx="886">
                  <c:v>4.7066893202625081E-4</c:v>
                </c:pt>
                <c:pt idx="887">
                  <c:v>4.7118268197986695E-4</c:v>
                </c:pt>
                <c:pt idx="888">
                  <c:v>4.716902192150177E-4</c:v>
                </c:pt>
                <c:pt idx="889">
                  <c:v>4.72190685045067E-4</c:v>
                </c:pt>
                <c:pt idx="890">
                  <c:v>4.7268324596988238E-4</c:v>
                </c:pt>
                <c:pt idx="891">
                  <c:v>4.7316709424746403E-4</c:v>
                </c:pt>
                <c:pt idx="892">
                  <c:v>4.7364144843723674E-4</c:v>
                </c:pt>
                <c:pt idx="893">
                  <c:v>4.7410555391454135E-4</c:v>
                </c:pt>
                <c:pt idx="894">
                  <c:v>4.7455868335589458E-4</c:v>
                </c:pt>
                <c:pt idx="895">
                  <c:v>4.7500013719461363E-4</c:v>
                </c:pt>
                <c:pt idx="896">
                  <c:v>4.7542924404643126E-4</c:v>
                </c:pt>
                <c:pt idx="897">
                  <c:v>4.7584536110475831E-4</c:v>
                </c:pt>
                <c:pt idx="898">
                  <c:v>4.7624787450528043E-4</c:v>
                </c:pt>
                <c:pt idx="899">
                  <c:v>4.7663619965960732E-4</c:v>
                </c:pt>
                <c:pt idx="900">
                  <c:v>4.7700978155772221E-4</c:v>
                </c:pt>
                <c:pt idx="901">
                  <c:v>4.7736809503901392E-4</c:v>
                </c:pt>
                <c:pt idx="902">
                  <c:v>4.7771064503170151E-4</c:v>
                </c:pt>
                <c:pt idx="903">
                  <c:v>4.7803696676049706E-4</c:v>
                </c:pt>
                <c:pt idx="904">
                  <c:v>4.7834662592238217E-4</c:v>
                </c:pt>
                <c:pt idx="905">
                  <c:v>4.7863921883040627E-4</c:v>
                </c:pt>
                <c:pt idx="906">
                  <c:v>4.7891437252544792E-4</c:v>
                </c:pt>
                <c:pt idx="907">
                  <c:v>4.7917174485591189E-4</c:v>
                </c:pt>
                <c:pt idx="908">
                  <c:v>4.7941102452536775E-4</c:v>
                </c:pt>
                <c:pt idx="909">
                  <c:v>4.7963193110816871E-4</c:v>
                </c:pt>
                <c:pt idx="910">
                  <c:v>4.7983421503312027E-4</c:v>
                </c:pt>
                <c:pt idx="911">
                  <c:v>4.8001765753530215E-4</c:v>
                </c:pt>
                <c:pt idx="912">
                  <c:v>4.8018207057618032E-4</c:v>
                </c:pt>
                <c:pt idx="913">
                  <c:v>4.8032729673217432E-4</c:v>
                </c:pt>
                <c:pt idx="914">
                  <c:v>4.8045320905188186E-4</c:v>
                </c:pt>
                <c:pt idx="915">
                  <c:v>4.8055971088219087E-4</c:v>
                </c:pt>
                <c:pt idx="916">
                  <c:v>4.806467356635438E-4</c:v>
                </c:pt>
                <c:pt idx="917">
                  <c:v>4.8071424669464662E-4</c:v>
                </c:pt>
                <c:pt idx="918">
                  <c:v>4.8076223686695176E-4</c:v>
                </c:pt>
                <c:pt idx="919">
                  <c:v>4.8079072836926788E-4</c:v>
                </c:pt>
                <c:pt idx="920">
                  <c:v>4.8079977236288645E-4</c:v>
                </c:pt>
                <c:pt idx="921">
                  <c:v>4.807894486276414E-4</c:v>
                </c:pt>
                <c:pt idx="922">
                  <c:v>4.8075986517934872E-4</c:v>
                </c:pt>
                <c:pt idx="923">
                  <c:v>4.8071115785910116E-4</c:v>
                </c:pt>
                <c:pt idx="924">
                  <c:v>4.8064348989492465E-4</c:v>
                </c:pt>
                <c:pt idx="925">
                  <c:v>4.8055705143632791E-4</c:v>
                </c:pt>
                <c:pt idx="926">
                  <c:v>4.8045205906230613E-4</c:v>
                </c:pt>
                <c:pt idx="927">
                  <c:v>4.8032875526338777E-4</c:v>
                </c:pt>
                <c:pt idx="928">
                  <c:v>4.8018740789833553E-4</c:v>
                </c:pt>
                <c:pt idx="929">
                  <c:v>4.8002830962614587E-4</c:v>
                </c:pt>
                <c:pt idx="930">
                  <c:v>4.7985177731400813E-4</c:v>
                </c:pt>
                <c:pt idx="931">
                  <c:v>4.7965815142191591E-4</c:v>
                </c:pt>
                <c:pt idx="932">
                  <c:v>4.7944779536464327E-4</c:v>
                </c:pt>
                <c:pt idx="933">
                  <c:v>4.7922109485182144E-4</c:v>
                </c:pt>
                <c:pt idx="934">
                  <c:v>4.7897845720687693E-4</c:v>
                </c:pt>
                <c:pt idx="935">
                  <c:v>4.7872031066560964E-4</c:v>
                </c:pt>
                <c:pt idx="936">
                  <c:v>4.7844710365521257E-4</c:v>
                </c:pt>
                <c:pt idx="937">
                  <c:v>4.7815930405455554E-4</c:v>
                </c:pt>
                <c:pt idx="938">
                  <c:v>4.7785739843656959E-4</c:v>
                </c:pt>
                <c:pt idx="939">
                  <c:v>4.7754189129359454E-4</c:v>
                </c:pt>
                <c:pt idx="940">
                  <c:v>4.7721330424656082E-4</c:v>
                </c:pt>
                <c:pt idx="941">
                  <c:v>4.7687217523889987E-4</c:v>
                </c:pt>
                <c:pt idx="942">
                  <c:v>4.7651905771608973E-4</c:v>
                </c:pt>
                <c:pt idx="943">
                  <c:v>4.7615451979175625E-4</c:v>
                </c:pt>
                <c:pt idx="944">
                  <c:v>4.757791434012657E-4</c:v>
                </c:pt>
                <c:pt idx="945">
                  <c:v>4.7539352344375645E-4</c:v>
                </c:pt>
                <c:pt idx="946">
                  <c:v>4.7499826691356744E-4</c:v>
                </c:pt>
                <c:pt idx="947">
                  <c:v>4.7459399202203406E-4</c:v>
                </c:pt>
                <c:pt idx="948">
                  <c:v>4.7418132731062945E-4</c:v>
                </c:pt>
                <c:pt idx="949">
                  <c:v>4.7376091075643879E-4</c:v>
                </c:pt>
                <c:pt idx="950">
                  <c:v>4.733333888709613E-4</c:v>
                </c:pt>
                <c:pt idx="951">
                  <c:v>4.7289941579324043E-4</c:v>
                </c:pt>
                <c:pt idx="952">
                  <c:v>4.7245965237832936E-4</c:v>
                </c:pt>
                <c:pt idx="953">
                  <c:v>4.7201476528210048E-4</c:v>
                </c:pt>
                <c:pt idx="954">
                  <c:v>4.7156542604341557E-4</c:v>
                </c:pt>
                <c:pt idx="955">
                  <c:v>4.7111231016466802E-4</c:v>
                </c:pt>
                <c:pt idx="956">
                  <c:v>4.7065609619171834E-4</c:v>
                </c:pt>
                <c:pt idx="957">
                  <c:v>4.7019746479423511E-4</c:v>
                </c:pt>
                <c:pt idx="958">
                  <c:v>4.6973709784746106E-4</c:v>
                </c:pt>
                <c:pt idx="959">
                  <c:v>4.6927567751641283E-4</c:v>
                </c:pt>
                <c:pt idx="960">
                  <c:v>4.6881388534352896E-4</c:v>
                </c:pt>
                <c:pt idx="961">
                  <c:v>4.6835240134076754E-4</c:v>
                </c:pt>
                <c:pt idx="962">
                  <c:v>4.6789190308715563E-4</c:v>
                </c:pt>
                <c:pt idx="963">
                  <c:v>4.6743306483278352E-4</c:v>
                </c:pt>
                <c:pt idx="964">
                  <c:v>4.6697655661022939E-4</c:v>
                </c:pt>
                <c:pt idx="965">
                  <c:v>4.6652304335439185E-4</c:v>
                </c:pt>
                <c:pt idx="966">
                  <c:v>4.6607318403169744E-4</c:v>
                </c:pt>
                <c:pt idx="967">
                  <c:v>4.656276307796403E-4</c:v>
                </c:pt>
                <c:pt idx="968">
                  <c:v>4.6518702805759947E-4</c:v>
                </c:pt>
                <c:pt idx="969">
                  <c:v>4.6475201180986556E-4</c:v>
                </c:pt>
                <c:pt idx="970">
                  <c:v>4.6432320864179513E-4</c:v>
                </c:pt>
                <c:pt idx="971">
                  <c:v>4.6390123500999802E-4</c:v>
                </c:pt>
                <c:pt idx="972">
                  <c:v>4.6348669642744483E-4</c:v>
                </c:pt>
                <c:pt idx="973">
                  <c:v>4.6308018668436587E-4</c:v>
                </c:pt>
                <c:pt idx="974">
                  <c:v>4.6268228708579726E-4</c:v>
                </c:pt>
                <c:pt idx="975">
                  <c:v>4.6229356570660755E-4</c:v>
                </c:pt>
                <c:pt idx="976">
                  <c:v>4.619145766648237E-4</c:v>
                </c:pt>
                <c:pt idx="977">
                  <c:v>4.6154585941404942E-4</c:v>
                </c:pt>
                <c:pt idx="978">
                  <c:v>4.6118793805575379E-4</c:v>
                </c:pt>
                <c:pt idx="979">
                  <c:v>4.6084132067218106E-4</c:v>
                </c:pt>
                <c:pt idx="980">
                  <c:v>4.6050649868061255E-4</c:v>
                </c:pt>
                <c:pt idx="981">
                  <c:v>4.6018394620968766E-4</c:v>
                </c:pt>
                <c:pt idx="982">
                  <c:v>4.598741194984665E-4</c:v>
                </c:pt>
                <c:pt idx="983">
                  <c:v>4.5957745631889122E-4</c:v>
                </c:pt>
                <c:pt idx="984">
                  <c:v>4.592943754222778E-4</c:v>
                </c:pt>
                <c:pt idx="985">
                  <c:v>4.5902527601044481E-4</c:v>
                </c:pt>
                <c:pt idx="986">
                  <c:v>4.5877053723205604E-4</c:v>
                </c:pt>
                <c:pt idx="987">
                  <c:v>4.5853051770472887E-4</c:v>
                </c:pt>
                <c:pt idx="988">
                  <c:v>4.583055550634306E-4</c:v>
                </c:pt>
                <c:pt idx="989">
                  <c:v>4.5809596553565598E-4</c:v>
                </c:pt>
                <c:pt idx="990">
                  <c:v>4.5790204354385162E-4</c:v>
                </c:pt>
                <c:pt idx="991">
                  <c:v>4.5772406133551984E-4</c:v>
                </c:pt>
                <c:pt idx="992">
                  <c:v>4.5756226864140866E-4</c:v>
                </c:pt>
                <c:pt idx="993">
                  <c:v>4.5741689236215941E-4</c:v>
                </c:pt>
                <c:pt idx="994">
                  <c:v>4.572881362837558E-4</c:v>
                </c:pt>
                <c:pt idx="995">
                  <c:v>4.571761808220843E-4</c:v>
                </c:pt>
                <c:pt idx="996">
                  <c:v>4.5708118279688627E-4</c:v>
                </c:pt>
                <c:pt idx="997">
                  <c:v>4.5700327523534714E-4</c:v>
                </c:pt>
                <c:pt idx="998">
                  <c:v>4.5694256720553911E-4</c:v>
                </c:pt>
                <c:pt idx="999">
                  <c:v>4.568991436798976E-4</c:v>
                </c:pt>
                <c:pt idx="1000">
                  <c:v>4.5687306542888199E-4</c:v>
                </c:pt>
              </c:numCache>
            </c:numRef>
          </c:yVal>
          <c:smooth val="1"/>
        </c:ser>
        <c:ser>
          <c:idx val="3"/>
          <c:order val="3"/>
          <c:tx>
            <c:v>2nd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Sheet1!$G$2:$G$1002</c:f>
              <c:numCache>
                <c:formatCode>0.00E+00</c:formatCode>
                <c:ptCount val="1001"/>
                <c:pt idx="0">
                  <c:v>8.0079998491465205E-4</c:v>
                </c:pt>
                <c:pt idx="1">
                  <c:v>8.0079128843070578E-4</c:v>
                </c:pt>
                <c:pt idx="2">
                  <c:v>8.0079128843069905E-4</c:v>
                </c:pt>
                <c:pt idx="3">
                  <c:v>8.0079186791840492E-4</c:v>
                </c:pt>
                <c:pt idx="4">
                  <c:v>8.0079360853379828E-4</c:v>
                </c:pt>
                <c:pt idx="5">
                  <c:v>8.0079651673762057E-4</c:v>
                </c:pt>
                <c:pt idx="6">
                  <c:v>8.0080060331080968E-4</c:v>
                </c:pt>
                <c:pt idx="7">
                  <c:v>8.0080588337402294E-4</c:v>
                </c:pt>
                <c:pt idx="8">
                  <c:v>8.00812376414906E-4</c:v>
                </c:pt>
                <c:pt idx="9">
                  <c:v>8.0082010632304547E-4</c:v>
                </c:pt>
                <c:pt idx="10">
                  <c:v>8.0082910143252555E-4</c:v>
                </c:pt>
                <c:pt idx="11">
                  <c:v>8.0083939457198969E-4</c:v>
                </c:pt>
                <c:pt idx="12">
                  <c:v>8.0085102312209386E-4</c:v>
                </c:pt>
                <c:pt idx="13">
                  <c:v>8.0086402908021619E-4</c:v>
                </c:pt>
                <c:pt idx="14">
                  <c:v>8.0087845913227559E-4</c:v>
                </c:pt>
                <c:pt idx="15">
                  <c:v>8.008943647314908E-4</c:v>
                </c:pt>
                <c:pt idx="16">
                  <c:v>8.0091180218389826E-4</c:v>
                </c:pt>
                <c:pt idx="17">
                  <c:v>8.0093083274042722E-4</c:v>
                </c:pt>
                <c:pt idx="18">
                  <c:v>8.0095152269531698E-4</c:v>
                </c:pt>
                <c:pt idx="19">
                  <c:v>8.0097394349064408E-4</c:v>
                </c:pt>
                <c:pt idx="20">
                  <c:v>8.0099817182671294E-4</c:v>
                </c:pt>
                <c:pt idx="21">
                  <c:v>8.010242897780451E-4</c:v>
                </c:pt>
                <c:pt idx="22">
                  <c:v>8.0105238491469215E-4</c:v>
                </c:pt>
                <c:pt idx="23">
                  <c:v>8.0108255042857885E-4</c:v>
                </c:pt>
                <c:pt idx="24">
                  <c:v>8.0111488526457065E-4</c:v>
                </c:pt>
                <c:pt idx="25">
                  <c:v>8.011494942559462E-4</c:v>
                </c:pt>
                <c:pt idx="26">
                  <c:v>8.0118648826394193E-4</c:v>
                </c:pt>
                <c:pt idx="27">
                  <c:v>8.012259843210237E-4</c:v>
                </c:pt>
                <c:pt idx="28">
                  <c:v>8.0126810577752666E-4</c:v>
                </c:pt>
                <c:pt idx="29">
                  <c:v>8.0131298245129489E-4</c:v>
                </c:pt>
                <c:pt idx="30">
                  <c:v>8.013607507799394E-4</c:v>
                </c:pt>
                <c:pt idx="31">
                  <c:v>8.0141155397532354E-4</c:v>
                </c:pt>
                <c:pt idx="32">
                  <c:v>8.0146554217987425E-4</c:v>
                </c:pt>
                <c:pt idx="33">
                  <c:v>8.0152287262430803E-4</c:v>
                </c:pt>
                <c:pt idx="34">
                  <c:v>8.0158370978635092E-4</c:v>
                </c:pt>
                <c:pt idx="35">
                  <c:v>8.0164822555002513E-4</c:v>
                </c:pt>
                <c:pt idx="36">
                  <c:v>8.0171659936506599E-4</c:v>
                </c:pt>
                <c:pt idx="37">
                  <c:v>8.0178901840602444E-4</c:v>
                </c:pt>
                <c:pt idx="38">
                  <c:v>8.0186567773060647E-4</c:v>
                </c:pt>
                <c:pt idx="39">
                  <c:v>8.019467804367944E-4</c:v>
                </c:pt>
                <c:pt idx="40">
                  <c:v>8.0203253781828627E-4</c:v>
                </c:pt>
                <c:pt idx="41">
                  <c:v>8.0212316951779083E-4</c:v>
                </c:pt>
                <c:pt idx="42">
                  <c:v>8.0221890367770628E-4</c:v>
                </c:pt>
                <c:pt idx="43">
                  <c:v>8.0231997708771262E-4</c:v>
                </c:pt>
                <c:pt idx="44">
                  <c:v>8.0242663532879897E-4</c:v>
                </c:pt>
                <c:pt idx="45">
                  <c:v>8.0253913291325224E-4</c:v>
                </c:pt>
                <c:pt idx="46">
                  <c:v>8.0265773342012728E-4</c:v>
                </c:pt>
                <c:pt idx="47">
                  <c:v>8.027827096257201E-4</c:v>
                </c:pt>
                <c:pt idx="48">
                  <c:v>8.0291434362856576E-4</c:v>
                </c:pt>
                <c:pt idx="49">
                  <c:v>8.0305292696848532E-4</c:v>
                </c:pt>
                <c:pt idx="50">
                  <c:v>8.0319876073920349E-4</c:v>
                </c:pt>
                <c:pt idx="51">
                  <c:v>8.0335215569406605E-4</c:v>
                </c:pt>
                <c:pt idx="52">
                  <c:v>8.0351343234438713E-4</c:v>
                </c:pt>
                <c:pt idx="53">
                  <c:v>8.0368292104995853E-4</c:v>
                </c:pt>
                <c:pt idx="54">
                  <c:v>8.0386096210126204E-4</c:v>
                </c:pt>
                <c:pt idx="55">
                  <c:v>8.0404790579292527E-4</c:v>
                </c:pt>
                <c:pt idx="56">
                  <c:v>8.0424411248797528E-4</c:v>
                </c:pt>
                <c:pt idx="57">
                  <c:v>8.0444995267244196E-4</c:v>
                </c:pt>
                <c:pt idx="58">
                  <c:v>8.0466580699987814E-4</c:v>
                </c:pt>
                <c:pt idx="59">
                  <c:v>8.048920663253677E-4</c:v>
                </c:pt>
                <c:pt idx="60">
                  <c:v>8.0512913172860103E-4</c:v>
                </c:pt>
                <c:pt idx="61">
                  <c:v>8.0537741452561145E-4</c:v>
                </c:pt>
                <c:pt idx="62">
                  <c:v>8.056373362687689E-4</c:v>
                </c:pt>
                <c:pt idx="63">
                  <c:v>8.0590932873464568E-4</c:v>
                </c:pt>
                <c:pt idx="64">
                  <c:v>8.0619383389937487E-4</c:v>
                </c:pt>
                <c:pt idx="65">
                  <c:v>8.0649130390113744E-4</c:v>
                </c:pt>
                <c:pt idx="66">
                  <c:v>8.0680220098942412E-4</c:v>
                </c:pt>
                <c:pt idx="67">
                  <c:v>8.0712699746073545E-4</c:v>
                </c:pt>
                <c:pt idx="68">
                  <c:v>8.0746617558039187E-4</c:v>
                </c:pt>
                <c:pt idx="69">
                  <c:v>8.0782022749014565E-4</c:v>
                </c:pt>
                <c:pt idx="70">
                  <c:v>8.0818965510129836E-4</c:v>
                </c:pt>
                <c:pt idx="71">
                  <c:v>8.0857496997304367E-4</c:v>
                </c:pt>
                <c:pt idx="72">
                  <c:v>8.089766931757735E-4</c:v>
                </c:pt>
                <c:pt idx="73">
                  <c:v>8.0939535513909855E-4</c:v>
                </c:pt>
                <c:pt idx="74">
                  <c:v>8.0983149548435581E-4</c:v>
                </c:pt>
                <c:pt idx="75">
                  <c:v>8.1028566284139082E-4</c:v>
                </c:pt>
                <c:pt idx="76">
                  <c:v>8.1075841464942078E-4</c:v>
                </c:pt>
                <c:pt idx="77">
                  <c:v>8.1125031694180376E-4</c:v>
                </c:pt>
                <c:pt idx="78">
                  <c:v>8.1176194411455957E-4</c:v>
                </c:pt>
                <c:pt idx="79">
                  <c:v>8.1229387867850535E-4</c:v>
                </c:pt>
                <c:pt idx="80">
                  <c:v>8.1284671099488958E-4</c:v>
                </c:pt>
                <c:pt idx="81">
                  <c:v>8.134210389944298E-4</c:v>
                </c:pt>
                <c:pt idx="82">
                  <c:v>8.1401746787967846E-4</c:v>
                </c:pt>
                <c:pt idx="83">
                  <c:v>8.1463660981066235E-4</c:v>
                </c:pt>
                <c:pt idx="84">
                  <c:v>8.1527908357376349E-4</c:v>
                </c:pt>
                <c:pt idx="85">
                  <c:v>8.1594551423383075E-4</c:v>
                </c:pt>
                <c:pt idx="86">
                  <c:v>8.1663653276953176E-4</c:v>
                </c:pt>
                <c:pt idx="87">
                  <c:v>8.1735277569197748E-4</c:v>
                </c:pt>
                <c:pt idx="88">
                  <c:v>8.1809488464667688E-4</c:v>
                </c:pt>
                <c:pt idx="89">
                  <c:v>8.1886350599889596E-4</c:v>
                </c:pt>
                <c:pt idx="90">
                  <c:v>8.1965929040252411E-4</c:v>
                </c:pt>
                <c:pt idx="91">
                  <c:v>8.2048289235256715E-4</c:v>
                </c:pt>
                <c:pt idx="92">
                  <c:v>8.2133496972141662E-4</c:v>
                </c:pt>
                <c:pt idx="93">
                  <c:v>8.2221618327906008E-4</c:v>
                </c:pt>
                <c:pt idx="94">
                  <c:v>8.2312719619742636E-4</c:v>
                </c:pt>
                <c:pt idx="95">
                  <c:v>8.2406867353907853E-4</c:v>
                </c:pt>
                <c:pt idx="96">
                  <c:v>8.250412817304932E-4</c:v>
                </c:pt>
                <c:pt idx="97">
                  <c:v>8.260456880201855E-4</c:v>
                </c:pt>
                <c:pt idx="98">
                  <c:v>8.2708255992196289E-4</c:v>
                </c:pt>
                <c:pt idx="99">
                  <c:v>8.281525646436146E-4</c:v>
                </c:pt>
                <c:pt idx="100">
                  <c:v>8.2925636850136365E-4</c:v>
                </c:pt>
                <c:pt idx="101">
                  <c:v>8.3039463632043399E-4</c:v>
                </c:pt>
                <c:pt idx="102">
                  <c:v>8.3156803082210548E-4</c:v>
                </c:pt>
                <c:pt idx="103">
                  <c:v>8.3277721199765276E-4</c:v>
                </c:pt>
                <c:pt idx="104">
                  <c:v>8.3402283646958426E-4</c:v>
                </c:pt>
                <c:pt idx="105">
                  <c:v>8.3530555684062152E-4</c:v>
                </c:pt>
                <c:pt idx="106">
                  <c:v>8.3662602103087955E-4</c:v>
                </c:pt>
                <c:pt idx="107">
                  <c:v>8.3798487160372816E-4</c:v>
                </c:pt>
                <c:pt idx="108">
                  <c:v>8.3938274508083943E-4</c:v>
                </c:pt>
                <c:pt idx="109">
                  <c:v>8.4082027124694021E-4</c:v>
                </c:pt>
                <c:pt idx="110">
                  <c:v>8.4229807244481588E-4</c:v>
                </c:pt>
                <c:pt idx="111">
                  <c:v>8.4381676286112534E-4</c:v>
                </c:pt>
                <c:pt idx="112">
                  <c:v>8.4537694780360947E-4</c:v>
                </c:pt>
                <c:pt idx="113">
                  <c:v>8.4697922297029347E-4</c:v>
                </c:pt>
                <c:pt idx="114">
                  <c:v>8.4862417371129976E-4</c:v>
                </c:pt>
                <c:pt idx="115">
                  <c:v>8.5031237428390984E-4</c:v>
                </c:pt>
                <c:pt idx="116">
                  <c:v>8.5204438710152492E-4</c:v>
                </c:pt>
                <c:pt idx="117">
                  <c:v>8.5382076197719925E-4</c:v>
                </c:pt>
                <c:pt idx="118">
                  <c:v>8.5564203536242619E-4</c:v>
                </c:pt>
                <c:pt idx="119">
                  <c:v>8.5750872958188394E-4</c:v>
                </c:pt>
                <c:pt idx="120">
                  <c:v>8.5942135206485185E-4</c:v>
                </c:pt>
                <c:pt idx="121">
                  <c:v>8.6138039457402951E-4</c:v>
                </c:pt>
                <c:pt idx="122">
                  <c:v>8.6338633243250205E-4</c:v>
                </c:pt>
                <c:pt idx="123">
                  <c:v>8.6543962374960662E-4</c:v>
                </c:pt>
                <c:pt idx="124">
                  <c:v>8.6754070864646842E-4</c:v>
                </c:pt>
                <c:pt idx="125">
                  <c:v>8.6969000848198617E-4</c:v>
                </c:pt>
                <c:pt idx="126">
                  <c:v>8.7188792508005554E-4</c:v>
                </c:pt>
                <c:pt idx="127">
                  <c:v>8.7413483995883322E-4</c:v>
                </c:pt>
                <c:pt idx="128">
                  <c:v>8.7643111356284511E-4</c:v>
                </c:pt>
                <c:pt idx="129">
                  <c:v>8.7877708449876255E-4</c:v>
                </c:pt>
                <c:pt idx="130">
                  <c:v>8.8117306877566394E-4</c:v>
                </c:pt>
                <c:pt idx="131">
                  <c:v>8.8361935905061691E-4</c:v>
                </c:pt>
                <c:pt idx="132">
                  <c:v>8.861162238804174E-4</c:v>
                </c:pt>
                <c:pt idx="133">
                  <c:v>8.8866390698032389E-4</c:v>
                </c:pt>
                <c:pt idx="134">
                  <c:v>8.9126262649063788E-4</c:v>
                </c:pt>
                <c:pt idx="135">
                  <c:v>8.9391257425197298E-4</c:v>
                </c:pt>
                <c:pt idx="136">
                  <c:v>8.9661391509006784E-4</c:v>
                </c:pt>
                <c:pt idx="137">
                  <c:v>8.9936678611099387E-4</c:v>
                </c:pt>
                <c:pt idx="138">
                  <c:v>9.0217129600760895E-4</c:v>
                </c:pt>
                <c:pt idx="139">
                  <c:v>9.0502752437811968E-4</c:v>
                </c:pt>
                <c:pt idx="140">
                  <c:v>9.0793552105757113E-4</c:v>
                </c:pt>
                <c:pt idx="141">
                  <c:v>9.1089530546316507E-4</c:v>
                </c:pt>
                <c:pt idx="142">
                  <c:v>9.1390686595420366E-4</c:v>
                </c:pt>
                <c:pt idx="143">
                  <c:v>9.1697015920752544E-4</c:v>
                </c:pt>
                <c:pt idx="144">
                  <c:v>9.200851096092511E-4</c:v>
                </c:pt>
                <c:pt idx="145">
                  <c:v>9.2325160866370856E-4</c:v>
                </c:pt>
                <c:pt idx="146">
                  <c:v>9.2646951442030027E-4</c:v>
                </c:pt>
                <c:pt idx="147">
                  <c:v>9.2973865091917831E-4</c:v>
                </c:pt>
                <c:pt idx="148">
                  <c:v>9.3305880765651844E-4</c:v>
                </c:pt>
                <c:pt idx="149">
                  <c:v>9.3642973907017671E-4</c:v>
                </c:pt>
                <c:pt idx="150">
                  <c:v>9.398511640465267E-4</c:v>
                </c:pt>
                <c:pt idx="151">
                  <c:v>9.4332276544925446E-4</c:v>
                </c:pt>
                <c:pt idx="152">
                  <c:v>9.4684418967087305E-4</c:v>
                </c:pt>
                <c:pt idx="153">
                  <c:v>9.5041504620768126E-4</c:v>
                </c:pt>
                <c:pt idx="154">
                  <c:v>9.5403490725893517E-4</c:v>
                </c:pt>
                <c:pt idx="155">
                  <c:v>9.5770330735093839E-4</c:v>
                </c:pt>
                <c:pt idx="156">
                  <c:v>9.6141974298673087E-4</c:v>
                </c:pt>
                <c:pt idx="157">
                  <c:v>9.6518367232210803E-4</c:v>
                </c:pt>
                <c:pt idx="158">
                  <c:v>9.6899451486858574E-4</c:v>
                </c:pt>
                <c:pt idx="159">
                  <c:v>9.7285165122400804E-4</c:v>
                </c:pt>
                <c:pt idx="160">
                  <c:v>9.7675442283138322E-4</c:v>
                </c:pt>
                <c:pt idx="161">
                  <c:v>9.807021317666002E-4</c:v>
                </c:pt>
                <c:pt idx="162">
                  <c:v>9.8469404055557576E-4</c:v>
                </c:pt>
                <c:pt idx="163">
                  <c:v>9.8872937202142542E-4</c:v>
                </c:pt>
                <c:pt idx="164">
                  <c:v>9.9280730916217813E-4</c:v>
                </c:pt>
                <c:pt idx="165">
                  <c:v>9.9692699505957638E-4</c:v>
                </c:pt>
                <c:pt idx="166">
                  <c:v>1.0010875328194451E-3</c:v>
                </c:pt>
                <c:pt idx="167">
                  <c:v>1.0052879855440909E-3</c:v>
                </c:pt>
                <c:pt idx="168">
                  <c:v>1.0095273763372061E-3</c:v>
                </c:pt>
                <c:pt idx="169">
                  <c:v>1.0138046883416602E-3</c:v>
                </c:pt>
                <c:pt idx="170">
                  <c:v>1.0181188648105857E-3</c:v>
                </c:pt>
                <c:pt idx="171">
                  <c:v>1.0224688092121364E-3</c:v>
                </c:pt>
                <c:pt idx="172">
                  <c:v>1.0268533853682274E-3</c:v>
                </c:pt>
                <c:pt idx="173">
                  <c:v>1.0312714176275721E-3</c:v>
                </c:pt>
                <c:pt idx="174">
                  <c:v>1.0357216910733076E-3</c:v>
                </c:pt>
                <c:pt idx="175">
                  <c:v>1.0402029517654395E-3</c:v>
                </c:pt>
                <c:pt idx="176">
                  <c:v>1.044713907018326E-3</c:v>
                </c:pt>
                <c:pt idx="177">
                  <c:v>1.049253225713379E-3</c:v>
                </c:pt>
                <c:pt idx="178">
                  <c:v>1.0538195386471673E-3</c:v>
                </c:pt>
                <c:pt idx="179">
                  <c:v>1.058411438915007E-3</c:v>
                </c:pt>
                <c:pt idx="180">
                  <c:v>1.063027482330147E-3</c:v>
                </c:pt>
                <c:pt idx="181">
                  <c:v>1.0676661878786099E-3</c:v>
                </c:pt>
                <c:pt idx="182">
                  <c:v>1.0723260382097086E-3</c:v>
                </c:pt>
                <c:pt idx="183">
                  <c:v>1.0770054801622203E-3</c:v>
                </c:pt>
                <c:pt idx="184">
                  <c:v>1.0817029253262021E-3</c:v>
                </c:pt>
                <c:pt idx="185">
                  <c:v>1.0864167506403567E-3</c:v>
                </c:pt>
                <c:pt idx="186">
                  <c:v>1.0911452990248055E-3</c:v>
                </c:pt>
                <c:pt idx="187">
                  <c:v>1.0958868800492129E-3</c:v>
                </c:pt>
                <c:pt idx="188">
                  <c:v>1.1006397706359826E-3</c:v>
                </c:pt>
                <c:pt idx="189">
                  <c:v>1.1054022157983875E-3</c:v>
                </c:pt>
                <c:pt idx="190">
                  <c:v>1.1101724294133547E-3</c:v>
                </c:pt>
                <c:pt idx="191">
                  <c:v>1.1149485950286151E-3</c:v>
                </c:pt>
                <c:pt idx="192">
                  <c:v>1.1197288667039395E-3</c:v>
                </c:pt>
                <c:pt idx="193">
                  <c:v>1.1245113698860765E-3</c:v>
                </c:pt>
                <c:pt idx="194">
                  <c:v>1.1292942023170128E-3</c:v>
                </c:pt>
                <c:pt idx="195">
                  <c:v>1.1340754349751648E-3</c:v>
                </c:pt>
                <c:pt idx="196">
                  <c:v>1.1388531130489977E-3</c:v>
                </c:pt>
                <c:pt idx="197">
                  <c:v>1.1436252569426487E-3</c:v>
                </c:pt>
                <c:pt idx="198">
                  <c:v>1.1483898633129763E-3</c:v>
                </c:pt>
                <c:pt idx="199">
                  <c:v>1.1531449061375062E-3</c:v>
                </c:pt>
                <c:pt idx="200">
                  <c:v>1.1578883378126985E-3</c:v>
                </c:pt>
                <c:pt idx="201">
                  <c:v>1.162618090281902E-3</c:v>
                </c:pt>
                <c:pt idx="202">
                  <c:v>1.1673320761923149E-3</c:v>
                </c:pt>
                <c:pt idx="203">
                  <c:v>1.1720281900803311E-3</c:v>
                </c:pt>
                <c:pt idx="204">
                  <c:v>1.1767043095844826E-3</c:v>
                </c:pt>
                <c:pt idx="205">
                  <c:v>1.1813582966853091E-3</c:v>
                </c:pt>
                <c:pt idx="206">
                  <c:v>1.1859879989712561E-3</c:v>
                </c:pt>
                <c:pt idx="207">
                  <c:v>1.1905912509299508E-3</c:v>
                </c:pt>
                <c:pt idx="208">
                  <c:v>1.1951658752638503E-3</c:v>
                </c:pt>
                <c:pt idx="209">
                  <c:v>1.1997096842295309E-3</c:v>
                </c:pt>
                <c:pt idx="210">
                  <c:v>1.2042204809996127E-3</c:v>
                </c:pt>
                <c:pt idx="211">
                  <c:v>1.2086960610464595E-3</c:v>
                </c:pt>
                <c:pt idx="212">
                  <c:v>1.2131342135466886E-3</c:v>
                </c:pt>
                <c:pt idx="213">
                  <c:v>1.2175327228054669E-3</c:v>
                </c:pt>
                <c:pt idx="214">
                  <c:v>1.2218893696996672E-3</c:v>
                </c:pt>
                <c:pt idx="215">
                  <c:v>1.226201933138737E-3</c:v>
                </c:pt>
                <c:pt idx="216">
                  <c:v>1.2304681915423568E-3</c:v>
                </c:pt>
                <c:pt idx="217">
                  <c:v>1.2346859243336883E-3</c:v>
                </c:pt>
                <c:pt idx="218">
                  <c:v>1.238852913447185E-3</c:v>
                </c:pt>
                <c:pt idx="219">
                  <c:v>1.2429669448497959E-3</c:v>
                </c:pt>
                <c:pt idx="220">
                  <c:v>1.2470258100744597E-3</c:v>
                </c:pt>
                <c:pt idx="221">
                  <c:v>1.2510273077646495E-3</c:v>
                </c:pt>
                <c:pt idx="222">
                  <c:v>1.2549692452288766E-3</c:v>
                </c:pt>
                <c:pt idx="223">
                  <c:v>1.2588494400038509E-3</c:v>
                </c:pt>
                <c:pt idx="224">
                  <c:v>1.2626657214251733E-3</c:v>
                </c:pt>
                <c:pt idx="225">
                  <c:v>1.2664159322042087E-3</c:v>
                </c:pt>
                <c:pt idx="226">
                  <c:v>1.2700979300100204E-3</c:v>
                </c:pt>
                <c:pt idx="227">
                  <c:v>1.273709589054944E-3</c:v>
                </c:pt>
                <c:pt idx="228">
                  <c:v>1.2772488016826798E-3</c:v>
                </c:pt>
                <c:pt idx="229">
                  <c:v>1.2807134799574715E-3</c:v>
                </c:pt>
                <c:pt idx="230">
                  <c:v>1.2841015572531511E-3</c:v>
                </c:pt>
                <c:pt idx="231">
                  <c:v>1.2874109898407099E-3</c:v>
                </c:pt>
                <c:pt idx="232">
                  <c:v>1.2906397584730583E-3</c:v>
                </c:pt>
                <c:pt idx="233">
                  <c:v>1.2937858699656813E-3</c:v>
                </c:pt>
                <c:pt idx="234">
                  <c:v>1.2968473587718096E-3</c:v>
                </c:pt>
                <c:pt idx="235">
                  <c:v>1.2998222885507982E-3</c:v>
                </c:pt>
                <c:pt idx="236">
                  <c:v>1.3027087537283294E-3</c:v>
                </c:pt>
                <c:pt idx="237">
                  <c:v>1.3055048810471483E-3</c:v>
                </c:pt>
                <c:pt idx="238">
                  <c:v>1.3082088311069196E-3</c:v>
                </c:pt>
                <c:pt idx="239">
                  <c:v>1.3108187998918731E-3</c:v>
                </c:pt>
                <c:pt idx="240">
                  <c:v>1.313333020284942E-3</c:v>
                </c:pt>
                <c:pt idx="241">
                  <c:v>1.315749763566934E-3</c:v>
                </c:pt>
                <c:pt idx="242">
                  <c:v>1.3180673408995152E-3</c:v>
                </c:pt>
                <c:pt idx="243">
                  <c:v>1.320284104790554E-3</c:v>
                </c:pt>
                <c:pt idx="244">
                  <c:v>1.3223984505406038E-3</c:v>
                </c:pt>
                <c:pt idx="245">
                  <c:v>1.324408817669067E-3</c:v>
                </c:pt>
                <c:pt idx="246">
                  <c:v>1.3263136913188593E-3</c:v>
                </c:pt>
                <c:pt idx="247">
                  <c:v>1.3281116036381376E-3</c:v>
                </c:pt>
                <c:pt idx="248">
                  <c:v>1.3298011351379005E-3</c:v>
                </c:pt>
                <c:pt idx="249">
                  <c:v>1.3313809160241021E-3</c:v>
                </c:pt>
                <c:pt idx="250">
                  <c:v>1.3328496275030186E-3</c:v>
                </c:pt>
                <c:pt idx="251">
                  <c:v>1.3342060030586435E-3</c:v>
                </c:pt>
                <c:pt idx="252">
                  <c:v>1.3354488297008433E-3</c:v>
                </c:pt>
                <c:pt idx="253">
                  <c:v>1.3365769491830212E-3</c:v>
                </c:pt>
                <c:pt idx="254">
                  <c:v>1.3375892591881581E-3</c:v>
                </c:pt>
                <c:pt idx="255">
                  <c:v>1.3384847144819235E-3</c:v>
                </c:pt>
                <c:pt idx="256">
                  <c:v>1.3392623280318273E-3</c:v>
                </c:pt>
                <c:pt idx="257">
                  <c:v>1.3399211720911491E-3</c:v>
                </c:pt>
                <c:pt idx="258">
                  <c:v>1.3404603792465854E-3</c:v>
                </c:pt>
                <c:pt idx="259">
                  <c:v>1.3408791434284858E-3</c:v>
                </c:pt>
                <c:pt idx="260">
                  <c:v>1.3411767208826341E-3</c:v>
                </c:pt>
                <c:pt idx="261">
                  <c:v>1.3413524311024845E-3</c:v>
                </c:pt>
                <c:pt idx="262">
                  <c:v>1.3414056577208695E-3</c:v>
                </c:pt>
                <c:pt idx="263">
                  <c:v>1.3413358493601472E-3</c:v>
                </c:pt>
                <c:pt idx="264">
                  <c:v>1.3411425204398805E-3</c:v>
                </c:pt>
                <c:pt idx="265">
                  <c:v>1.3408252519410673E-3</c:v>
                </c:pt>
                <c:pt idx="266">
                  <c:v>1.3403836921259973E-3</c:v>
                </c:pt>
                <c:pt idx="267">
                  <c:v>1.3398175572129785E-3</c:v>
                </c:pt>
                <c:pt idx="268">
                  <c:v>1.3391266320049568E-3</c:v>
                </c:pt>
                <c:pt idx="269">
                  <c:v>1.3383107704713273E-3</c:v>
                </c:pt>
                <c:pt idx="270">
                  <c:v>1.3373698962820966E-3</c:v>
                </c:pt>
                <c:pt idx="271">
                  <c:v>1.3363040032937723E-3</c:v>
                </c:pt>
                <c:pt idx="272">
                  <c:v>1.3351131559861409E-3</c:v>
                </c:pt>
                <c:pt idx="273">
                  <c:v>1.3337974898493966E-3</c:v>
                </c:pt>
                <c:pt idx="274">
                  <c:v>1.3323572117209779E-3</c:v>
                </c:pt>
                <c:pt idx="275">
                  <c:v>1.330792600071446E-3</c:v>
                </c:pt>
                <c:pt idx="276">
                  <c:v>1.3291040052390364E-3</c:v>
                </c:pt>
                <c:pt idx="277">
                  <c:v>1.3272918496121851E-3</c:v>
                </c:pt>
                <c:pt idx="278">
                  <c:v>1.3253566277597591E-3</c:v>
                </c:pt>
                <c:pt idx="279">
                  <c:v>1.3232989065084344E-3</c:v>
                </c:pt>
                <c:pt idx="280">
                  <c:v>1.3211193249669329E-3</c:v>
                </c:pt>
                <c:pt idx="281">
                  <c:v>1.3188185944967544E-3</c:v>
                </c:pt>
                <c:pt idx="282">
                  <c:v>1.3163974986291184E-3</c:v>
                </c:pt>
                <c:pt idx="283">
                  <c:v>1.3138568929278887E-3</c:v>
                </c:pt>
                <c:pt idx="284">
                  <c:v>1.3111977047982812E-3</c:v>
                </c:pt>
                <c:pt idx="285">
                  <c:v>1.3084209332411664E-3</c:v>
                </c:pt>
                <c:pt idx="286">
                  <c:v>1.3055276485529131E-3</c:v>
                </c:pt>
                <c:pt idx="287">
                  <c:v>1.3025189919706969E-3</c:v>
                </c:pt>
                <c:pt idx="288">
                  <c:v>1.2993961752631915E-3</c:v>
                </c:pt>
                <c:pt idx="289">
                  <c:v>1.2961604802667805E-3</c:v>
                </c:pt>
                <c:pt idx="290">
                  <c:v>1.2928132583672996E-3</c:v>
                </c:pt>
                <c:pt idx="291">
                  <c:v>1.2893559299274025E-3</c:v>
                </c:pt>
                <c:pt idx="292">
                  <c:v>1.2857899836598117E-3</c:v>
                </c:pt>
                <c:pt idx="293">
                  <c:v>1.282116975946576E-3</c:v>
                </c:pt>
                <c:pt idx="294">
                  <c:v>1.2783385301046511E-3</c:v>
                </c:pt>
                <c:pt idx="295">
                  <c:v>1.2744563355980884E-3</c:v>
                </c:pt>
                <c:pt idx="296">
                  <c:v>1.2704721471972036E-3</c:v>
                </c:pt>
                <c:pt idx="297">
                  <c:v>1.2663877840850821E-3</c:v>
                </c:pt>
                <c:pt idx="298">
                  <c:v>1.2622051289119416E-3</c:v>
                </c:pt>
                <c:pt idx="299">
                  <c:v>1.2579261267977582E-3</c:v>
                </c:pt>
                <c:pt idx="300">
                  <c:v>1.2535527842837764E-3</c:v>
                </c:pt>
                <c:pt idx="301">
                  <c:v>1.2490871682334225E-3</c:v>
                </c:pt>
                <c:pt idx="302">
                  <c:v>1.2445314046832822E-3</c:v>
                </c:pt>
                <c:pt idx="303">
                  <c:v>1.2398876776448142E-3</c:v>
                </c:pt>
                <c:pt idx="304">
                  <c:v>1.2351582278575064E-3</c:v>
                </c:pt>
                <c:pt idx="305">
                  <c:v>1.2303453514942485E-3</c:v>
                </c:pt>
                <c:pt idx="306">
                  <c:v>1.2254513988197197E-3</c:v>
                </c:pt>
                <c:pt idx="307">
                  <c:v>1.2204787728026462E-3</c:v>
                </c:pt>
                <c:pt idx="308">
                  <c:v>1.2154299276828234E-3</c:v>
                </c:pt>
                <c:pt idx="309">
                  <c:v>1.2103073674938E-3</c:v>
                </c:pt>
                <c:pt idx="310">
                  <c:v>1.2051136445422705E-3</c:v>
                </c:pt>
                <c:pt idx="311">
                  <c:v>1.1998513578451045E-3</c:v>
                </c:pt>
                <c:pt idx="312">
                  <c:v>1.1945231515251517E-3</c:v>
                </c:pt>
                <c:pt idx="313">
                  <c:v>1.189131713166838E-3</c:v>
                </c:pt>
                <c:pt idx="314">
                  <c:v>1.1836797721327629E-3</c:v>
                </c:pt>
                <c:pt idx="315">
                  <c:v>1.1781700978423806E-3</c:v>
                </c:pt>
                <c:pt idx="316">
                  <c:v>1.1726054980140644E-3</c:v>
                </c:pt>
                <c:pt idx="317">
                  <c:v>1.1669888168717268E-3</c:v>
                </c:pt>
                <c:pt idx="318">
                  <c:v>1.161322933317288E-3</c:v>
                </c:pt>
                <c:pt idx="319">
                  <c:v>1.1556107590703336E-3</c:v>
                </c:pt>
                <c:pt idx="320">
                  <c:v>1.1498552367762694E-3</c:v>
                </c:pt>
                <c:pt idx="321">
                  <c:v>1.1440593380843572E-3</c:v>
                </c:pt>
                <c:pt idx="322">
                  <c:v>1.1382260616970466E-3</c:v>
                </c:pt>
                <c:pt idx="323">
                  <c:v>1.1323584313920481E-3</c:v>
                </c:pt>
                <c:pt idx="324">
                  <c:v>1.126459494018565E-3</c:v>
                </c:pt>
                <c:pt idx="325">
                  <c:v>1.1205323174692308E-3</c:v>
                </c:pt>
                <c:pt idx="326">
                  <c:v>1.1145799886292502E-3</c:v>
                </c:pt>
                <c:pt idx="327">
                  <c:v>1.1086056113042521E-3</c:v>
                </c:pt>
                <c:pt idx="328">
                  <c:v>1.1026123041284824E-3</c:v>
                </c:pt>
                <c:pt idx="329">
                  <c:v>1.0966031984548633E-3</c:v>
                </c:pt>
                <c:pt idx="330">
                  <c:v>1.0905814362285895E-3</c:v>
                </c:pt>
                <c:pt idx="331">
                  <c:v>1.0845501678458315E-3</c:v>
                </c:pt>
                <c:pt idx="332">
                  <c:v>1.0785125499992274E-3</c:v>
                </c:pt>
                <c:pt idx="333">
                  <c:v>1.0724717435118365E-3</c:v>
                </c:pt>
                <c:pt idx="334">
                  <c:v>1.0664309111611916E-3</c:v>
                </c:pt>
                <c:pt idx="335">
                  <c:v>1.0603932154952026E-3</c:v>
                </c:pt>
                <c:pt idx="336">
                  <c:v>1.0543618166415634E-3</c:v>
                </c:pt>
                <c:pt idx="337">
                  <c:v>1.0483398701124442E-3</c:v>
                </c:pt>
                <c:pt idx="338">
                  <c:v>1.0423305246061087E-3</c:v>
                </c:pt>
                <c:pt idx="339">
                  <c:v>1.0363369198073105E-3</c:v>
                </c:pt>
                <c:pt idx="340">
                  <c:v>1.0303621841880879E-3</c:v>
                </c:pt>
                <c:pt idx="341">
                  <c:v>1.0244094328108319E-3</c:v>
                </c:pt>
                <c:pt idx="342">
                  <c:v>1.018481765135273E-3</c:v>
                </c:pt>
                <c:pt idx="343">
                  <c:v>1.0125822628312129E-3</c:v>
                </c:pt>
                <c:pt idx="344">
                  <c:v>1.0067139875987482E-3</c:v>
                </c:pt>
                <c:pt idx="345">
                  <c:v>1.0008799789977259E-3</c:v>
                </c:pt>
                <c:pt idx="346">
                  <c:v>9.9508325228819371E-4</c:v>
                </c:pt>
                <c:pt idx="347">
                  <c:v>9.8932679628361457E-4</c:v>
                </c:pt>
                <c:pt idx="348">
                  <c:v>9.8361357121857151E-4</c:v>
                </c:pt>
                <c:pt idx="349">
                  <c:v>9.7794650663272464E-4</c:v>
                </c:pt>
                <c:pt idx="350">
                  <c:v>9.7232849927274387E-4</c:v>
                </c:pt>
                <c:pt idx="351">
                  <c:v>9.6676241101393201E-4</c:v>
                </c:pt>
                <c:pt idx="352">
                  <c:v>9.6125106680327557E-4</c:v>
                </c:pt>
                <c:pt idx="353">
                  <c:v>9.5579725262562028E-4</c:v>
                </c:pt>
                <c:pt idx="354">
                  <c:v>9.5040371349462281E-4</c:v>
                </c:pt>
                <c:pt idx="355">
                  <c:v>9.450731514702073E-4</c:v>
                </c:pt>
                <c:pt idx="356">
                  <c:v>9.398082237041471E-4</c:v>
                </c:pt>
                <c:pt idx="357">
                  <c:v>9.3461154051540881E-4</c:v>
                </c:pt>
                <c:pt idx="358">
                  <c:v>9.2948566349687883E-4</c:v>
                </c:pt>
                <c:pt idx="359">
                  <c:v>9.2443310365509569E-4</c:v>
                </c:pt>
                <c:pt idx="360">
                  <c:v>9.1945631958450494E-4</c:v>
                </c:pt>
                <c:pt idx="361">
                  <c:v>9.1455771567784097E-4</c:v>
                </c:pt>
                <c:pt idx="362">
                  <c:v>9.0973964037413145E-4</c:v>
                </c:pt>
                <c:pt idx="363">
                  <c:v>9.0500438444582581E-4</c:v>
                </c:pt>
                <c:pt idx="364">
                  <c:v>9.0035417932650614E-4</c:v>
                </c:pt>
                <c:pt idx="365">
                  <c:v>8.9579119548065006E-4</c:v>
                </c:pt>
                <c:pt idx="366">
                  <c:v>8.9131754081682045E-4</c:v>
                </c:pt>
                <c:pt idx="367">
                  <c:v>8.8693525914567241E-4</c:v>
                </c:pt>
                <c:pt idx="368">
                  <c:v>8.8264632868412316E-4</c:v>
                </c:pt>
                <c:pt idx="369">
                  <c:v>8.7845266060698616E-4</c:v>
                </c:pt>
                <c:pt idx="370">
                  <c:v>8.7435609764734373E-4</c:v>
                </c:pt>
                <c:pt idx="371">
                  <c:v>8.7035841274689667E-4</c:v>
                </c:pt>
                <c:pt idx="372">
                  <c:v>8.6646130775748129E-4</c:v>
                </c:pt>
                <c:pt idx="373">
                  <c:v>8.6266641219491676E-4</c:v>
                </c:pt>
                <c:pt idx="374">
                  <c:v>8.589752820462995E-4</c:v>
                </c:pt>
                <c:pt idx="375">
                  <c:v>8.5538939863181627E-4</c:v>
                </c:pt>
                <c:pt idx="376">
                  <c:v>8.5191016752211445E-4</c:v>
                </c:pt>
                <c:pt idx="377">
                  <c:v>8.4853891751221727E-4</c:v>
                </c:pt>
                <c:pt idx="378">
                  <c:v>8.4527689965292773E-4</c:v>
                </c:pt>
                <c:pt idx="379">
                  <c:v>8.4212528634062536E-4</c:v>
                </c:pt>
                <c:pt idx="380">
                  <c:v>8.3908517046630518E-4</c:v>
                </c:pt>
                <c:pt idx="381">
                  <c:v>8.3615756462467115E-4</c:v>
                </c:pt>
                <c:pt idx="382">
                  <c:v>8.333434003840361E-4</c:v>
                </c:pt>
                <c:pt idx="383">
                  <c:v>8.3064352761774826E-4</c:v>
                </c:pt>
                <c:pt idx="384">
                  <c:v>8.2805871389779581E-4</c:v>
                </c:pt>
                <c:pt idx="385">
                  <c:v>8.2558964395120697E-4</c:v>
                </c:pt>
                <c:pt idx="386">
                  <c:v>8.2323691917980549E-4</c:v>
                </c:pt>
                <c:pt idx="387">
                  <c:v>8.2100105724382819E-4</c:v>
                </c:pt>
                <c:pt idx="388">
                  <c:v>8.188824917098658E-4</c:v>
                </c:pt>
                <c:pt idx="389">
                  <c:v>8.1688157176352974E-4</c:v>
                </c:pt>
                <c:pt idx="390">
                  <c:v>8.1499856198719912E-4</c:v>
                </c:pt>
                <c:pt idx="391">
                  <c:v>8.1323364220314809E-4</c:v>
                </c:pt>
                <c:pt idx="392">
                  <c:v>8.1158690738229646E-4</c:v>
                </c:pt>
                <c:pt idx="393">
                  <c:v>8.100583676187809E-4</c:v>
                </c:pt>
                <c:pt idx="394">
                  <c:v>8.0864794817048008E-4</c:v>
                </c:pt>
                <c:pt idx="395">
                  <c:v>8.0735548956558029E-4</c:v>
                </c:pt>
                <c:pt idx="396">
                  <c:v>8.0618074777521088E-4</c:v>
                </c:pt>
                <c:pt idx="397">
                  <c:v>8.0512339445212269E-4</c:v>
                </c:pt>
                <c:pt idx="398">
                  <c:v>8.0418301723533098E-4</c:v>
                </c:pt>
                <c:pt idx="399">
                  <c:v>8.0335912012058711E-4</c:v>
                </c:pt>
                <c:pt idx="400">
                  <c:v>8.0265112389648946E-4</c:v>
                </c:pt>
                <c:pt idx="401">
                  <c:v>8.0205836664599018E-4</c:v>
                </c:pt>
                <c:pt idx="402">
                  <c:v>8.0158010431299767E-4</c:v>
                </c:pt>
                <c:pt idx="403">
                  <c:v>8.0121551133372198E-4</c:v>
                </c:pt>
                <c:pt idx="404">
                  <c:v>8.009636813323559E-4</c:v>
                </c:pt>
                <c:pt idx="405">
                  <c:v>8.0082362788062888E-4</c:v>
                </c:pt>
                <c:pt idx="406">
                  <c:v>8.0079428532071992E-4</c:v>
                </c:pt>
                <c:pt idx="407">
                  <c:v>8.0087450965095959E-4</c:v>
                </c:pt>
                <c:pt idx="408">
                  <c:v>8.0106307947369929E-4</c:v>
                </c:pt>
                <c:pt idx="409">
                  <c:v>8.0135869700467496E-4</c:v>
                </c:pt>
                <c:pt idx="410">
                  <c:v>8.017599891431363E-4</c:v>
                </c:pt>
                <c:pt idx="411">
                  <c:v>8.0226550860196624E-4</c:v>
                </c:pt>
                <c:pt idx="412">
                  <c:v>8.028737350969596E-4</c:v>
                </c:pt>
                <c:pt idx="413">
                  <c:v>8.0358307659438282E-4</c:v>
                </c:pt>
                <c:pt idx="414">
                  <c:v>8.0439187061588505E-4</c:v>
                </c:pt>
                <c:pt idx="415">
                  <c:v>8.0529838559978298E-4</c:v>
                </c:pt>
                <c:pt idx="416">
                  <c:v>8.0630082231769313E-4</c:v>
                </c:pt>
                <c:pt idx="417">
                  <c:v>8.0739731534543743E-4</c:v>
                </c:pt>
                <c:pt idx="418">
                  <c:v>8.0858593458710238E-4</c:v>
                </c:pt>
                <c:pt idx="419">
                  <c:v>8.0986468685108489E-4</c:v>
                </c:pt>
                <c:pt idx="420">
                  <c:v>8.1123151747691487E-4</c:v>
                </c:pt>
                <c:pt idx="421">
                  <c:v>8.1268431201159911E-4</c:v>
                </c:pt>
                <c:pt idx="422">
                  <c:v>8.1422089793418842E-4</c:v>
                </c:pt>
                <c:pt idx="423">
                  <c:v>8.1583904642722963E-4</c:v>
                </c:pt>
                <c:pt idx="424">
                  <c:v>8.1753647419372151E-4</c:v>
                </c:pt>
                <c:pt idx="425">
                  <c:v>8.1931084531815506E-4</c:v>
                </c:pt>
                <c:pt idx="426">
                  <c:v>8.2115977317017894E-4</c:v>
                </c:pt>
                <c:pt idx="427">
                  <c:v>8.2308082234939595E-4</c:v>
                </c:pt>
                <c:pt idx="428">
                  <c:v>8.2507151066975716E-4</c:v>
                </c:pt>
                <c:pt idx="429">
                  <c:v>8.2712931118198742E-4</c:v>
                </c:pt>
                <c:pt idx="430">
                  <c:v>8.2925165423244462E-4</c:v>
                </c:pt>
                <c:pt idx="431">
                  <c:v>8.3143592955677438E-4</c:v>
                </c:pt>
                <c:pt idx="432">
                  <c:v>8.3367948840670433E-4</c:v>
                </c:pt>
                <c:pt idx="433">
                  <c:v>8.3597964570827801E-4</c:v>
                </c:pt>
                <c:pt idx="434">
                  <c:v>8.3833368224981244E-4</c:v>
                </c:pt>
                <c:pt idx="435">
                  <c:v>8.4073884689783002E-4</c:v>
                </c:pt>
                <c:pt idx="436">
                  <c:v>8.4319235883919023E-4</c:v>
                </c:pt>
                <c:pt idx="437">
                  <c:v>8.4569140984762608E-4</c:v>
                </c:pt>
                <c:pt idx="438">
                  <c:v>8.4823316657286552E-4</c:v>
                </c:pt>
                <c:pt idx="439">
                  <c:v>8.508147728504995E-4</c:v>
                </c:pt>
                <c:pt idx="440">
                  <c:v>8.5343335203073368E-4</c:v>
                </c:pt>
                <c:pt idx="441">
                  <c:v>8.5608600932415152E-4</c:v>
                </c:pt>
                <c:pt idx="442">
                  <c:v>8.587698341625923E-4</c:v>
                </c:pt>
                <c:pt idx="443">
                  <c:v>8.6148190257323868E-4</c:v>
                </c:pt>
                <c:pt idx="444">
                  <c:v>8.6421927956399202E-4</c:v>
                </c:pt>
                <c:pt idx="445">
                  <c:v>8.6697902151820457E-4</c:v>
                </c:pt>
                <c:pt idx="446">
                  <c:v>8.697581785968272E-4</c:v>
                </c:pt>
                <c:pt idx="447">
                  <c:v>8.7255379714602137E-4</c:v>
                </c:pt>
                <c:pt idx="448">
                  <c:v>8.7536292210828174E-4</c:v>
                </c:pt>
                <c:pt idx="449">
                  <c:v>8.7818259943510748E-4</c:v>
                </c:pt>
                <c:pt idx="450">
                  <c:v>8.81009878499259E-4</c:v>
                </c:pt>
                <c:pt idx="451">
                  <c:v>8.838418145046327E-4</c:v>
                </c:pt>
                <c:pt idx="452">
                  <c:v>8.866754708917934E-4</c:v>
                </c:pt>
                <c:pt idx="453">
                  <c:v>8.8950792173719535E-4</c:v>
                </c:pt>
                <c:pt idx="454">
                  <c:v>8.9233625414413638E-4</c:v>
                </c:pt>
                <c:pt idx="455">
                  <c:v>8.95157570623491E-4</c:v>
                </c:pt>
                <c:pt idx="456">
                  <c:v>8.9796899146226967E-4</c:v>
                </c:pt>
                <c:pt idx="457">
                  <c:v>9.0076765707807328E-4</c:v>
                </c:pt>
                <c:pt idx="458">
                  <c:v>9.0355073035750444E-4</c:v>
                </c:pt>
                <c:pt idx="459">
                  <c:v>9.0631539897663459E-4</c:v>
                </c:pt>
                <c:pt idx="460">
                  <c:v>9.0905887770159112E-4</c:v>
                </c:pt>
                <c:pt idx="461">
                  <c:v>9.1177841066742414E-4</c:v>
                </c:pt>
                <c:pt idx="462">
                  <c:v>9.1447127363333337E-4</c:v>
                </c:pt>
                <c:pt idx="463">
                  <c:v>9.1713477621242995E-4</c:v>
                </c:pt>
                <c:pt idx="464">
                  <c:v>9.1976626407420112E-4</c:v>
                </c:pt>
                <c:pt idx="465">
                  <c:v>9.2236312111782881E-4</c:v>
                </c:pt>
                <c:pt idx="466">
                  <c:v>9.2492277161463873E-4</c:v>
                </c:pt>
                <c:pt idx="467">
                  <c:v>9.2744268231784892E-4</c:v>
                </c:pt>
                <c:pt idx="468">
                  <c:v>9.2992036453790614E-4</c:v>
                </c:pt>
                <c:pt idx="469">
                  <c:v>9.3235337618172479E-4</c:v>
                </c:pt>
                <c:pt idx="470">
                  <c:v>9.3473932375409197E-4</c:v>
                </c:pt>
                <c:pt idx="471">
                  <c:v>9.370758643196368E-4</c:v>
                </c:pt>
                <c:pt idx="472">
                  <c:v>9.3936070742370835E-4</c:v>
                </c:pt>
                <c:pt idx="473">
                  <c:v>9.415916169706062E-4</c:v>
                </c:pt>
                <c:pt idx="474">
                  <c:v>9.4376641305757541E-4</c:v>
                </c:pt>
                <c:pt idx="475">
                  <c:v>9.4588297376308589E-4</c:v>
                </c:pt>
                <c:pt idx="476">
                  <c:v>9.479392368878949E-4</c:v>
                </c:pt>
                <c:pt idx="477">
                  <c:v>9.4993320164745939E-4</c:v>
                </c:pt>
                <c:pt idx="478">
                  <c:v>9.5186293031429732E-4</c:v>
                </c:pt>
                <c:pt idx="479">
                  <c:v>9.537265498089306E-4</c:v>
                </c:pt>
                <c:pt idx="480">
                  <c:v>9.5552225323810398E-4</c:v>
                </c:pt>
                <c:pt idx="481">
                  <c:v>9.5724830137900471E-4</c:v>
                </c:pt>
                <c:pt idx="482">
                  <c:v>9.5890302410823157E-4</c:v>
                </c:pt>
                <c:pt idx="483">
                  <c:v>9.6048482177436216E-4</c:v>
                </c:pt>
                <c:pt idx="484">
                  <c:v>9.6199216651295496E-4</c:v>
                </c:pt>
                <c:pt idx="485">
                  <c:v>9.6342360350289982E-4</c:v>
                </c:pt>
                <c:pt idx="486">
                  <c:v>9.647777521630868E-4</c:v>
                </c:pt>
                <c:pt idx="487">
                  <c:v>9.6605330728837804E-4</c:v>
                </c:pt>
                <c:pt idx="488">
                  <c:v>9.672490401239609E-4</c:v>
                </c:pt>
                <c:pt idx="489">
                  <c:v>9.6836379937717955E-4</c:v>
                </c:pt>
                <c:pt idx="490">
                  <c:v>9.6939651216600674E-4</c:v>
                </c:pt>
                <c:pt idx="491">
                  <c:v>9.7034618490336039E-4</c:v>
                </c:pt>
                <c:pt idx="492">
                  <c:v>9.7121190411653905E-4</c:v>
                </c:pt>
                <c:pt idx="493">
                  <c:v>9.7199283720110204E-4</c:v>
                </c:pt>
                <c:pt idx="494">
                  <c:v>9.7268823310853658E-4</c:v>
                </c:pt>
                <c:pt idx="495">
                  <c:v>9.7329742296717162E-4</c:v>
                </c:pt>
                <c:pt idx="496">
                  <c:v>9.7381982063581213E-4</c:v>
                </c:pt>
                <c:pt idx="497">
                  <c:v>9.7425492318962536E-4</c:v>
                </c:pt>
                <c:pt idx="498">
                  <c:v>9.7460231133786801E-4</c:v>
                </c:pt>
                <c:pt idx="499">
                  <c:v>9.7486164977313703E-4</c:v>
                </c:pt>
                <c:pt idx="500">
                  <c:v>9.750326874518252E-4</c:v>
                </c:pt>
                <c:pt idx="501">
                  <c:v>9.7511525780552945E-4</c:v>
                </c:pt>
                <c:pt idx="502">
                  <c:v>9.7510927888329541E-4</c:v>
                </c:pt>
                <c:pt idx="503">
                  <c:v>9.7501475342451436E-4</c:v>
                </c:pt>
                <c:pt idx="504">
                  <c:v>9.7483176886245223E-4</c:v>
                </c:pt>
                <c:pt idx="505">
                  <c:v>9.7456049725838092E-4</c:v>
                </c:pt>
                <c:pt idx="506">
                  <c:v>9.7420119516637184E-4</c:v>
                </c:pt>
                <c:pt idx="507">
                  <c:v>9.737542034288821E-4</c:v>
                </c:pt>
                <c:pt idx="508">
                  <c:v>9.7321994690326933E-4</c:v>
                </c:pt>
                <c:pt idx="509">
                  <c:v>9.7259893411947673E-4</c:v>
                </c:pt>
                <c:pt idx="510">
                  <c:v>9.7189175686916815E-4</c:v>
                </c:pt>
                <c:pt idx="511">
                  <c:v>9.7109908972666198E-4</c:v>
                </c:pt>
                <c:pt idx="512">
                  <c:v>9.7022168950203821E-4</c:v>
                </c:pt>
                <c:pt idx="513">
                  <c:v>9.6926039462688965E-4</c:v>
                </c:pt>
                <c:pt idx="514">
                  <c:v>9.6821612447322691E-4</c:v>
                </c:pt>
                <c:pt idx="515">
                  <c:v>9.6708987860606439E-4</c:v>
                </c:pt>
                <c:pt idx="516">
                  <c:v>9.6588273597037291E-4</c:v>
                </c:pt>
                <c:pt idx="517">
                  <c:v>9.6459585401299569E-4</c:v>
                </c:pt>
                <c:pt idx="518">
                  <c:v>9.6323046774031006E-4</c:v>
                </c:pt>
                <c:pt idx="519">
                  <c:v>9.6178788871239488E-4</c:v>
                </c:pt>
                <c:pt idx="520">
                  <c:v>9.6026950397451731E-4</c:v>
                </c:pt>
                <c:pt idx="521">
                  <c:v>9.5867677492686703E-4</c:v>
                </c:pt>
                <c:pt idx="522">
                  <c:v>9.5701123613342793E-4</c:v>
                </c:pt>
                <c:pt idx="523">
                  <c:v>9.5527449407100241E-4</c:v>
                </c:pt>
                <c:pt idx="524">
                  <c:v>9.5346822581939049E-4</c:v>
                </c:pt>
                <c:pt idx="525">
                  <c:v>9.5159417769386954E-4</c:v>
                </c:pt>
                <c:pt idx="526">
                  <c:v>9.4965416382101391E-4</c:v>
                </c:pt>
                <c:pt idx="527">
                  <c:v>9.4765006465911679E-4</c:v>
                </c:pt>
                <c:pt idx="528">
                  <c:v>9.4558382546439915E-4</c:v>
                </c:pt>
                <c:pt idx="529">
                  <c:v>9.4345745470424353E-4</c:v>
                </c:pt>
                <c:pt idx="530">
                  <c:v>9.4127302241884137E-4</c:v>
                </c:pt>
                <c:pt idx="531">
                  <c:v>9.3903265853252627E-4</c:v>
                </c:pt>
                <c:pt idx="532">
                  <c:v>9.3673855111623869E-4</c:v>
                </c:pt>
                <c:pt idx="533">
                  <c:v>9.343929446025285E-4</c:v>
                </c:pt>
                <c:pt idx="534">
                  <c:v>9.3199813795459422E-4</c:v>
                </c:pt>
                <c:pt idx="535">
                  <c:v>9.2955648279083791E-4</c:v>
                </c:pt>
                <c:pt idx="536">
                  <c:v>9.2707038146650378E-4</c:v>
                </c:pt>
                <c:pt idx="537">
                  <c:v>9.2454228511398763E-4</c:v>
                </c:pt>
                <c:pt idx="538">
                  <c:v>9.2197469164339337E-4</c:v>
                </c:pt>
                <c:pt idx="539">
                  <c:v>9.1937014370504686E-4</c:v>
                </c:pt>
                <c:pt idx="540">
                  <c:v>9.1673122661557239E-4</c:v>
                </c:pt>
                <c:pt idx="541">
                  <c:v>9.1406056624929459E-4</c:v>
                </c:pt>
                <c:pt idx="542">
                  <c:v>9.1136082689667294E-4</c:v>
                </c:pt>
                <c:pt idx="543">
                  <c:v>9.086347090915425E-4</c:v>
                </c:pt>
                <c:pt idx="544">
                  <c:v>9.0588494740892662E-4</c:v>
                </c:pt>
                <c:pt idx="545">
                  <c:v>9.0311430823526034E-4</c:v>
                </c:pt>
                <c:pt idx="546">
                  <c:v>9.0032558751281953E-4</c:v>
                </c:pt>
                <c:pt idx="547">
                  <c:v>8.9752160846024278E-4</c:v>
                </c:pt>
                <c:pt idx="548">
                  <c:v>8.9470521927098709E-4</c:v>
                </c:pt>
                <c:pt idx="549">
                  <c:v>8.9187929079161577E-4</c:v>
                </c:pt>
                <c:pt idx="550">
                  <c:v>8.8904671418181796E-4</c:v>
                </c:pt>
                <c:pt idx="551">
                  <c:v>8.862103985580749E-4</c:v>
                </c:pt>
                <c:pt idx="552">
                  <c:v>8.8337326862290161E-4</c:v>
                </c:pt>
                <c:pt idx="553">
                  <c:v>8.8053826228159905E-4</c:v>
                </c:pt>
                <c:pt idx="554">
                  <c:v>8.7770832824846448E-4</c:v>
                </c:pt>
                <c:pt idx="555">
                  <c:v>8.7488642364441497E-4</c:v>
                </c:pt>
                <c:pt idx="556">
                  <c:v>8.7207551158798133E-4</c:v>
                </c:pt>
                <c:pt idx="557">
                  <c:v>8.692785587816386E-4</c:v>
                </c:pt>
                <c:pt idx="558">
                  <c:v>8.6649853309543438E-4</c:v>
                </c:pt>
                <c:pt idx="559">
                  <c:v>8.6373840114988335E-4</c:v>
                </c:pt>
                <c:pt idx="560">
                  <c:v>8.6100112590009375E-4</c:v>
                </c:pt>
                <c:pt idx="561">
                  <c:v>8.5828966422308369E-4</c:v>
                </c:pt>
                <c:pt idx="562">
                  <c:v>8.5560696451025006E-4</c:v>
                </c:pt>
                <c:pt idx="563">
                  <c:v>8.5295596426693677E-4</c:v>
                </c:pt>
                <c:pt idx="564">
                  <c:v>8.5033958772104705E-4</c:v>
                </c:pt>
                <c:pt idx="565">
                  <c:v>8.4776074344263788E-4</c:v>
                </c:pt>
                <c:pt idx="566">
                  <c:v>8.4522232197641154E-4</c:v>
                </c:pt>
                <c:pt idx="567">
                  <c:v>8.4272719348902562E-4</c:v>
                </c:pt>
                <c:pt idx="568">
                  <c:v>8.4027820543310702E-4</c:v>
                </c:pt>
                <c:pt idx="569">
                  <c:v>8.3787818022985796E-4</c:v>
                </c:pt>
                <c:pt idx="570">
                  <c:v>8.3552991297211436E-4</c:v>
                </c:pt>
                <c:pt idx="571">
                  <c:v>8.3323616914970022E-4</c:v>
                </c:pt>
                <c:pt idx="572">
                  <c:v>8.3099968239890357E-4</c:v>
                </c:pt>
                <c:pt idx="573">
                  <c:v>8.2882315227787392E-4</c:v>
                </c:pt>
                <c:pt idx="574">
                  <c:v>8.2670924206972019E-4</c:v>
                </c:pt>
                <c:pt idx="575">
                  <c:v>8.2466057661506208E-4</c:v>
                </c:pt>
                <c:pt idx="576">
                  <c:v>8.2267974017576236E-4</c:v>
                </c:pt>
                <c:pt idx="577">
                  <c:v>8.2076927433153877E-4</c:v>
                </c:pt>
                <c:pt idx="578">
                  <c:v>8.1893167591112368E-4</c:v>
                </c:pt>
                <c:pt idx="579">
                  <c:v>8.1716939495961424E-4</c:v>
                </c:pt>
                <c:pt idx="580">
                  <c:v>8.1548483274361484E-4</c:v>
                </c:pt>
                <c:pt idx="581">
                  <c:v>8.1388033979575176E-4</c:v>
                </c:pt>
                <c:pt idx="582">
                  <c:v>8.1235821400009391E-4</c:v>
                </c:pt>
                <c:pt idx="583">
                  <c:v>8.1092069871998706E-4</c:v>
                </c:pt>
                <c:pt idx="584">
                  <c:v>8.0956998096976495E-4</c:v>
                </c:pt>
                <c:pt idx="585">
                  <c:v>8.0830818963176752E-4</c:v>
                </c:pt>
                <c:pt idx="586">
                  <c:v>8.0713739372005383E-4</c:v>
                </c:pt>
                <c:pt idx="587">
                  <c:v>8.0605960069215913E-4</c:v>
                </c:pt>
                <c:pt idx="588">
                  <c:v>8.0507675481020062E-4</c:v>
                </c:pt>
                <c:pt idx="589">
                  <c:v>8.041907355525982E-4</c:v>
                </c:pt>
                <c:pt idx="590">
                  <c:v>8.0340335607762979E-4</c:v>
                </c:pt>
                <c:pt idx="591">
                  <c:v>8.0271636173999536E-4</c:v>
                </c:pt>
                <c:pt idx="592">
                  <c:v>8.0213142866152401E-4</c:v>
                </c:pt>
                <c:pt idx="593">
                  <c:v>8.0165016235710248E-4</c:v>
                </c:pt>
                <c:pt idx="594">
                  <c:v>8.0127409641686693E-4</c:v>
                </c:pt>
                <c:pt idx="595">
                  <c:v>8.0100469124564288E-4</c:v>
                </c:pt>
                <c:pt idx="596">
                  <c:v>8.0084333286057447E-4</c:v>
                </c:pt>
                <c:pt idx="597">
                  <c:v>8.0079133174783398E-4</c:v>
                </c:pt>
                <c:pt idx="598">
                  <c:v>8.0084992177924935E-4</c:v>
                </c:pt>
                <c:pt idx="599">
                  <c:v>8.010202591896417E-4</c:v>
                </c:pt>
                <c:pt idx="600">
                  <c:v>8.0130342161560816E-4</c:v>
                </c:pt>
                <c:pt idx="601">
                  <c:v>8.0170040719643784E-4</c:v>
                </c:pt>
                <c:pt idx="602">
                  <c:v>8.0221213373779228E-4</c:v>
                </c:pt>
                <c:pt idx="603">
                  <c:v>8.0283943793873287E-4</c:v>
                </c:pt>
                <c:pt idx="604">
                  <c:v>8.0358307468262214E-4</c:v>
                </c:pt>
                <c:pt idx="605">
                  <c:v>8.0444371639237029E-4</c:v>
                </c:pt>
                <c:pt idx="606">
                  <c:v>8.0542195245045093E-4</c:v>
                </c:pt>
                <c:pt idx="607">
                  <c:v>8.065182886840478E-4</c:v>
                </c:pt>
                <c:pt idx="608">
                  <c:v>8.0773314691564419E-4</c:v>
                </c:pt>
                <c:pt idx="609">
                  <c:v>8.0906686457931547E-4</c:v>
                </c:pt>
                <c:pt idx="610">
                  <c:v>8.1051969440292025E-4</c:v>
                </c:pt>
                <c:pt idx="611">
                  <c:v>8.1209180415634441E-4</c:v>
                </c:pt>
                <c:pt idx="612">
                  <c:v>8.137832764658836E-4</c:v>
                </c:pt>
                <c:pt idx="613">
                  <c:v>8.1559410869480847E-4</c:v>
                </c:pt>
                <c:pt idx="614">
                  <c:v>8.1752421289009176E-4</c:v>
                </c:pt>
                <c:pt idx="615">
                  <c:v>8.1957341579522614E-4</c:v>
                </c:pt>
                <c:pt idx="616">
                  <c:v>8.2174145892901043E-4</c:v>
                </c:pt>
                <c:pt idx="617">
                  <c:v>8.2402799873011864E-4</c:v>
                </c:pt>
                <c:pt idx="618">
                  <c:v>8.2643260676722543E-4</c:v>
                </c:pt>
                <c:pt idx="619">
                  <c:v>8.2895477001439363E-4</c:v>
                </c:pt>
                <c:pt idx="620">
                  <c:v>8.3159389119139004E-4</c:v>
                </c:pt>
                <c:pt idx="621">
                  <c:v>8.3434928916853121E-4</c:v>
                </c:pt>
                <c:pt idx="622">
                  <c:v>8.3722019943561566E-4</c:v>
                </c:pt>
                <c:pt idx="623">
                  <c:v>8.4020577463444828E-4</c:v>
                </c:pt>
                <c:pt idx="624">
                  <c:v>8.433050851544019E-4</c:v>
                </c:pt>
                <c:pt idx="625">
                  <c:v>8.4651711979042343E-4</c:v>
                </c:pt>
                <c:pt idx="626">
                  <c:v>8.4984078646283077E-4</c:v>
                </c:pt>
                <c:pt idx="627">
                  <c:v>8.5327491299820352E-4</c:v>
                </c:pt>
                <c:pt idx="628">
                  <c:v>8.5681824797061916E-4</c:v>
                </c:pt>
                <c:pt idx="629">
                  <c:v>8.6046946160244072E-4</c:v>
                </c:pt>
                <c:pt idx="630">
                  <c:v>8.6422714672381221E-4</c:v>
                </c:pt>
                <c:pt idx="631">
                  <c:v>8.6808981978997099E-4</c:v>
                </c:pt>
                <c:pt idx="632">
                  <c:v>8.7205592195544715E-4</c:v>
                </c:pt>
                <c:pt idx="633">
                  <c:v>8.7612382020416503E-4</c:v>
                </c:pt>
                <c:pt idx="634">
                  <c:v>8.8029180853443044E-4</c:v>
                </c:pt>
                <c:pt idx="635">
                  <c:v>8.8455810919773085E-4</c:v>
                </c:pt>
                <c:pt idx="636">
                  <c:v>8.8892087399025156E-4</c:v>
                </c:pt>
                <c:pt idx="637">
                  <c:v>8.9337818559594563E-4</c:v>
                </c:pt>
                <c:pt idx="638">
                  <c:v>8.9792805897998559E-4</c:v>
                </c:pt>
                <c:pt idx="639">
                  <c:v>9.0256844283136226E-4</c:v>
                </c:pt>
                <c:pt idx="640">
                  <c:v>9.0729722105336945E-4</c:v>
                </c:pt>
                <c:pt idx="641">
                  <c:v>9.121122143006731E-4</c:v>
                </c:pt>
                <c:pt idx="642">
                  <c:v>9.1701118156164324E-4</c:v>
                </c:pt>
                <c:pt idx="643">
                  <c:v>9.2199182178455679E-4</c:v>
                </c:pt>
                <c:pt idx="644">
                  <c:v>9.2705177554629767E-4</c:v>
                </c:pt>
                <c:pt idx="645">
                  <c:v>9.3218862676210188E-4</c:v>
                </c:pt>
                <c:pt idx="646">
                  <c:v>9.373999044349113E-4</c:v>
                </c:pt>
                <c:pt idx="647">
                  <c:v>9.4268308444280457E-4</c:v>
                </c:pt>
                <c:pt idx="648">
                  <c:v>9.4803559136303673E-4</c:v>
                </c:pt>
                <c:pt idx="649">
                  <c:v>9.5345480033111579E-4</c:v>
                </c:pt>
                <c:pt idx="650">
                  <c:v>9.5893803893334938E-4</c:v>
                </c:pt>
                <c:pt idx="651">
                  <c:v>9.6448258913128468E-4</c:v>
                </c:pt>
                <c:pt idx="652">
                  <c:v>9.7008568921641775E-4</c:v>
                </c:pt>
                <c:pt idx="653">
                  <c:v>9.7574453579354729E-4</c:v>
                </c:pt>
                <c:pt idx="654">
                  <c:v>9.8145628579112288E-4</c:v>
                </c:pt>
                <c:pt idx="655">
                  <c:v>9.8721805849691087E-4</c:v>
                </c:pt>
                <c:pt idx="656">
                  <c:v>9.9302693761729429E-4</c:v>
                </c:pt>
                <c:pt idx="657">
                  <c:v>9.9887997335854095E-4</c:v>
                </c:pt>
                <c:pt idx="658">
                  <c:v>1.0047741845282592E-3</c:v>
                </c:pt>
                <c:pt idx="659">
                  <c:v>1.0107065606554015E-3</c:v>
                </c:pt>
                <c:pt idx="660">
                  <c:v>1.0166740641270192E-3</c:v>
                </c:pt>
                <c:pt idx="661">
                  <c:v>1.0226736323400718E-3</c:v>
                </c:pt>
                <c:pt idx="662">
                  <c:v>1.0287021798664941E-3</c:v>
                </c:pt>
                <c:pt idx="663">
                  <c:v>1.0347566006298381E-3</c:v>
                </c:pt>
                <c:pt idx="664">
                  <c:v>1.0408337700916542E-3</c:v>
                </c:pt>
                <c:pt idx="665">
                  <c:v>1.046930547445931E-3</c:v>
                </c:pt>
                <c:pt idx="666">
                  <c:v>1.0530437778197637E-3</c:v>
                </c:pt>
                <c:pt idx="667">
                  <c:v>1.0591702944785448E-3</c:v>
                </c:pt>
                <c:pt idx="668">
                  <c:v>1.0653069210338915E-3</c:v>
                </c:pt>
                <c:pt idx="669">
                  <c:v>1.0714504736525604E-3</c:v>
                </c:pt>
                <c:pt idx="670">
                  <c:v>1.0775977632646312E-3</c:v>
                </c:pt>
                <c:pt idx="671">
                  <c:v>1.083745597769168E-3</c:v>
                </c:pt>
                <c:pt idx="672">
                  <c:v>1.0898907842356567E-3</c:v>
                </c:pt>
                <c:pt idx="673">
                  <c:v>1.0960301310995099E-3</c:v>
                </c:pt>
                <c:pt idx="674">
                  <c:v>1.1021604503498939E-3</c:v>
                </c:pt>
                <c:pt idx="675">
                  <c:v>1.1082785597081874E-3</c:v>
                </c:pt>
                <c:pt idx="676">
                  <c:v>1.1143812847953982E-3</c:v>
                </c:pt>
                <c:pt idx="677">
                  <c:v>1.1204654612868659E-3</c:v>
                </c:pt>
                <c:pt idx="678">
                  <c:v>1.1265279370525796E-3</c:v>
                </c:pt>
                <c:pt idx="679">
                  <c:v>1.1325655742815037E-3</c:v>
                </c:pt>
                <c:pt idx="680">
                  <c:v>1.13857525158825E-3</c:v>
                </c:pt>
                <c:pt idx="681">
                  <c:v>1.1445538661005643E-3</c:v>
                </c:pt>
                <c:pt idx="682">
                  <c:v>1.1504983355259848E-3</c:v>
                </c:pt>
                <c:pt idx="683">
                  <c:v>1.1564056001961828E-3</c:v>
                </c:pt>
                <c:pt idx="684">
                  <c:v>1.1622726250874072E-3</c:v>
                </c:pt>
                <c:pt idx="685">
                  <c:v>1.1680964018155706E-3</c:v>
                </c:pt>
                <c:pt idx="686">
                  <c:v>1.1738739506044983E-3</c:v>
                </c:pt>
                <c:pt idx="687">
                  <c:v>1.1796023222258648E-3</c:v>
                </c:pt>
                <c:pt idx="688">
                  <c:v>1.1852785999094276E-3</c:v>
                </c:pt>
                <c:pt idx="689">
                  <c:v>1.1908999012221911E-3</c:v>
                </c:pt>
                <c:pt idx="690">
                  <c:v>1.1964633799150747E-3</c:v>
                </c:pt>
                <c:pt idx="691">
                  <c:v>1.2019662277358762E-3</c:v>
                </c:pt>
                <c:pt idx="692">
                  <c:v>1.207405676207107E-3</c:v>
                </c:pt>
                <c:pt idx="693">
                  <c:v>1.2127789983675584E-3</c:v>
                </c:pt>
                <c:pt idx="694">
                  <c:v>1.218083510476317E-3</c:v>
                </c:pt>
                <c:pt idx="695">
                  <c:v>1.223316573678073E-3</c:v>
                </c:pt>
                <c:pt idx="696">
                  <c:v>1.2284755956285525E-3</c:v>
                </c:pt>
                <c:pt idx="697">
                  <c:v>1.2335580320790049E-3</c:v>
                </c:pt>
                <c:pt idx="698">
                  <c:v>1.2385613884186111E-3</c:v>
                </c:pt>
                <c:pt idx="699">
                  <c:v>1.2434832211738677E-3</c:v>
                </c:pt>
                <c:pt idx="700">
                  <c:v>1.2483211394638902E-3</c:v>
                </c:pt>
                <c:pt idx="701">
                  <c:v>1.2530728064106987E-3</c:v>
                </c:pt>
                <c:pt idx="702">
                  <c:v>1.2577359405036249E-3</c:v>
                </c:pt>
                <c:pt idx="703">
                  <c:v>1.2623083169169091E-3</c:v>
                </c:pt>
                <c:pt idx="704">
                  <c:v>1.2667877687797115E-3</c:v>
                </c:pt>
                <c:pt idx="705">
                  <c:v>1.2711721883977476E-3</c:v>
                </c:pt>
                <c:pt idx="706">
                  <c:v>1.2754595284258136E-3</c:v>
                </c:pt>
                <c:pt idx="707">
                  <c:v>1.2796478029904789E-3</c:v>
                </c:pt>
                <c:pt idx="708">
                  <c:v>1.2837350887623875E-3</c:v>
                </c:pt>
                <c:pt idx="709">
                  <c:v>1.2877195259774364E-3</c:v>
                </c:pt>
                <c:pt idx="710">
                  <c:v>1.2915993194064224E-3</c:v>
                </c:pt>
                <c:pt idx="711">
                  <c:v>1.2953727392725121E-3</c:v>
                </c:pt>
                <c:pt idx="712">
                  <c:v>1.2990381221161594E-3</c:v>
                </c:pt>
                <c:pt idx="713">
                  <c:v>1.302593871607033E-3</c:v>
                </c:pt>
                <c:pt idx="714">
                  <c:v>1.3060384593025539E-3</c:v>
                </c:pt>
                <c:pt idx="715">
                  <c:v>1.3093704253527498E-3</c:v>
                </c:pt>
                <c:pt idx="716">
                  <c:v>1.3125883791511236E-3</c:v>
                </c:pt>
                <c:pt idx="717">
                  <c:v>1.3156909999313229E-3</c:v>
                </c:pt>
                <c:pt idx="718">
                  <c:v>1.3186770373094184E-3</c:v>
                </c:pt>
                <c:pt idx="719">
                  <c:v>1.3215453117716317E-3</c:v>
                </c:pt>
                <c:pt idx="720">
                  <c:v>1.3242947151074459E-3</c:v>
                </c:pt>
                <c:pt idx="721">
                  <c:v>1.326924210788048E-3</c:v>
                </c:pt>
                <c:pt idx="722">
                  <c:v>1.329432834290073E-3</c:v>
                </c:pt>
                <c:pt idx="723">
                  <c:v>1.3318196933647239E-3</c:v>
                </c:pt>
                <c:pt idx="724">
                  <c:v>1.3340839682523431E-3</c:v>
                </c:pt>
                <c:pt idx="725">
                  <c:v>1.3362249118425949E-3</c:v>
                </c:pt>
                <c:pt idx="726">
                  <c:v>1.3382418497803706E-3</c:v>
                </c:pt>
                <c:pt idx="727">
                  <c:v>1.3401341805177281E-3</c:v>
                </c:pt>
                <c:pt idx="728">
                  <c:v>1.3419013753120843E-3</c:v>
                </c:pt>
                <c:pt idx="729">
                  <c:v>1.3435429781709506E-3</c:v>
                </c:pt>
                <c:pt idx="730">
                  <c:v>1.3450586057436329E-3</c:v>
                </c:pt>
                <c:pt idx="731">
                  <c:v>1.3464479471602296E-3</c:v>
                </c:pt>
                <c:pt idx="732">
                  <c:v>1.3477107638183985E-3</c:v>
                </c:pt>
                <c:pt idx="733">
                  <c:v>1.348846889118373E-3</c:v>
                </c:pt>
                <c:pt idx="734">
                  <c:v>1.3498562281467263E-3</c:v>
                </c:pt>
                <c:pt idx="735">
                  <c:v>1.3507387573094684E-3</c:v>
                </c:pt>
                <c:pt idx="736">
                  <c:v>1.3514945239150858E-3</c:v>
                </c:pt>
                <c:pt idx="737">
                  <c:v>1.3521236457081187E-3</c:v>
                </c:pt>
                <c:pt idx="738">
                  <c:v>1.3526263103539986E-3</c:v>
                </c:pt>
                <c:pt idx="739">
                  <c:v>1.3530027748758296E-3</c:v>
                </c:pt>
                <c:pt idx="740">
                  <c:v>1.3532533650438996E-3</c:v>
                </c:pt>
                <c:pt idx="741">
                  <c:v>1.3533784747186603E-3</c:v>
                </c:pt>
                <c:pt idx="742">
                  <c:v>1.3533785651480318E-3</c:v>
                </c:pt>
                <c:pt idx="743">
                  <c:v>1.3532541642198919E-3</c:v>
                </c:pt>
                <c:pt idx="744">
                  <c:v>1.3530058656706029E-3</c:v>
                </c:pt>
                <c:pt idx="745">
                  <c:v>1.3526343282505083E-3</c:v>
                </c:pt>
                <c:pt idx="746">
                  <c:v>1.3521402748473887E-3</c:v>
                </c:pt>
                <c:pt idx="747">
                  <c:v>1.351524491568767E-3</c:v>
                </c:pt>
                <c:pt idx="748">
                  <c:v>1.350787826784196E-3</c:v>
                </c:pt>
                <c:pt idx="749">
                  <c:v>1.3499311901284377E-3</c:v>
                </c:pt>
                <c:pt idx="750">
                  <c:v>1.3489555514666716E-3</c:v>
                </c:pt>
                <c:pt idx="751">
                  <c:v>1.3478619398228132E-3</c:v>
                </c:pt>
                <c:pt idx="752">
                  <c:v>1.346651442272041E-3</c:v>
                </c:pt>
                <c:pt idx="753">
                  <c:v>1.3453252027986508E-3</c:v>
                </c:pt>
                <c:pt idx="754">
                  <c:v>1.3438844211204478E-3</c:v>
                </c:pt>
                <c:pt idx="755">
                  <c:v>1.3423303514807946E-3</c:v>
                </c:pt>
                <c:pt idx="756">
                  <c:v>1.3406643014095632E-3</c:v>
                </c:pt>
                <c:pt idx="757">
                  <c:v>1.338887630454168E-3</c:v>
                </c:pt>
                <c:pt idx="758">
                  <c:v>1.337001748881959E-3</c:v>
                </c:pt>
                <c:pt idx="759">
                  <c:v>1.3350081163551687E-3</c:v>
                </c:pt>
                <c:pt idx="760">
                  <c:v>1.3329082405797506E-3</c:v>
                </c:pt>
                <c:pt idx="761">
                  <c:v>1.3307036759293055E-3</c:v>
                </c:pt>
                <c:pt idx="762">
                  <c:v>1.3283960220454791E-3</c:v>
                </c:pt>
                <c:pt idx="763">
                  <c:v>1.3259869224160393E-3</c:v>
                </c:pt>
                <c:pt idx="764">
                  <c:v>1.3234780629320523E-3</c:v>
                </c:pt>
                <c:pt idx="765">
                  <c:v>1.3208711704253554E-3</c:v>
                </c:pt>
                <c:pt idx="766">
                  <c:v>1.3181680111878057E-3</c:v>
                </c:pt>
                <c:pt idx="767">
                  <c:v>1.3153703894734779E-3</c:v>
                </c:pt>
                <c:pt idx="768">
                  <c:v>1.3124801459853063E-3</c:v>
                </c:pt>
                <c:pt idx="769">
                  <c:v>1.3094991563474012E-3</c:v>
                </c:pt>
                <c:pt idx="770">
                  <c:v>1.3064293295644703E-3</c:v>
                </c:pt>
                <c:pt idx="771">
                  <c:v>1.3032726064696231E-3</c:v>
                </c:pt>
                <c:pt idx="772">
                  <c:v>1.3000309581619714E-3</c:v>
                </c:pt>
                <c:pt idx="773">
                  <c:v>1.2967063844353359E-3</c:v>
                </c:pt>
                <c:pt idx="774">
                  <c:v>1.2933009121994343E-3</c:v>
                </c:pt>
                <c:pt idx="775">
                  <c:v>1.2898165938948641E-3</c:v>
                </c:pt>
                <c:pt idx="776">
                  <c:v>1.2862555059032243E-3</c:v>
                </c:pt>
                <c:pt idx="777">
                  <c:v>1.2826197469537617E-3</c:v>
                </c:pt>
                <c:pt idx="778">
                  <c:v>1.2789114365277772E-3</c:v>
                </c:pt>
                <c:pt idx="779">
                  <c:v>1.2751327132621941E-3</c:v>
                </c:pt>
                <c:pt idx="780">
                  <c:v>1.2712857333535468E-3</c:v>
                </c:pt>
                <c:pt idx="781">
                  <c:v>1.2673726689637092E-3</c:v>
                </c:pt>
                <c:pt idx="782">
                  <c:v>1.2633957066286393E-3</c:v>
                </c:pt>
                <c:pt idx="783">
                  <c:v>1.2593570456714406E-3</c:v>
                </c:pt>
                <c:pt idx="784">
                  <c:v>1.2552588966209628E-3</c:v>
                </c:pt>
                <c:pt idx="785">
                  <c:v>1.2511034796372055E-3</c:v>
                </c:pt>
                <c:pt idx="786">
                  <c:v>1.2468930229447715E-3</c:v>
                </c:pt>
                <c:pt idx="787">
                  <c:v>1.2426297612755715E-3</c:v>
                </c:pt>
                <c:pt idx="788">
                  <c:v>1.238315934321953E-3</c:v>
                </c:pt>
                <c:pt idx="789">
                  <c:v>1.2339537852014669E-3</c:v>
                </c:pt>
                <c:pt idx="790">
                  <c:v>1.2295455589344225E-3</c:v>
                </c:pt>
                <c:pt idx="791">
                  <c:v>1.2250935009353362E-3</c:v>
                </c:pt>
                <c:pt idx="792">
                  <c:v>1.2205998555194458E-3</c:v>
                </c:pt>
                <c:pt idx="793">
                  <c:v>1.21606686442531E-3</c:v>
                </c:pt>
                <c:pt idx="794">
                  <c:v>1.2114967653546437E-3</c:v>
                </c:pt>
                <c:pt idx="795">
                  <c:v>1.2068917905303849E-3</c:v>
                </c:pt>
                <c:pt idx="796">
                  <c:v>1.2022541652740018E-3</c:v>
                </c:pt>
                <c:pt idx="797">
                  <c:v>1.1975861066030832E-3</c:v>
                </c:pt>
                <c:pt idx="798">
                  <c:v>1.1928898218501629E-3</c:v>
                </c:pt>
                <c:pt idx="799">
                  <c:v>1.1881675073036858E-3</c:v>
                </c:pt>
                <c:pt idx="800">
                  <c:v>1.1834213468720858E-3</c:v>
                </c:pt>
                <c:pt idx="801">
                  <c:v>1.1786535107718287E-3</c:v>
                </c:pt>
                <c:pt idx="802">
                  <c:v>1.1738661542402612E-3</c:v>
                </c:pt>
                <c:pt idx="803">
                  <c:v>1.1690614162741492E-3</c:v>
                </c:pt>
                <c:pt idx="804">
                  <c:v>1.1642414183946578E-3</c:v>
                </c:pt>
                <c:pt idx="805">
                  <c:v>1.1594082634395265E-3</c:v>
                </c:pt>
                <c:pt idx="806">
                  <c:v>1.15456403438324E-3</c:v>
                </c:pt>
                <c:pt idx="807">
                  <c:v>1.149710793185826E-3</c:v>
                </c:pt>
                <c:pt idx="808">
                  <c:v>1.1448505796710067E-3</c:v>
                </c:pt>
                <c:pt idx="809">
                  <c:v>1.1399854104343044E-3</c:v>
                </c:pt>
                <c:pt idx="810">
                  <c:v>1.1351172777817513E-3</c:v>
                </c:pt>
                <c:pt idx="811">
                  <c:v>1.1302481486997152E-3</c:v>
                </c:pt>
                <c:pt idx="812">
                  <c:v>1.1253799638564499E-3</c:v>
                </c:pt>
                <c:pt idx="813">
                  <c:v>1.1205146366358391E-3</c:v>
                </c:pt>
                <c:pt idx="814">
                  <c:v>1.1156540522038075E-3</c:v>
                </c:pt>
                <c:pt idx="815">
                  <c:v>1.1108000666078389E-3</c:v>
                </c:pt>
                <c:pt idx="816">
                  <c:v>1.1059545059100429E-3</c:v>
                </c:pt>
                <c:pt idx="817">
                  <c:v>1.1011191653540777E-3</c:v>
                </c:pt>
                <c:pt idx="818">
                  <c:v>1.0962958085663204E-3</c:v>
                </c:pt>
                <c:pt idx="819">
                  <c:v>1.0914861667915552E-3</c:v>
                </c:pt>
                <c:pt idx="820">
                  <c:v>1.0866919381634674E-3</c:v>
                </c:pt>
                <c:pt idx="821">
                  <c:v>1.0819147870101639E-3</c:v>
                </c:pt>
                <c:pt idx="822">
                  <c:v>1.077156343194916E-3</c:v>
                </c:pt>
                <c:pt idx="823">
                  <c:v>1.0724182014923273E-3</c:v>
                </c:pt>
                <c:pt idx="824">
                  <c:v>1.0677019209999845E-3</c:v>
                </c:pt>
                <c:pt idx="825">
                  <c:v>1.0630090245857668E-3</c:v>
                </c:pt>
                <c:pt idx="826">
                  <c:v>1.058340998370832E-3</c:v>
                </c:pt>
                <c:pt idx="827">
                  <c:v>1.0536992912483158E-3</c:v>
                </c:pt>
                <c:pt idx="828">
                  <c:v>1.0490853144377523E-3</c:v>
                </c:pt>
                <c:pt idx="829">
                  <c:v>1.0445004410751647E-3</c:v>
                </c:pt>
                <c:pt idx="830">
                  <c:v>1.0399460058387853E-3</c:v>
                </c:pt>
                <c:pt idx="831">
                  <c:v>1.0354233046102525E-3</c:v>
                </c:pt>
                <c:pt idx="832">
                  <c:v>1.0309335941712013E-3</c:v>
                </c:pt>
                <c:pt idx="833">
                  <c:v>1.026478091935083E-3</c:v>
                </c:pt>
                <c:pt idx="834">
                  <c:v>1.0220579757139567E-3</c:v>
                </c:pt>
                <c:pt idx="835">
                  <c:v>1.0176743835201021E-3</c:v>
                </c:pt>
                <c:pt idx="836">
                  <c:v>1.0133284134021606E-3</c:v>
                </c:pt>
                <c:pt idx="837">
                  <c:v>1.0090211233155049E-3</c:v>
                </c:pt>
                <c:pt idx="838">
                  <c:v>1.0047535310265569E-3</c:v>
                </c:pt>
                <c:pt idx="839">
                  <c:v>1.0005266140506979E-3</c:v>
                </c:pt>
                <c:pt idx="840">
                  <c:v>9.9634130962335753E-4</c:v>
                </c:pt>
                <c:pt idx="841">
                  <c:v>9.9219851470396729E-4</c:v>
                </c:pt>
                <c:pt idx="842">
                  <c:v>9.8809908601226793E-4</c:v>
                </c:pt>
                <c:pt idx="843">
                  <c:v>9.8404384009657324E-4</c:v>
                </c:pt>
                <c:pt idx="844">
                  <c:v>9.8003355343348475E-4</c:v>
                </c:pt>
                <c:pt idx="845">
                  <c:v>9.760689625585747E-4</c:v>
                </c:pt>
                <c:pt idx="846">
                  <c:v>9.7215076422750134E-4</c:v>
                </c:pt>
                <c:pt idx="847">
                  <c:v>9.6827961560700543E-4</c:v>
                </c:pt>
                <c:pt idx="848">
                  <c:v>9.6445613449520841E-4</c:v>
                </c:pt>
                <c:pt idx="849">
                  <c:v>9.6068089957066817E-4</c:v>
                </c:pt>
                <c:pt idx="850">
                  <c:v>9.5695445066949531E-4</c:v>
                </c:pt>
                <c:pt idx="851">
                  <c:v>9.5327728908996625E-4</c:v>
                </c:pt>
                <c:pt idx="852">
                  <c:v>9.4964987792396801E-4</c:v>
                </c:pt>
                <c:pt idx="853">
                  <c:v>9.4607264241455813E-4</c:v>
                </c:pt>
                <c:pt idx="854">
                  <c:v>9.4254597033900981E-4</c:v>
                </c:pt>
                <c:pt idx="855">
                  <c:v>9.3907021241659795E-4</c:v>
                </c:pt>
                <c:pt idx="856">
                  <c:v>9.3564568274041968E-4</c:v>
                </c:pt>
                <c:pt idx="857">
                  <c:v>9.3227265923251769E-4</c:v>
                </c:pt>
                <c:pt idx="858">
                  <c:v>9.2895138412152735E-4</c:v>
                </c:pt>
                <c:pt idx="859">
                  <c:v>9.2568206444213115E-4</c:v>
                </c:pt>
                <c:pt idx="860">
                  <c:v>9.2246487255549965E-4</c:v>
                </c:pt>
                <c:pt idx="861">
                  <c:v>9.1929994668995694E-4</c:v>
                </c:pt>
                <c:pt idx="862">
                  <c:v>9.1618739150107261E-4</c:v>
                </c:pt>
                <c:pt idx="863">
                  <c:v>9.1312727865034684E-4</c:v>
                </c:pt>
                <c:pt idx="864">
                  <c:v>9.1011964740173089E-4</c:v>
                </c:pt>
                <c:pt idx="865">
                  <c:v>9.0716450523508024E-4</c:v>
                </c:pt>
                <c:pt idx="866">
                  <c:v>9.0426182847578576E-4</c:v>
                </c:pt>
                <c:pt idx="867">
                  <c:v>9.0141156293970306E-4</c:v>
                </c:pt>
                <c:pt idx="868">
                  <c:v>8.9861362459254862E-4</c:v>
                </c:pt>
                <c:pt idx="869">
                  <c:v>8.9586790022292133E-4</c:v>
                </c:pt>
                <c:pt idx="870">
                  <c:v>8.9317424812811674E-4</c:v>
                </c:pt>
                <c:pt idx="871">
                  <c:v>8.905324988118528E-4</c:v>
                </c:pt>
                <c:pt idx="872">
                  <c:v>8.879424556930849E-4</c:v>
                </c:pt>
                <c:pt idx="873">
                  <c:v>8.8540389582504651E-4</c:v>
                </c:pt>
                <c:pt idx="874">
                  <c:v>8.8291657062366862E-4</c:v>
                </c:pt>
                <c:pt idx="875">
                  <c:v>8.8048020660453036E-4</c:v>
                </c:pt>
                <c:pt idx="876">
                  <c:v>8.7809450612749338E-4</c:v>
                </c:pt>
                <c:pt idx="877">
                  <c:v>8.7575914814817866E-4</c:v>
                </c:pt>
                <c:pt idx="878">
                  <c:v>8.7347378897544795E-4</c:v>
                </c:pt>
                <c:pt idx="879">
                  <c:v>8.71238063034053E-4</c:v>
                </c:pt>
                <c:pt idx="880">
                  <c:v>8.6905158363163263E-4</c:v>
                </c:pt>
                <c:pt idx="881">
                  <c:v>8.6691394372922733E-4</c:v>
                </c:pt>
                <c:pt idx="882">
                  <c:v>8.6482471671450744E-4</c:v>
                </c:pt>
                <c:pt idx="883">
                  <c:v>8.6278345717690484E-4</c:v>
                </c:pt>
                <c:pt idx="884">
                  <c:v>8.6078970168385386E-4</c:v>
                </c:pt>
                <c:pt idx="885">
                  <c:v>8.5884296955735526E-4</c:v>
                </c:pt>
                <c:pt idx="886">
                  <c:v>8.569427636500917E-4</c:v>
                </c:pt>
                <c:pt idx="887">
                  <c:v>8.5508857112032567E-4</c:v>
                </c:pt>
                <c:pt idx="888">
                  <c:v>8.5327986420483278E-4</c:v>
                </c:pt>
                <c:pt idx="889">
                  <c:v>8.5151610098913001E-4</c:v>
                </c:pt>
                <c:pt idx="890">
                  <c:v>8.4979672617427435E-4</c:v>
                </c:pt>
                <c:pt idx="891">
                  <c:v>8.4812117183952023E-4</c:v>
                </c:pt>
                <c:pt idx="892">
                  <c:v>8.4648885820014078E-4</c:v>
                </c:pt>
                <c:pt idx="893">
                  <c:v>8.4489919435973108E-4</c:v>
                </c:pt>
                <c:pt idx="894">
                  <c:v>8.4335157905632925E-4</c:v>
                </c:pt>
                <c:pt idx="895">
                  <c:v>8.4184540140170888E-4</c:v>
                </c:pt>
                <c:pt idx="896">
                  <c:v>8.4038004161320664E-4</c:v>
                </c:pt>
                <c:pt idx="897">
                  <c:v>8.3895487173747999E-4</c:v>
                </c:pt>
                <c:pt idx="898">
                  <c:v>8.3756925636559231E-4</c:v>
                </c:pt>
                <c:pt idx="899">
                  <c:v>8.3622255333885354E-4</c:v>
                </c:pt>
                <c:pt idx="900">
                  <c:v>8.3491411444485721E-4</c:v>
                </c:pt>
                <c:pt idx="901">
                  <c:v>8.3364328610317719E-4</c:v>
                </c:pt>
                <c:pt idx="902">
                  <c:v>8.3240941004020545E-4</c:v>
                </c:pt>
                <c:pt idx="903">
                  <c:v>8.3121182395263398E-4</c:v>
                </c:pt>
                <c:pt idx="904">
                  <c:v>8.3004986215910292E-4</c:v>
                </c:pt>
                <c:pt idx="905">
                  <c:v>8.2892285623956249E-4</c:v>
                </c:pt>
                <c:pt idx="906">
                  <c:v>8.2783013566190824E-4</c:v>
                </c:pt>
                <c:pt idx="907">
                  <c:v>8.2677102839548411E-4</c:v>
                </c:pt>
                <c:pt idx="908">
                  <c:v>8.2574486151105564E-4</c:v>
                </c:pt>
                <c:pt idx="909">
                  <c:v>8.2475096176688918E-4</c:v>
                </c:pt>
                <c:pt idx="910">
                  <c:v>8.2378865618058675E-4</c:v>
                </c:pt>
                <c:pt idx="911">
                  <c:v>8.2285727258635439E-4</c:v>
                </c:pt>
                <c:pt idx="912">
                  <c:v>8.2195614017740309E-4</c:v>
                </c:pt>
                <c:pt idx="913">
                  <c:v>8.2108459003319811E-4</c:v>
                </c:pt>
                <c:pt idx="914">
                  <c:v>8.2024195563130693E-4</c:v>
                </c:pt>
                <c:pt idx="915">
                  <c:v>8.1942757334360812E-4</c:v>
                </c:pt>
                <c:pt idx="916">
                  <c:v>8.186407829166506E-4</c:v>
                </c:pt>
                <c:pt idx="917">
                  <c:v>8.1788092793597588E-4</c:v>
                </c:pt>
                <c:pt idx="918">
                  <c:v>8.1714735627423912E-4</c:v>
                </c:pt>
                <c:pt idx="919">
                  <c:v>8.1643942052298424E-4</c:v>
                </c:pt>
                <c:pt idx="920">
                  <c:v>8.1575647840795588E-4</c:v>
                </c:pt>
                <c:pt idx="921">
                  <c:v>8.1509789318784831E-4</c:v>
                </c:pt>
                <c:pt idx="922">
                  <c:v>8.1446303403641873E-4</c:v>
                </c:pt>
                <c:pt idx="923">
                  <c:v>8.1385127640791173E-4</c:v>
                </c:pt>
                <c:pt idx="924">
                  <c:v>8.132620023857635E-4</c:v>
                </c:pt>
                <c:pt idx="925">
                  <c:v>8.1269460101457902E-4</c:v>
                </c:pt>
                <c:pt idx="926">
                  <c:v>8.1214846861539394E-4</c:v>
                </c:pt>
                <c:pt idx="927">
                  <c:v>8.1162300908425638E-4</c:v>
                </c:pt>
                <c:pt idx="928">
                  <c:v>8.1111763417418396E-4</c:v>
                </c:pt>
                <c:pt idx="929">
                  <c:v>8.1063176376057272E-4</c:v>
                </c:pt>
                <c:pt idx="930">
                  <c:v>8.1016482609015531E-4</c:v>
                </c:pt>
                <c:pt idx="931">
                  <c:v>8.0971625801362461E-4</c:v>
                </c:pt>
                <c:pt idx="932">
                  <c:v>8.0928550520205985E-4</c:v>
                </c:pt>
                <c:pt idx="933">
                  <c:v>8.088720223473131E-4</c:v>
                </c:pt>
                <c:pt idx="934">
                  <c:v>8.0847527334652859E-4</c:v>
                </c:pt>
                <c:pt idx="935">
                  <c:v>8.0809473147099064E-4</c:v>
                </c:pt>
                <c:pt idx="936">
                  <c:v>8.0772987951951199E-4</c:v>
                </c:pt>
                <c:pt idx="937">
                  <c:v>8.0738020995659075E-4</c:v>
                </c:pt>
                <c:pt idx="938">
                  <c:v>8.0704522503558288E-4</c:v>
                </c:pt>
                <c:pt idx="939">
                  <c:v>8.0672443690715508E-4</c:v>
                </c:pt>
                <c:pt idx="940">
                  <c:v>8.0641736771329409E-4</c:v>
                </c:pt>
                <c:pt idx="941">
                  <c:v>8.0612354966717056E-4</c:v>
                </c:pt>
                <c:pt idx="942">
                  <c:v>8.0584252511916427E-4</c:v>
                </c:pt>
                <c:pt idx="943">
                  <c:v>8.055738466093773E-4</c:v>
                </c:pt>
                <c:pt idx="944">
                  <c:v>8.0531707690697054E-4</c:v>
                </c:pt>
                <c:pt idx="945">
                  <c:v>8.0507178903667799E-4</c:v>
                </c:pt>
                <c:pt idx="946">
                  <c:v>8.0483756629285883E-4</c:v>
                </c:pt>
                <c:pt idx="947">
                  <c:v>8.0461400224146531E-4</c:v>
                </c:pt>
                <c:pt idx="948">
                  <c:v>8.044007007103137E-4</c:v>
                </c:pt>
                <c:pt idx="949">
                  <c:v>8.0419727576805421E-4</c:v>
                </c:pt>
                <c:pt idx="950">
                  <c:v>8.0400335169224897E-4</c:v>
                </c:pt>
                <c:pt idx="951">
                  <c:v>8.0381856292697465E-4</c:v>
                </c:pt>
                <c:pt idx="952">
                  <c:v>8.0364255403037618E-4</c:v>
                </c:pt>
                <c:pt idx="953">
                  <c:v>8.0347497961260326E-4</c:v>
                </c:pt>
                <c:pt idx="954">
                  <c:v>8.0331550426457343E-4</c:v>
                </c:pt>
                <c:pt idx="955">
                  <c:v>8.0316380247800741E-4</c:v>
                </c:pt>
                <c:pt idx="956">
                  <c:v>8.0301955855719017E-4</c:v>
                </c:pt>
                <c:pt idx="957">
                  <c:v>8.0288246652291837E-4</c:v>
                </c:pt>
                <c:pt idx="958">
                  <c:v>8.02752230009095E-4</c:v>
                </c:pt>
                <c:pt idx="959">
                  <c:v>8.0262856215243994E-4</c:v>
                </c:pt>
                <c:pt idx="960">
                  <c:v>8.0251118547578566E-4</c:v>
                </c:pt>
                <c:pt idx="961">
                  <c:v>8.0239983176543092E-4</c:v>
                </c:pt>
                <c:pt idx="962">
                  <c:v>8.0229424194302665E-4</c:v>
                </c:pt>
                <c:pt idx="963">
                  <c:v>8.0219416593246893E-4</c:v>
                </c:pt>
                <c:pt idx="964">
                  <c:v>8.0209936252227372E-4</c:v>
                </c:pt>
                <c:pt idx="965">
                  <c:v>8.0200959922391063E-4</c:v>
                </c:pt>
                <c:pt idx="966">
                  <c:v>8.0192465212656626E-4</c:v>
                </c:pt>
                <c:pt idx="967">
                  <c:v>8.018443057488104E-4</c:v>
                </c:pt>
                <c:pt idx="968">
                  <c:v>8.0176835288763633E-4</c:v>
                </c:pt>
                <c:pt idx="969">
                  <c:v>8.016965944653377E-4</c:v>
                </c:pt>
                <c:pt idx="970">
                  <c:v>8.0162883937468681E-4</c:v>
                </c:pt>
                <c:pt idx="971">
                  <c:v>8.0156490432287196E-4</c:v>
                </c:pt>
                <c:pt idx="972">
                  <c:v>8.0150461367464428E-4</c:v>
                </c:pt>
                <c:pt idx="973">
                  <c:v>8.0144779929512374E-4</c:v>
                </c:pt>
                <c:pt idx="974">
                  <c:v>8.0139430039270093E-4</c:v>
                </c:pt>
                <c:pt idx="975">
                  <c:v>8.0134396336247089E-4</c:v>
                </c:pt>
                <c:pt idx="976">
                  <c:v>8.0129664163062239E-4</c:v>
                </c:pt>
                <c:pt idx="977">
                  <c:v>8.0125219550019916E-4</c:v>
                </c:pt>
                <c:pt idx="978">
                  <c:v>8.012104919986429E-4</c:v>
                </c:pt>
                <c:pt idx="979">
                  <c:v>8.0117140472751468E-4</c:v>
                </c:pt>
                <c:pt idx="980">
                  <c:v>8.0113481371478414E-4</c:v>
                </c:pt>
                <c:pt idx="981">
                  <c:v>8.0110060527006379E-4</c:v>
                </c:pt>
                <c:pt idx="982">
                  <c:v>8.0106867184315549E-4</c:v>
                </c:pt>
                <c:pt idx="983">
                  <c:v>8.0103891188626345E-4</c:v>
                </c:pt>
                <c:pt idx="984">
                  <c:v>8.0101122972021748E-4</c:v>
                </c:pt>
                <c:pt idx="985">
                  <c:v>8.0098553540503491E-4</c:v>
                </c:pt>
                <c:pt idx="986">
                  <c:v>8.0096174461514113E-4</c:v>
                </c:pt>
                <c:pt idx="987">
                  <c:v>8.0093977851954979E-4</c:v>
                </c:pt>
                <c:pt idx="988">
                  <c:v>8.0091956366729251E-4</c:v>
                </c:pt>
                <c:pt idx="989">
                  <c:v>8.0090103187837561E-4</c:v>
                </c:pt>
                <c:pt idx="990">
                  <c:v>8.0088412014052153E-4</c:v>
                </c:pt>
                <c:pt idx="991">
                  <c:v>8.0086877051194249E-4</c:v>
                </c:pt>
                <c:pt idx="992">
                  <c:v>8.0085493003037502E-4</c:v>
                </c:pt>
                <c:pt idx="993">
                  <c:v>8.0084255062859053E-4</c:v>
                </c:pt>
                <c:pt idx="994">
                  <c:v>8.0083158905658032E-4</c:v>
                </c:pt>
                <c:pt idx="995">
                  <c:v>8.0082200681059546E-4</c:v>
                </c:pt>
                <c:pt idx="996">
                  <c:v>8.0081377006920897E-4</c:v>
                </c:pt>
                <c:pt idx="997">
                  <c:v>8.0080684963654725E-4</c:v>
                </c:pt>
                <c:pt idx="998">
                  <c:v>8.008012208928231E-4</c:v>
                </c:pt>
                <c:pt idx="999">
                  <c:v>8.0079686375228486E-4</c:v>
                </c:pt>
                <c:pt idx="1000">
                  <c:v>8.0079376262867739E-4</c:v>
                </c:pt>
              </c:numCache>
            </c:numRef>
          </c:yVal>
          <c:smooth val="1"/>
        </c:ser>
        <c:axId val="95843840"/>
        <c:axId val="95845760"/>
      </c:scatterChart>
      <c:valAx>
        <c:axId val="95843840"/>
        <c:scaling>
          <c:orientation val="minMax"/>
          <c:max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x(nm)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95845760"/>
        <c:crosses val="autoZero"/>
        <c:crossBetween val="midCat"/>
      </c:valAx>
      <c:valAx>
        <c:axId val="95845760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Energy(eV)</a:t>
                </a:r>
                <a:endParaRPr lang="ko-KR" altLang="ko-KR" sz="1800" b="1" i="0" baseline="0"/>
              </a:p>
            </c:rich>
          </c:tx>
          <c:layout/>
        </c:title>
        <c:numFmt formatCode="0.00E+00" sourceLinked="1"/>
        <c:majorTickMark val="none"/>
        <c:tickLblPos val="nextTo"/>
        <c:crossAx val="9584384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/>
              <a:t>Finite potential well</a:t>
            </a:r>
            <a:endParaRPr lang="ko-KR" altLang="ko-KR" sz="1800" b="1" i="0" baseline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Sheet2!$D$1</c:f>
              <c:strCache>
                <c:ptCount val="1"/>
                <c:pt idx="0">
                  <c:v>perturbation</c:v>
                </c:pt>
              </c:strCache>
            </c:strRef>
          </c:tx>
          <c:marker>
            <c:symbol val="none"/>
          </c:marker>
          <c:xVal>
            <c:numRef>
              <c:f>Sheet2!$C$2:$C$10000</c:f>
              <c:numCache>
                <c:formatCode>General</c:formatCode>
                <c:ptCount val="9999"/>
                <c:pt idx="0">
                  <c:v>0</c:v>
                </c:pt>
                <c:pt idx="1">
                  <c:v>0.12</c:v>
                </c:pt>
                <c:pt idx="2">
                  <c:v>0.24</c:v>
                </c:pt>
                <c:pt idx="3">
                  <c:v>0.36</c:v>
                </c:pt>
                <c:pt idx="4">
                  <c:v>0.48</c:v>
                </c:pt>
                <c:pt idx="5">
                  <c:v>0.6</c:v>
                </c:pt>
                <c:pt idx="6">
                  <c:v>0.72</c:v>
                </c:pt>
                <c:pt idx="7">
                  <c:v>0.84</c:v>
                </c:pt>
                <c:pt idx="8">
                  <c:v>0.96</c:v>
                </c:pt>
                <c:pt idx="9">
                  <c:v>1.08</c:v>
                </c:pt>
                <c:pt idx="10">
                  <c:v>1.2</c:v>
                </c:pt>
                <c:pt idx="11">
                  <c:v>1.32</c:v>
                </c:pt>
                <c:pt idx="12">
                  <c:v>1.44</c:v>
                </c:pt>
                <c:pt idx="13">
                  <c:v>1.56</c:v>
                </c:pt>
                <c:pt idx="14">
                  <c:v>1.68</c:v>
                </c:pt>
                <c:pt idx="15">
                  <c:v>1.8</c:v>
                </c:pt>
                <c:pt idx="16">
                  <c:v>1.92</c:v>
                </c:pt>
                <c:pt idx="17">
                  <c:v>2.04</c:v>
                </c:pt>
                <c:pt idx="18">
                  <c:v>2.16</c:v>
                </c:pt>
                <c:pt idx="19">
                  <c:v>2.2799999999999998</c:v>
                </c:pt>
                <c:pt idx="20">
                  <c:v>2.4</c:v>
                </c:pt>
                <c:pt idx="21">
                  <c:v>2.52</c:v>
                </c:pt>
                <c:pt idx="22">
                  <c:v>2.64</c:v>
                </c:pt>
                <c:pt idx="23">
                  <c:v>2.76</c:v>
                </c:pt>
                <c:pt idx="24">
                  <c:v>2.88</c:v>
                </c:pt>
                <c:pt idx="25">
                  <c:v>3</c:v>
                </c:pt>
                <c:pt idx="26">
                  <c:v>3.12</c:v>
                </c:pt>
                <c:pt idx="27">
                  <c:v>3.24</c:v>
                </c:pt>
                <c:pt idx="28">
                  <c:v>3.36</c:v>
                </c:pt>
                <c:pt idx="29">
                  <c:v>3.48</c:v>
                </c:pt>
                <c:pt idx="30">
                  <c:v>3.6</c:v>
                </c:pt>
                <c:pt idx="31">
                  <c:v>3.72</c:v>
                </c:pt>
                <c:pt idx="32">
                  <c:v>3.84</c:v>
                </c:pt>
                <c:pt idx="33">
                  <c:v>3.96</c:v>
                </c:pt>
                <c:pt idx="34">
                  <c:v>4.08</c:v>
                </c:pt>
                <c:pt idx="35">
                  <c:v>4.2</c:v>
                </c:pt>
                <c:pt idx="36">
                  <c:v>4.32</c:v>
                </c:pt>
                <c:pt idx="37">
                  <c:v>4.4400000000000004</c:v>
                </c:pt>
                <c:pt idx="38">
                  <c:v>4.5599999999999996</c:v>
                </c:pt>
                <c:pt idx="39">
                  <c:v>4.68</c:v>
                </c:pt>
                <c:pt idx="40">
                  <c:v>4.8</c:v>
                </c:pt>
                <c:pt idx="41">
                  <c:v>4.92</c:v>
                </c:pt>
                <c:pt idx="42">
                  <c:v>5.04</c:v>
                </c:pt>
                <c:pt idx="43">
                  <c:v>5.16</c:v>
                </c:pt>
                <c:pt idx="44">
                  <c:v>5.28</c:v>
                </c:pt>
                <c:pt idx="45">
                  <c:v>5.4</c:v>
                </c:pt>
                <c:pt idx="46">
                  <c:v>5.52</c:v>
                </c:pt>
                <c:pt idx="47">
                  <c:v>5.64</c:v>
                </c:pt>
                <c:pt idx="48">
                  <c:v>5.76</c:v>
                </c:pt>
                <c:pt idx="49">
                  <c:v>5.88</c:v>
                </c:pt>
                <c:pt idx="50">
                  <c:v>6</c:v>
                </c:pt>
                <c:pt idx="51">
                  <c:v>6.12</c:v>
                </c:pt>
                <c:pt idx="52">
                  <c:v>6.24</c:v>
                </c:pt>
                <c:pt idx="53">
                  <c:v>6.36</c:v>
                </c:pt>
                <c:pt idx="54">
                  <c:v>6.48</c:v>
                </c:pt>
                <c:pt idx="55">
                  <c:v>6.6</c:v>
                </c:pt>
                <c:pt idx="56">
                  <c:v>6.72</c:v>
                </c:pt>
                <c:pt idx="57">
                  <c:v>6.84</c:v>
                </c:pt>
                <c:pt idx="58">
                  <c:v>6.96</c:v>
                </c:pt>
                <c:pt idx="59">
                  <c:v>7.08</c:v>
                </c:pt>
                <c:pt idx="60">
                  <c:v>7.2</c:v>
                </c:pt>
                <c:pt idx="61">
                  <c:v>7.32</c:v>
                </c:pt>
                <c:pt idx="62">
                  <c:v>7.44</c:v>
                </c:pt>
                <c:pt idx="63">
                  <c:v>7.56</c:v>
                </c:pt>
                <c:pt idx="64">
                  <c:v>7.68</c:v>
                </c:pt>
                <c:pt idx="65">
                  <c:v>7.8</c:v>
                </c:pt>
                <c:pt idx="66">
                  <c:v>7.92</c:v>
                </c:pt>
                <c:pt idx="67">
                  <c:v>8.0399999999999991</c:v>
                </c:pt>
                <c:pt idx="68">
                  <c:v>8.16</c:v>
                </c:pt>
                <c:pt idx="69">
                  <c:v>8.2799999999999994</c:v>
                </c:pt>
                <c:pt idx="70">
                  <c:v>8.4</c:v>
                </c:pt>
                <c:pt idx="71">
                  <c:v>8.52</c:v>
                </c:pt>
                <c:pt idx="72">
                  <c:v>8.64</c:v>
                </c:pt>
                <c:pt idx="73">
                  <c:v>8.76</c:v>
                </c:pt>
                <c:pt idx="74">
                  <c:v>8.8800000000000008</c:v>
                </c:pt>
                <c:pt idx="75">
                  <c:v>9</c:v>
                </c:pt>
                <c:pt idx="76">
                  <c:v>9.1199999999999992</c:v>
                </c:pt>
                <c:pt idx="77">
                  <c:v>9.24</c:v>
                </c:pt>
                <c:pt idx="78">
                  <c:v>9.36</c:v>
                </c:pt>
                <c:pt idx="79">
                  <c:v>9.48</c:v>
                </c:pt>
                <c:pt idx="80">
                  <c:v>9.6</c:v>
                </c:pt>
                <c:pt idx="81">
                  <c:v>9.7200000000000006</c:v>
                </c:pt>
                <c:pt idx="82">
                  <c:v>9.84</c:v>
                </c:pt>
                <c:pt idx="83">
                  <c:v>9.9600000000000009</c:v>
                </c:pt>
                <c:pt idx="84">
                  <c:v>10.08</c:v>
                </c:pt>
                <c:pt idx="85">
                  <c:v>10.199999999999999</c:v>
                </c:pt>
                <c:pt idx="86">
                  <c:v>10.32</c:v>
                </c:pt>
                <c:pt idx="87">
                  <c:v>10.44</c:v>
                </c:pt>
                <c:pt idx="88">
                  <c:v>10.56</c:v>
                </c:pt>
                <c:pt idx="89">
                  <c:v>10.68</c:v>
                </c:pt>
                <c:pt idx="90">
                  <c:v>10.8</c:v>
                </c:pt>
                <c:pt idx="91">
                  <c:v>10.92</c:v>
                </c:pt>
                <c:pt idx="92">
                  <c:v>11.04</c:v>
                </c:pt>
                <c:pt idx="93">
                  <c:v>11.16</c:v>
                </c:pt>
                <c:pt idx="94">
                  <c:v>11.28</c:v>
                </c:pt>
                <c:pt idx="95">
                  <c:v>11.4</c:v>
                </c:pt>
                <c:pt idx="96">
                  <c:v>11.52</c:v>
                </c:pt>
                <c:pt idx="97">
                  <c:v>11.64</c:v>
                </c:pt>
                <c:pt idx="98">
                  <c:v>11.76</c:v>
                </c:pt>
                <c:pt idx="99">
                  <c:v>11.88</c:v>
                </c:pt>
                <c:pt idx="100">
                  <c:v>12</c:v>
                </c:pt>
                <c:pt idx="101">
                  <c:v>12.12</c:v>
                </c:pt>
                <c:pt idx="102">
                  <c:v>12.24</c:v>
                </c:pt>
                <c:pt idx="103">
                  <c:v>12.36</c:v>
                </c:pt>
                <c:pt idx="104">
                  <c:v>12.48</c:v>
                </c:pt>
                <c:pt idx="105">
                  <c:v>12.6</c:v>
                </c:pt>
                <c:pt idx="106">
                  <c:v>12.72</c:v>
                </c:pt>
                <c:pt idx="107">
                  <c:v>12.84</c:v>
                </c:pt>
                <c:pt idx="108">
                  <c:v>12.96</c:v>
                </c:pt>
                <c:pt idx="109">
                  <c:v>13.08</c:v>
                </c:pt>
                <c:pt idx="110">
                  <c:v>13.2</c:v>
                </c:pt>
                <c:pt idx="111">
                  <c:v>13.32</c:v>
                </c:pt>
                <c:pt idx="112">
                  <c:v>13.44</c:v>
                </c:pt>
                <c:pt idx="113">
                  <c:v>13.56</c:v>
                </c:pt>
                <c:pt idx="114">
                  <c:v>13.68</c:v>
                </c:pt>
                <c:pt idx="115">
                  <c:v>13.8</c:v>
                </c:pt>
                <c:pt idx="116">
                  <c:v>13.92</c:v>
                </c:pt>
                <c:pt idx="117">
                  <c:v>14.04</c:v>
                </c:pt>
                <c:pt idx="118">
                  <c:v>14.16</c:v>
                </c:pt>
                <c:pt idx="119">
                  <c:v>14.28</c:v>
                </c:pt>
                <c:pt idx="120">
                  <c:v>14.4</c:v>
                </c:pt>
                <c:pt idx="121">
                  <c:v>14.52</c:v>
                </c:pt>
                <c:pt idx="122">
                  <c:v>14.64</c:v>
                </c:pt>
                <c:pt idx="123">
                  <c:v>14.76</c:v>
                </c:pt>
                <c:pt idx="124">
                  <c:v>14.88</c:v>
                </c:pt>
                <c:pt idx="125">
                  <c:v>15</c:v>
                </c:pt>
                <c:pt idx="126">
                  <c:v>15.12</c:v>
                </c:pt>
                <c:pt idx="127">
                  <c:v>15.24</c:v>
                </c:pt>
                <c:pt idx="128">
                  <c:v>15.36</c:v>
                </c:pt>
                <c:pt idx="129">
                  <c:v>15.48</c:v>
                </c:pt>
                <c:pt idx="130">
                  <c:v>15.6</c:v>
                </c:pt>
                <c:pt idx="131">
                  <c:v>15.72</c:v>
                </c:pt>
                <c:pt idx="132">
                  <c:v>15.84</c:v>
                </c:pt>
                <c:pt idx="133">
                  <c:v>15.96</c:v>
                </c:pt>
                <c:pt idx="134">
                  <c:v>16.079999999999998</c:v>
                </c:pt>
                <c:pt idx="135">
                  <c:v>16.2</c:v>
                </c:pt>
                <c:pt idx="136">
                  <c:v>16.32</c:v>
                </c:pt>
                <c:pt idx="137">
                  <c:v>16.440000000000001</c:v>
                </c:pt>
                <c:pt idx="138">
                  <c:v>16.559999999999999</c:v>
                </c:pt>
                <c:pt idx="139">
                  <c:v>16.68</c:v>
                </c:pt>
                <c:pt idx="140">
                  <c:v>16.8</c:v>
                </c:pt>
                <c:pt idx="141">
                  <c:v>16.920000000000002</c:v>
                </c:pt>
                <c:pt idx="142">
                  <c:v>17.04</c:v>
                </c:pt>
                <c:pt idx="143">
                  <c:v>17.16</c:v>
                </c:pt>
                <c:pt idx="144">
                  <c:v>17.28</c:v>
                </c:pt>
                <c:pt idx="145">
                  <c:v>17.399999999999999</c:v>
                </c:pt>
                <c:pt idx="146">
                  <c:v>17.52</c:v>
                </c:pt>
                <c:pt idx="147">
                  <c:v>17.64</c:v>
                </c:pt>
                <c:pt idx="148">
                  <c:v>17.760000000000002</c:v>
                </c:pt>
                <c:pt idx="149">
                  <c:v>17.88</c:v>
                </c:pt>
                <c:pt idx="150">
                  <c:v>18</c:v>
                </c:pt>
                <c:pt idx="151">
                  <c:v>18.12</c:v>
                </c:pt>
                <c:pt idx="152">
                  <c:v>18.239999999999998</c:v>
                </c:pt>
                <c:pt idx="153">
                  <c:v>18.36</c:v>
                </c:pt>
                <c:pt idx="154">
                  <c:v>18.48</c:v>
                </c:pt>
                <c:pt idx="155">
                  <c:v>18.600000000000001</c:v>
                </c:pt>
                <c:pt idx="156">
                  <c:v>18.72</c:v>
                </c:pt>
                <c:pt idx="157">
                  <c:v>18.84</c:v>
                </c:pt>
                <c:pt idx="158">
                  <c:v>18.96</c:v>
                </c:pt>
                <c:pt idx="159">
                  <c:v>19.079999999999998</c:v>
                </c:pt>
                <c:pt idx="160">
                  <c:v>19.2</c:v>
                </c:pt>
                <c:pt idx="161">
                  <c:v>19.32</c:v>
                </c:pt>
                <c:pt idx="162">
                  <c:v>19.440000000000001</c:v>
                </c:pt>
                <c:pt idx="163">
                  <c:v>19.559999999999999</c:v>
                </c:pt>
                <c:pt idx="164">
                  <c:v>19.68</c:v>
                </c:pt>
                <c:pt idx="165">
                  <c:v>19.8</c:v>
                </c:pt>
                <c:pt idx="166">
                  <c:v>19.920000000000002</c:v>
                </c:pt>
                <c:pt idx="167">
                  <c:v>20.04</c:v>
                </c:pt>
                <c:pt idx="168">
                  <c:v>20.16</c:v>
                </c:pt>
                <c:pt idx="169">
                  <c:v>20.28</c:v>
                </c:pt>
                <c:pt idx="170">
                  <c:v>20.399999999999999</c:v>
                </c:pt>
                <c:pt idx="171">
                  <c:v>20.52</c:v>
                </c:pt>
                <c:pt idx="172">
                  <c:v>20.64</c:v>
                </c:pt>
                <c:pt idx="173">
                  <c:v>20.76</c:v>
                </c:pt>
                <c:pt idx="174">
                  <c:v>20.88</c:v>
                </c:pt>
                <c:pt idx="175">
                  <c:v>21</c:v>
                </c:pt>
                <c:pt idx="176">
                  <c:v>21.12</c:v>
                </c:pt>
                <c:pt idx="177">
                  <c:v>21.24</c:v>
                </c:pt>
                <c:pt idx="178">
                  <c:v>21.36</c:v>
                </c:pt>
                <c:pt idx="179">
                  <c:v>21.48</c:v>
                </c:pt>
                <c:pt idx="180">
                  <c:v>21.6</c:v>
                </c:pt>
                <c:pt idx="181">
                  <c:v>21.72</c:v>
                </c:pt>
                <c:pt idx="182">
                  <c:v>21.84</c:v>
                </c:pt>
                <c:pt idx="183">
                  <c:v>21.96</c:v>
                </c:pt>
                <c:pt idx="184">
                  <c:v>22.08</c:v>
                </c:pt>
                <c:pt idx="185">
                  <c:v>22.2</c:v>
                </c:pt>
                <c:pt idx="186">
                  <c:v>22.32</c:v>
                </c:pt>
                <c:pt idx="187">
                  <c:v>22.44</c:v>
                </c:pt>
                <c:pt idx="188">
                  <c:v>22.56</c:v>
                </c:pt>
                <c:pt idx="189">
                  <c:v>22.68</c:v>
                </c:pt>
                <c:pt idx="190">
                  <c:v>22.8</c:v>
                </c:pt>
                <c:pt idx="191">
                  <c:v>22.92</c:v>
                </c:pt>
                <c:pt idx="192">
                  <c:v>23.04</c:v>
                </c:pt>
                <c:pt idx="193">
                  <c:v>23.16</c:v>
                </c:pt>
                <c:pt idx="194">
                  <c:v>23.28</c:v>
                </c:pt>
                <c:pt idx="195">
                  <c:v>23.4</c:v>
                </c:pt>
                <c:pt idx="196">
                  <c:v>23.52</c:v>
                </c:pt>
                <c:pt idx="197">
                  <c:v>23.64</c:v>
                </c:pt>
                <c:pt idx="198">
                  <c:v>23.76</c:v>
                </c:pt>
                <c:pt idx="199">
                  <c:v>23.88</c:v>
                </c:pt>
                <c:pt idx="200">
                  <c:v>24</c:v>
                </c:pt>
                <c:pt idx="201">
                  <c:v>24.12</c:v>
                </c:pt>
                <c:pt idx="202">
                  <c:v>24.24</c:v>
                </c:pt>
                <c:pt idx="203">
                  <c:v>24.36</c:v>
                </c:pt>
                <c:pt idx="204">
                  <c:v>24.48</c:v>
                </c:pt>
                <c:pt idx="205">
                  <c:v>24.6</c:v>
                </c:pt>
                <c:pt idx="206">
                  <c:v>24.72</c:v>
                </c:pt>
                <c:pt idx="207">
                  <c:v>24.84</c:v>
                </c:pt>
                <c:pt idx="208">
                  <c:v>24.96</c:v>
                </c:pt>
                <c:pt idx="209">
                  <c:v>25.08</c:v>
                </c:pt>
                <c:pt idx="210">
                  <c:v>25.2</c:v>
                </c:pt>
                <c:pt idx="211">
                  <c:v>25.32</c:v>
                </c:pt>
                <c:pt idx="212">
                  <c:v>25.44</c:v>
                </c:pt>
                <c:pt idx="213">
                  <c:v>25.56</c:v>
                </c:pt>
                <c:pt idx="214">
                  <c:v>25.68</c:v>
                </c:pt>
                <c:pt idx="215">
                  <c:v>25.8</c:v>
                </c:pt>
                <c:pt idx="216">
                  <c:v>25.92</c:v>
                </c:pt>
                <c:pt idx="217">
                  <c:v>26.04</c:v>
                </c:pt>
                <c:pt idx="218">
                  <c:v>26.16</c:v>
                </c:pt>
                <c:pt idx="219">
                  <c:v>26.28</c:v>
                </c:pt>
                <c:pt idx="220">
                  <c:v>26.4</c:v>
                </c:pt>
                <c:pt idx="221">
                  <c:v>26.52</c:v>
                </c:pt>
                <c:pt idx="222">
                  <c:v>26.64</c:v>
                </c:pt>
                <c:pt idx="223">
                  <c:v>26.76</c:v>
                </c:pt>
                <c:pt idx="224">
                  <c:v>26.88</c:v>
                </c:pt>
                <c:pt idx="225">
                  <c:v>27</c:v>
                </c:pt>
                <c:pt idx="226">
                  <c:v>27.12</c:v>
                </c:pt>
                <c:pt idx="227">
                  <c:v>27.24</c:v>
                </c:pt>
                <c:pt idx="228">
                  <c:v>27.36</c:v>
                </c:pt>
                <c:pt idx="229">
                  <c:v>27.48</c:v>
                </c:pt>
                <c:pt idx="230">
                  <c:v>27.6</c:v>
                </c:pt>
                <c:pt idx="231">
                  <c:v>27.72</c:v>
                </c:pt>
                <c:pt idx="232">
                  <c:v>27.84</c:v>
                </c:pt>
                <c:pt idx="233">
                  <c:v>27.96</c:v>
                </c:pt>
                <c:pt idx="234">
                  <c:v>28.08</c:v>
                </c:pt>
                <c:pt idx="235">
                  <c:v>28.2</c:v>
                </c:pt>
                <c:pt idx="236">
                  <c:v>28.32</c:v>
                </c:pt>
                <c:pt idx="237">
                  <c:v>28.44</c:v>
                </c:pt>
                <c:pt idx="238">
                  <c:v>28.56</c:v>
                </c:pt>
                <c:pt idx="239">
                  <c:v>28.68</c:v>
                </c:pt>
                <c:pt idx="240">
                  <c:v>28.8</c:v>
                </c:pt>
                <c:pt idx="241">
                  <c:v>28.92</c:v>
                </c:pt>
                <c:pt idx="242">
                  <c:v>29.04</c:v>
                </c:pt>
                <c:pt idx="243">
                  <c:v>29.16</c:v>
                </c:pt>
                <c:pt idx="244">
                  <c:v>29.28</c:v>
                </c:pt>
                <c:pt idx="245">
                  <c:v>29.4</c:v>
                </c:pt>
                <c:pt idx="246">
                  <c:v>29.52</c:v>
                </c:pt>
                <c:pt idx="247">
                  <c:v>29.64</c:v>
                </c:pt>
                <c:pt idx="248">
                  <c:v>29.76</c:v>
                </c:pt>
                <c:pt idx="249">
                  <c:v>29.88</c:v>
                </c:pt>
                <c:pt idx="250">
                  <c:v>30</c:v>
                </c:pt>
                <c:pt idx="251">
                  <c:v>30.12</c:v>
                </c:pt>
                <c:pt idx="252">
                  <c:v>30.24</c:v>
                </c:pt>
                <c:pt idx="253">
                  <c:v>30.36</c:v>
                </c:pt>
                <c:pt idx="254">
                  <c:v>30.48</c:v>
                </c:pt>
                <c:pt idx="255">
                  <c:v>30.6</c:v>
                </c:pt>
                <c:pt idx="256">
                  <c:v>30.72</c:v>
                </c:pt>
                <c:pt idx="257">
                  <c:v>30.84</c:v>
                </c:pt>
                <c:pt idx="258">
                  <c:v>30.96</c:v>
                </c:pt>
                <c:pt idx="259">
                  <c:v>31.08</c:v>
                </c:pt>
                <c:pt idx="260">
                  <c:v>31.2</c:v>
                </c:pt>
                <c:pt idx="261">
                  <c:v>31.32</c:v>
                </c:pt>
                <c:pt idx="262">
                  <c:v>31.44</c:v>
                </c:pt>
                <c:pt idx="263">
                  <c:v>31.56</c:v>
                </c:pt>
                <c:pt idx="264">
                  <c:v>31.68</c:v>
                </c:pt>
                <c:pt idx="265">
                  <c:v>31.8</c:v>
                </c:pt>
                <c:pt idx="266">
                  <c:v>31.92</c:v>
                </c:pt>
                <c:pt idx="267">
                  <c:v>32.04</c:v>
                </c:pt>
                <c:pt idx="268">
                  <c:v>32.159999999999997</c:v>
                </c:pt>
                <c:pt idx="269">
                  <c:v>32.28</c:v>
                </c:pt>
                <c:pt idx="270">
                  <c:v>32.4</c:v>
                </c:pt>
                <c:pt idx="271">
                  <c:v>32.520000000000003</c:v>
                </c:pt>
                <c:pt idx="272">
                  <c:v>32.64</c:v>
                </c:pt>
                <c:pt idx="273">
                  <c:v>32.76</c:v>
                </c:pt>
                <c:pt idx="274">
                  <c:v>32.880000000000003</c:v>
                </c:pt>
                <c:pt idx="275">
                  <c:v>33</c:v>
                </c:pt>
                <c:pt idx="276">
                  <c:v>33.119999999999997</c:v>
                </c:pt>
                <c:pt idx="277">
                  <c:v>33.24</c:v>
                </c:pt>
                <c:pt idx="278">
                  <c:v>33.36</c:v>
                </c:pt>
                <c:pt idx="279">
                  <c:v>33.479999999999997</c:v>
                </c:pt>
                <c:pt idx="280">
                  <c:v>33.6</c:v>
                </c:pt>
                <c:pt idx="281">
                  <c:v>33.72</c:v>
                </c:pt>
                <c:pt idx="282">
                  <c:v>33.840000000000003</c:v>
                </c:pt>
                <c:pt idx="283">
                  <c:v>33.96</c:v>
                </c:pt>
                <c:pt idx="284">
                  <c:v>34.08</c:v>
                </c:pt>
                <c:pt idx="285">
                  <c:v>34.200000000000003</c:v>
                </c:pt>
                <c:pt idx="286">
                  <c:v>34.32</c:v>
                </c:pt>
                <c:pt idx="287">
                  <c:v>34.44</c:v>
                </c:pt>
                <c:pt idx="288">
                  <c:v>34.56</c:v>
                </c:pt>
                <c:pt idx="289">
                  <c:v>34.68</c:v>
                </c:pt>
                <c:pt idx="290">
                  <c:v>34.799999999999997</c:v>
                </c:pt>
                <c:pt idx="291">
                  <c:v>34.92</c:v>
                </c:pt>
                <c:pt idx="292">
                  <c:v>35.04</c:v>
                </c:pt>
                <c:pt idx="293">
                  <c:v>35.159999999999997</c:v>
                </c:pt>
                <c:pt idx="294">
                  <c:v>35.28</c:v>
                </c:pt>
                <c:pt idx="295">
                  <c:v>35.4</c:v>
                </c:pt>
                <c:pt idx="296">
                  <c:v>35.520000000000003</c:v>
                </c:pt>
                <c:pt idx="297">
                  <c:v>35.64</c:v>
                </c:pt>
                <c:pt idx="298">
                  <c:v>35.76</c:v>
                </c:pt>
                <c:pt idx="299">
                  <c:v>35.880000000000003</c:v>
                </c:pt>
                <c:pt idx="300">
                  <c:v>36</c:v>
                </c:pt>
                <c:pt idx="301">
                  <c:v>36.119999999999997</c:v>
                </c:pt>
                <c:pt idx="302">
                  <c:v>36.24</c:v>
                </c:pt>
                <c:pt idx="303">
                  <c:v>36.36</c:v>
                </c:pt>
                <c:pt idx="304">
                  <c:v>36.479999999999997</c:v>
                </c:pt>
                <c:pt idx="305">
                  <c:v>36.6</c:v>
                </c:pt>
                <c:pt idx="306">
                  <c:v>36.72</c:v>
                </c:pt>
                <c:pt idx="307">
                  <c:v>36.840000000000003</c:v>
                </c:pt>
                <c:pt idx="308">
                  <c:v>36.96</c:v>
                </c:pt>
                <c:pt idx="309">
                  <c:v>37.08</c:v>
                </c:pt>
                <c:pt idx="310">
                  <c:v>37.200000000000003</c:v>
                </c:pt>
                <c:pt idx="311">
                  <c:v>37.32</c:v>
                </c:pt>
                <c:pt idx="312">
                  <c:v>37.44</c:v>
                </c:pt>
                <c:pt idx="313">
                  <c:v>37.56</c:v>
                </c:pt>
                <c:pt idx="314">
                  <c:v>37.68</c:v>
                </c:pt>
                <c:pt idx="315">
                  <c:v>37.799999999999997</c:v>
                </c:pt>
                <c:pt idx="316">
                  <c:v>37.92</c:v>
                </c:pt>
                <c:pt idx="317">
                  <c:v>38.04</c:v>
                </c:pt>
                <c:pt idx="318">
                  <c:v>38.159999999999997</c:v>
                </c:pt>
                <c:pt idx="319">
                  <c:v>38.28</c:v>
                </c:pt>
                <c:pt idx="320">
                  <c:v>38.4</c:v>
                </c:pt>
                <c:pt idx="321">
                  <c:v>38.520000000000003</c:v>
                </c:pt>
                <c:pt idx="322">
                  <c:v>38.64</c:v>
                </c:pt>
                <c:pt idx="323">
                  <c:v>38.76</c:v>
                </c:pt>
                <c:pt idx="324">
                  <c:v>38.880000000000003</c:v>
                </c:pt>
                <c:pt idx="325">
                  <c:v>39</c:v>
                </c:pt>
                <c:pt idx="326">
                  <c:v>39.119999999999997</c:v>
                </c:pt>
                <c:pt idx="327">
                  <c:v>39.24</c:v>
                </c:pt>
                <c:pt idx="328">
                  <c:v>39.36</c:v>
                </c:pt>
                <c:pt idx="329">
                  <c:v>39.479999999999997</c:v>
                </c:pt>
                <c:pt idx="330">
                  <c:v>39.6</c:v>
                </c:pt>
                <c:pt idx="331">
                  <c:v>39.72</c:v>
                </c:pt>
                <c:pt idx="332">
                  <c:v>39.840000000000003</c:v>
                </c:pt>
                <c:pt idx="333">
                  <c:v>39.96</c:v>
                </c:pt>
                <c:pt idx="334">
                  <c:v>40.08</c:v>
                </c:pt>
                <c:pt idx="335">
                  <c:v>40.200000000000003</c:v>
                </c:pt>
                <c:pt idx="336">
                  <c:v>40.32</c:v>
                </c:pt>
                <c:pt idx="337">
                  <c:v>40.44</c:v>
                </c:pt>
                <c:pt idx="338">
                  <c:v>40.56</c:v>
                </c:pt>
                <c:pt idx="339">
                  <c:v>40.68</c:v>
                </c:pt>
                <c:pt idx="340">
                  <c:v>40.799999999999997</c:v>
                </c:pt>
                <c:pt idx="341">
                  <c:v>40.92</c:v>
                </c:pt>
                <c:pt idx="342">
                  <c:v>41.04</c:v>
                </c:pt>
                <c:pt idx="343">
                  <c:v>41.16</c:v>
                </c:pt>
                <c:pt idx="344">
                  <c:v>41.28</c:v>
                </c:pt>
                <c:pt idx="345">
                  <c:v>41.4</c:v>
                </c:pt>
                <c:pt idx="346">
                  <c:v>41.52</c:v>
                </c:pt>
                <c:pt idx="347">
                  <c:v>41.64</c:v>
                </c:pt>
                <c:pt idx="348">
                  <c:v>41.76</c:v>
                </c:pt>
                <c:pt idx="349">
                  <c:v>41.88</c:v>
                </c:pt>
                <c:pt idx="350">
                  <c:v>42</c:v>
                </c:pt>
                <c:pt idx="351">
                  <c:v>42.12</c:v>
                </c:pt>
                <c:pt idx="352">
                  <c:v>42.24</c:v>
                </c:pt>
                <c:pt idx="353">
                  <c:v>42.36</c:v>
                </c:pt>
                <c:pt idx="354">
                  <c:v>42.48</c:v>
                </c:pt>
                <c:pt idx="355">
                  <c:v>42.6</c:v>
                </c:pt>
                <c:pt idx="356">
                  <c:v>42.72</c:v>
                </c:pt>
                <c:pt idx="357">
                  <c:v>42.84</c:v>
                </c:pt>
                <c:pt idx="358">
                  <c:v>42.96</c:v>
                </c:pt>
                <c:pt idx="359">
                  <c:v>43.08</c:v>
                </c:pt>
                <c:pt idx="360">
                  <c:v>43.2</c:v>
                </c:pt>
                <c:pt idx="361">
                  <c:v>43.32</c:v>
                </c:pt>
                <c:pt idx="362">
                  <c:v>43.44</c:v>
                </c:pt>
                <c:pt idx="363">
                  <c:v>43.56</c:v>
                </c:pt>
                <c:pt idx="364">
                  <c:v>43.68</c:v>
                </c:pt>
                <c:pt idx="365">
                  <c:v>43.8</c:v>
                </c:pt>
                <c:pt idx="366">
                  <c:v>43.92</c:v>
                </c:pt>
                <c:pt idx="367">
                  <c:v>44.04</c:v>
                </c:pt>
                <c:pt idx="368">
                  <c:v>44.16</c:v>
                </c:pt>
                <c:pt idx="369">
                  <c:v>44.28</c:v>
                </c:pt>
                <c:pt idx="370">
                  <c:v>44.4</c:v>
                </c:pt>
                <c:pt idx="371">
                  <c:v>44.52</c:v>
                </c:pt>
                <c:pt idx="372">
                  <c:v>44.64</c:v>
                </c:pt>
                <c:pt idx="373">
                  <c:v>44.76</c:v>
                </c:pt>
                <c:pt idx="374">
                  <c:v>44.88</c:v>
                </c:pt>
                <c:pt idx="375">
                  <c:v>45</c:v>
                </c:pt>
                <c:pt idx="376">
                  <c:v>45.12</c:v>
                </c:pt>
                <c:pt idx="377">
                  <c:v>45.24</c:v>
                </c:pt>
                <c:pt idx="378">
                  <c:v>45.36</c:v>
                </c:pt>
                <c:pt idx="379">
                  <c:v>45.48</c:v>
                </c:pt>
                <c:pt idx="380">
                  <c:v>45.6</c:v>
                </c:pt>
                <c:pt idx="381">
                  <c:v>45.72</c:v>
                </c:pt>
                <c:pt idx="382">
                  <c:v>45.84</c:v>
                </c:pt>
                <c:pt idx="383">
                  <c:v>45.96</c:v>
                </c:pt>
                <c:pt idx="384">
                  <c:v>46.08</c:v>
                </c:pt>
                <c:pt idx="385">
                  <c:v>46.2</c:v>
                </c:pt>
                <c:pt idx="386">
                  <c:v>46.32</c:v>
                </c:pt>
                <c:pt idx="387">
                  <c:v>46.44</c:v>
                </c:pt>
                <c:pt idx="388">
                  <c:v>46.56</c:v>
                </c:pt>
                <c:pt idx="389">
                  <c:v>46.68</c:v>
                </c:pt>
                <c:pt idx="390">
                  <c:v>46.8</c:v>
                </c:pt>
                <c:pt idx="391">
                  <c:v>46.92</c:v>
                </c:pt>
                <c:pt idx="392">
                  <c:v>47.04</c:v>
                </c:pt>
                <c:pt idx="393">
                  <c:v>47.16</c:v>
                </c:pt>
                <c:pt idx="394">
                  <c:v>47.28</c:v>
                </c:pt>
                <c:pt idx="395">
                  <c:v>47.4</c:v>
                </c:pt>
                <c:pt idx="396">
                  <c:v>47.52</c:v>
                </c:pt>
                <c:pt idx="397">
                  <c:v>47.64</c:v>
                </c:pt>
                <c:pt idx="398">
                  <c:v>47.76</c:v>
                </c:pt>
                <c:pt idx="399">
                  <c:v>47.88</c:v>
                </c:pt>
                <c:pt idx="400">
                  <c:v>48</c:v>
                </c:pt>
                <c:pt idx="401">
                  <c:v>48.12</c:v>
                </c:pt>
                <c:pt idx="402">
                  <c:v>48.24</c:v>
                </c:pt>
                <c:pt idx="403">
                  <c:v>48.36</c:v>
                </c:pt>
                <c:pt idx="404">
                  <c:v>48.48</c:v>
                </c:pt>
                <c:pt idx="405">
                  <c:v>48.6</c:v>
                </c:pt>
                <c:pt idx="406">
                  <c:v>48.72</c:v>
                </c:pt>
                <c:pt idx="407">
                  <c:v>48.84</c:v>
                </c:pt>
                <c:pt idx="408">
                  <c:v>48.96</c:v>
                </c:pt>
                <c:pt idx="409">
                  <c:v>49.08</c:v>
                </c:pt>
                <c:pt idx="410">
                  <c:v>49.2</c:v>
                </c:pt>
                <c:pt idx="411">
                  <c:v>49.32</c:v>
                </c:pt>
                <c:pt idx="412">
                  <c:v>49.44</c:v>
                </c:pt>
                <c:pt idx="413">
                  <c:v>49.56</c:v>
                </c:pt>
                <c:pt idx="414">
                  <c:v>49.68</c:v>
                </c:pt>
                <c:pt idx="415">
                  <c:v>49.8</c:v>
                </c:pt>
                <c:pt idx="416">
                  <c:v>49.92</c:v>
                </c:pt>
                <c:pt idx="417">
                  <c:v>50.04</c:v>
                </c:pt>
                <c:pt idx="418">
                  <c:v>50.16</c:v>
                </c:pt>
                <c:pt idx="419">
                  <c:v>50.28</c:v>
                </c:pt>
                <c:pt idx="420">
                  <c:v>50.4</c:v>
                </c:pt>
                <c:pt idx="421">
                  <c:v>50.52</c:v>
                </c:pt>
                <c:pt idx="422">
                  <c:v>50.64</c:v>
                </c:pt>
                <c:pt idx="423">
                  <c:v>50.76</c:v>
                </c:pt>
                <c:pt idx="424">
                  <c:v>50.88</c:v>
                </c:pt>
                <c:pt idx="425">
                  <c:v>51</c:v>
                </c:pt>
                <c:pt idx="426">
                  <c:v>51.12</c:v>
                </c:pt>
                <c:pt idx="427">
                  <c:v>51.24</c:v>
                </c:pt>
                <c:pt idx="428">
                  <c:v>51.36</c:v>
                </c:pt>
                <c:pt idx="429">
                  <c:v>51.48</c:v>
                </c:pt>
                <c:pt idx="430">
                  <c:v>51.6</c:v>
                </c:pt>
                <c:pt idx="431">
                  <c:v>51.72</c:v>
                </c:pt>
                <c:pt idx="432">
                  <c:v>51.84</c:v>
                </c:pt>
                <c:pt idx="433">
                  <c:v>51.96</c:v>
                </c:pt>
                <c:pt idx="434">
                  <c:v>52.08</c:v>
                </c:pt>
                <c:pt idx="435">
                  <c:v>52.2</c:v>
                </c:pt>
                <c:pt idx="436">
                  <c:v>52.32</c:v>
                </c:pt>
                <c:pt idx="437">
                  <c:v>52.44</c:v>
                </c:pt>
                <c:pt idx="438">
                  <c:v>52.56</c:v>
                </c:pt>
                <c:pt idx="439">
                  <c:v>52.68</c:v>
                </c:pt>
                <c:pt idx="440">
                  <c:v>52.8</c:v>
                </c:pt>
                <c:pt idx="441">
                  <c:v>52.92</c:v>
                </c:pt>
                <c:pt idx="442">
                  <c:v>53.04</c:v>
                </c:pt>
                <c:pt idx="443">
                  <c:v>53.16</c:v>
                </c:pt>
                <c:pt idx="444">
                  <c:v>53.28</c:v>
                </c:pt>
                <c:pt idx="445">
                  <c:v>53.4</c:v>
                </c:pt>
                <c:pt idx="446">
                  <c:v>53.52</c:v>
                </c:pt>
                <c:pt idx="447">
                  <c:v>53.64</c:v>
                </c:pt>
                <c:pt idx="448">
                  <c:v>53.76</c:v>
                </c:pt>
                <c:pt idx="449">
                  <c:v>53.88</c:v>
                </c:pt>
                <c:pt idx="450">
                  <c:v>54</c:v>
                </c:pt>
                <c:pt idx="451">
                  <c:v>54.12</c:v>
                </c:pt>
                <c:pt idx="452">
                  <c:v>54.24</c:v>
                </c:pt>
                <c:pt idx="453">
                  <c:v>54.36</c:v>
                </c:pt>
                <c:pt idx="454">
                  <c:v>54.48</c:v>
                </c:pt>
                <c:pt idx="455">
                  <c:v>54.6</c:v>
                </c:pt>
                <c:pt idx="456">
                  <c:v>54.72</c:v>
                </c:pt>
                <c:pt idx="457">
                  <c:v>54.84</c:v>
                </c:pt>
                <c:pt idx="458">
                  <c:v>54.96</c:v>
                </c:pt>
                <c:pt idx="459">
                  <c:v>55.08</c:v>
                </c:pt>
                <c:pt idx="460">
                  <c:v>55.2</c:v>
                </c:pt>
                <c:pt idx="461">
                  <c:v>55.32</c:v>
                </c:pt>
                <c:pt idx="462">
                  <c:v>55.44</c:v>
                </c:pt>
                <c:pt idx="463">
                  <c:v>55.56</c:v>
                </c:pt>
                <c:pt idx="464">
                  <c:v>55.68</c:v>
                </c:pt>
                <c:pt idx="465">
                  <c:v>55.8</c:v>
                </c:pt>
                <c:pt idx="466">
                  <c:v>55.92</c:v>
                </c:pt>
                <c:pt idx="467">
                  <c:v>56.04</c:v>
                </c:pt>
                <c:pt idx="468">
                  <c:v>56.16</c:v>
                </c:pt>
                <c:pt idx="469">
                  <c:v>56.28</c:v>
                </c:pt>
                <c:pt idx="470">
                  <c:v>56.4</c:v>
                </c:pt>
                <c:pt idx="471">
                  <c:v>56.52</c:v>
                </c:pt>
                <c:pt idx="472">
                  <c:v>56.64</c:v>
                </c:pt>
                <c:pt idx="473">
                  <c:v>56.76</c:v>
                </c:pt>
                <c:pt idx="474">
                  <c:v>56.88</c:v>
                </c:pt>
                <c:pt idx="475">
                  <c:v>57</c:v>
                </c:pt>
                <c:pt idx="476">
                  <c:v>57.12</c:v>
                </c:pt>
                <c:pt idx="477">
                  <c:v>57.24</c:v>
                </c:pt>
                <c:pt idx="478">
                  <c:v>57.36</c:v>
                </c:pt>
                <c:pt idx="479">
                  <c:v>57.48</c:v>
                </c:pt>
                <c:pt idx="480">
                  <c:v>57.6</c:v>
                </c:pt>
                <c:pt idx="481">
                  <c:v>57.72</c:v>
                </c:pt>
                <c:pt idx="482">
                  <c:v>57.84</c:v>
                </c:pt>
                <c:pt idx="483">
                  <c:v>57.96</c:v>
                </c:pt>
                <c:pt idx="484">
                  <c:v>58.08</c:v>
                </c:pt>
                <c:pt idx="485">
                  <c:v>58.2</c:v>
                </c:pt>
                <c:pt idx="486">
                  <c:v>58.32</c:v>
                </c:pt>
                <c:pt idx="487">
                  <c:v>58.44</c:v>
                </c:pt>
                <c:pt idx="488">
                  <c:v>58.56</c:v>
                </c:pt>
                <c:pt idx="489">
                  <c:v>58.68</c:v>
                </c:pt>
                <c:pt idx="490">
                  <c:v>58.8</c:v>
                </c:pt>
                <c:pt idx="491">
                  <c:v>58.92</c:v>
                </c:pt>
                <c:pt idx="492">
                  <c:v>59.04</c:v>
                </c:pt>
                <c:pt idx="493">
                  <c:v>59.16</c:v>
                </c:pt>
                <c:pt idx="494">
                  <c:v>59.28</c:v>
                </c:pt>
                <c:pt idx="495">
                  <c:v>59.4</c:v>
                </c:pt>
                <c:pt idx="496">
                  <c:v>59.52</c:v>
                </c:pt>
                <c:pt idx="497">
                  <c:v>59.64</c:v>
                </c:pt>
                <c:pt idx="498">
                  <c:v>59.76</c:v>
                </c:pt>
                <c:pt idx="499">
                  <c:v>59.88</c:v>
                </c:pt>
                <c:pt idx="500">
                  <c:v>60</c:v>
                </c:pt>
                <c:pt idx="501">
                  <c:v>60.12</c:v>
                </c:pt>
                <c:pt idx="502">
                  <c:v>60.24</c:v>
                </c:pt>
                <c:pt idx="503">
                  <c:v>60.36</c:v>
                </c:pt>
                <c:pt idx="504">
                  <c:v>60.48</c:v>
                </c:pt>
                <c:pt idx="505">
                  <c:v>60.6</c:v>
                </c:pt>
                <c:pt idx="506">
                  <c:v>60.72</c:v>
                </c:pt>
                <c:pt idx="507">
                  <c:v>60.84</c:v>
                </c:pt>
                <c:pt idx="508">
                  <c:v>60.96</c:v>
                </c:pt>
                <c:pt idx="509">
                  <c:v>61.08</c:v>
                </c:pt>
                <c:pt idx="510">
                  <c:v>61.2</c:v>
                </c:pt>
                <c:pt idx="511">
                  <c:v>61.32</c:v>
                </c:pt>
                <c:pt idx="512">
                  <c:v>61.44</c:v>
                </c:pt>
                <c:pt idx="513">
                  <c:v>61.56</c:v>
                </c:pt>
                <c:pt idx="514">
                  <c:v>61.68</c:v>
                </c:pt>
                <c:pt idx="515">
                  <c:v>61.8</c:v>
                </c:pt>
                <c:pt idx="516">
                  <c:v>61.92</c:v>
                </c:pt>
                <c:pt idx="517">
                  <c:v>62.04</c:v>
                </c:pt>
                <c:pt idx="518">
                  <c:v>62.16</c:v>
                </c:pt>
                <c:pt idx="519">
                  <c:v>62.28</c:v>
                </c:pt>
                <c:pt idx="520">
                  <c:v>62.4</c:v>
                </c:pt>
                <c:pt idx="521">
                  <c:v>62.52</c:v>
                </c:pt>
                <c:pt idx="522">
                  <c:v>62.64</c:v>
                </c:pt>
                <c:pt idx="523">
                  <c:v>62.76</c:v>
                </c:pt>
                <c:pt idx="524">
                  <c:v>62.88</c:v>
                </c:pt>
                <c:pt idx="525">
                  <c:v>63</c:v>
                </c:pt>
                <c:pt idx="526">
                  <c:v>63.12</c:v>
                </c:pt>
                <c:pt idx="527">
                  <c:v>63.24</c:v>
                </c:pt>
                <c:pt idx="528">
                  <c:v>63.36</c:v>
                </c:pt>
                <c:pt idx="529">
                  <c:v>63.48</c:v>
                </c:pt>
                <c:pt idx="530">
                  <c:v>63.6</c:v>
                </c:pt>
                <c:pt idx="531">
                  <c:v>63.72</c:v>
                </c:pt>
                <c:pt idx="532">
                  <c:v>63.84</c:v>
                </c:pt>
                <c:pt idx="533">
                  <c:v>63.96</c:v>
                </c:pt>
                <c:pt idx="534">
                  <c:v>64.08</c:v>
                </c:pt>
                <c:pt idx="535">
                  <c:v>64.2</c:v>
                </c:pt>
                <c:pt idx="536">
                  <c:v>64.319999999999993</c:v>
                </c:pt>
                <c:pt idx="537">
                  <c:v>64.44</c:v>
                </c:pt>
                <c:pt idx="538">
                  <c:v>64.56</c:v>
                </c:pt>
                <c:pt idx="539">
                  <c:v>64.680000000000007</c:v>
                </c:pt>
                <c:pt idx="540">
                  <c:v>64.8</c:v>
                </c:pt>
                <c:pt idx="541">
                  <c:v>64.92</c:v>
                </c:pt>
                <c:pt idx="542">
                  <c:v>65.040000000000006</c:v>
                </c:pt>
                <c:pt idx="543">
                  <c:v>65.16</c:v>
                </c:pt>
                <c:pt idx="544">
                  <c:v>65.28</c:v>
                </c:pt>
                <c:pt idx="545">
                  <c:v>65.400000000000006</c:v>
                </c:pt>
                <c:pt idx="546">
                  <c:v>65.52</c:v>
                </c:pt>
                <c:pt idx="547">
                  <c:v>65.64</c:v>
                </c:pt>
                <c:pt idx="548">
                  <c:v>65.760000000000005</c:v>
                </c:pt>
                <c:pt idx="549">
                  <c:v>65.88</c:v>
                </c:pt>
                <c:pt idx="550">
                  <c:v>66</c:v>
                </c:pt>
                <c:pt idx="551">
                  <c:v>66.12</c:v>
                </c:pt>
                <c:pt idx="552">
                  <c:v>66.239999999999995</c:v>
                </c:pt>
                <c:pt idx="553">
                  <c:v>66.36</c:v>
                </c:pt>
                <c:pt idx="554">
                  <c:v>66.48</c:v>
                </c:pt>
                <c:pt idx="555">
                  <c:v>66.599999999999994</c:v>
                </c:pt>
                <c:pt idx="556">
                  <c:v>66.72</c:v>
                </c:pt>
                <c:pt idx="557">
                  <c:v>66.84</c:v>
                </c:pt>
                <c:pt idx="558">
                  <c:v>66.959999999999994</c:v>
                </c:pt>
                <c:pt idx="559">
                  <c:v>67.08</c:v>
                </c:pt>
                <c:pt idx="560">
                  <c:v>67.2</c:v>
                </c:pt>
                <c:pt idx="561">
                  <c:v>67.319999999999993</c:v>
                </c:pt>
                <c:pt idx="562">
                  <c:v>67.44</c:v>
                </c:pt>
                <c:pt idx="563">
                  <c:v>67.56</c:v>
                </c:pt>
                <c:pt idx="564">
                  <c:v>67.680000000000007</c:v>
                </c:pt>
                <c:pt idx="565">
                  <c:v>67.8</c:v>
                </c:pt>
                <c:pt idx="566">
                  <c:v>67.92</c:v>
                </c:pt>
                <c:pt idx="567">
                  <c:v>68.040000000000006</c:v>
                </c:pt>
                <c:pt idx="568">
                  <c:v>68.16</c:v>
                </c:pt>
                <c:pt idx="569">
                  <c:v>68.28</c:v>
                </c:pt>
                <c:pt idx="570">
                  <c:v>68.400000000000006</c:v>
                </c:pt>
                <c:pt idx="571">
                  <c:v>68.52</c:v>
                </c:pt>
                <c:pt idx="572">
                  <c:v>68.64</c:v>
                </c:pt>
                <c:pt idx="573">
                  <c:v>68.760000000000005</c:v>
                </c:pt>
                <c:pt idx="574">
                  <c:v>68.88</c:v>
                </c:pt>
                <c:pt idx="575">
                  <c:v>69</c:v>
                </c:pt>
                <c:pt idx="576">
                  <c:v>69.12</c:v>
                </c:pt>
                <c:pt idx="577">
                  <c:v>69.239999999999995</c:v>
                </c:pt>
                <c:pt idx="578">
                  <c:v>69.36</c:v>
                </c:pt>
                <c:pt idx="579">
                  <c:v>69.48</c:v>
                </c:pt>
                <c:pt idx="580">
                  <c:v>69.599999999999994</c:v>
                </c:pt>
                <c:pt idx="581">
                  <c:v>69.72</c:v>
                </c:pt>
                <c:pt idx="582">
                  <c:v>69.84</c:v>
                </c:pt>
                <c:pt idx="583">
                  <c:v>69.959999999999994</c:v>
                </c:pt>
                <c:pt idx="584">
                  <c:v>70.08</c:v>
                </c:pt>
                <c:pt idx="585">
                  <c:v>70.2</c:v>
                </c:pt>
                <c:pt idx="586">
                  <c:v>70.319999999999993</c:v>
                </c:pt>
                <c:pt idx="587">
                  <c:v>70.44</c:v>
                </c:pt>
                <c:pt idx="588">
                  <c:v>70.56</c:v>
                </c:pt>
                <c:pt idx="589">
                  <c:v>70.680000000000007</c:v>
                </c:pt>
                <c:pt idx="590">
                  <c:v>70.8</c:v>
                </c:pt>
                <c:pt idx="591">
                  <c:v>70.92</c:v>
                </c:pt>
                <c:pt idx="592">
                  <c:v>71.040000000000006</c:v>
                </c:pt>
                <c:pt idx="593">
                  <c:v>71.16</c:v>
                </c:pt>
                <c:pt idx="594">
                  <c:v>71.28</c:v>
                </c:pt>
                <c:pt idx="595">
                  <c:v>71.400000000000006</c:v>
                </c:pt>
                <c:pt idx="596">
                  <c:v>71.52</c:v>
                </c:pt>
                <c:pt idx="597">
                  <c:v>71.64</c:v>
                </c:pt>
                <c:pt idx="598">
                  <c:v>71.760000000000005</c:v>
                </c:pt>
                <c:pt idx="599">
                  <c:v>71.88</c:v>
                </c:pt>
                <c:pt idx="600">
                  <c:v>72</c:v>
                </c:pt>
                <c:pt idx="601">
                  <c:v>72.12</c:v>
                </c:pt>
                <c:pt idx="602">
                  <c:v>72.239999999999995</c:v>
                </c:pt>
                <c:pt idx="603">
                  <c:v>72.36</c:v>
                </c:pt>
                <c:pt idx="604">
                  <c:v>72.48</c:v>
                </c:pt>
                <c:pt idx="605">
                  <c:v>72.599999999999994</c:v>
                </c:pt>
                <c:pt idx="606">
                  <c:v>72.72</c:v>
                </c:pt>
                <c:pt idx="607">
                  <c:v>72.84</c:v>
                </c:pt>
                <c:pt idx="608">
                  <c:v>72.959999999999994</c:v>
                </c:pt>
                <c:pt idx="609">
                  <c:v>73.08</c:v>
                </c:pt>
                <c:pt idx="610">
                  <c:v>73.2</c:v>
                </c:pt>
                <c:pt idx="611">
                  <c:v>73.319999999999993</c:v>
                </c:pt>
                <c:pt idx="612">
                  <c:v>73.44</c:v>
                </c:pt>
                <c:pt idx="613">
                  <c:v>73.56</c:v>
                </c:pt>
                <c:pt idx="614">
                  <c:v>73.680000000000007</c:v>
                </c:pt>
                <c:pt idx="615">
                  <c:v>73.8</c:v>
                </c:pt>
                <c:pt idx="616">
                  <c:v>73.92</c:v>
                </c:pt>
                <c:pt idx="617">
                  <c:v>74.040000000000006</c:v>
                </c:pt>
                <c:pt idx="618">
                  <c:v>74.16</c:v>
                </c:pt>
                <c:pt idx="619">
                  <c:v>74.28</c:v>
                </c:pt>
                <c:pt idx="620">
                  <c:v>74.400000000000006</c:v>
                </c:pt>
                <c:pt idx="621">
                  <c:v>74.52</c:v>
                </c:pt>
                <c:pt idx="622">
                  <c:v>74.64</c:v>
                </c:pt>
                <c:pt idx="623">
                  <c:v>74.760000000000005</c:v>
                </c:pt>
                <c:pt idx="624">
                  <c:v>74.88</c:v>
                </c:pt>
                <c:pt idx="625">
                  <c:v>75</c:v>
                </c:pt>
                <c:pt idx="626">
                  <c:v>75.12</c:v>
                </c:pt>
                <c:pt idx="627">
                  <c:v>75.239999999999995</c:v>
                </c:pt>
                <c:pt idx="628">
                  <c:v>75.36</c:v>
                </c:pt>
                <c:pt idx="629">
                  <c:v>75.48</c:v>
                </c:pt>
                <c:pt idx="630">
                  <c:v>75.599999999999994</c:v>
                </c:pt>
                <c:pt idx="631">
                  <c:v>75.72</c:v>
                </c:pt>
                <c:pt idx="632">
                  <c:v>75.84</c:v>
                </c:pt>
                <c:pt idx="633">
                  <c:v>75.959999999999994</c:v>
                </c:pt>
                <c:pt idx="634">
                  <c:v>76.08</c:v>
                </c:pt>
                <c:pt idx="635">
                  <c:v>76.2</c:v>
                </c:pt>
                <c:pt idx="636">
                  <c:v>76.319999999999993</c:v>
                </c:pt>
                <c:pt idx="637">
                  <c:v>76.44</c:v>
                </c:pt>
                <c:pt idx="638">
                  <c:v>76.56</c:v>
                </c:pt>
                <c:pt idx="639">
                  <c:v>76.680000000000007</c:v>
                </c:pt>
                <c:pt idx="640">
                  <c:v>76.8</c:v>
                </c:pt>
                <c:pt idx="641">
                  <c:v>76.92</c:v>
                </c:pt>
                <c:pt idx="642">
                  <c:v>77.040000000000006</c:v>
                </c:pt>
                <c:pt idx="643">
                  <c:v>77.16</c:v>
                </c:pt>
                <c:pt idx="644">
                  <c:v>77.28</c:v>
                </c:pt>
                <c:pt idx="645">
                  <c:v>77.400000000000006</c:v>
                </c:pt>
                <c:pt idx="646">
                  <c:v>77.52</c:v>
                </c:pt>
                <c:pt idx="647">
                  <c:v>77.64</c:v>
                </c:pt>
                <c:pt idx="648">
                  <c:v>77.760000000000005</c:v>
                </c:pt>
                <c:pt idx="649">
                  <c:v>77.88</c:v>
                </c:pt>
                <c:pt idx="650">
                  <c:v>78</c:v>
                </c:pt>
                <c:pt idx="651">
                  <c:v>78.12</c:v>
                </c:pt>
                <c:pt idx="652">
                  <c:v>78.239999999999995</c:v>
                </c:pt>
                <c:pt idx="653">
                  <c:v>78.36</c:v>
                </c:pt>
                <c:pt idx="654">
                  <c:v>78.48</c:v>
                </c:pt>
                <c:pt idx="655">
                  <c:v>78.599999999999994</c:v>
                </c:pt>
                <c:pt idx="656">
                  <c:v>78.72</c:v>
                </c:pt>
                <c:pt idx="657">
                  <c:v>78.84</c:v>
                </c:pt>
                <c:pt idx="658">
                  <c:v>78.959999999999994</c:v>
                </c:pt>
                <c:pt idx="659">
                  <c:v>79.08</c:v>
                </c:pt>
                <c:pt idx="660">
                  <c:v>79.2</c:v>
                </c:pt>
                <c:pt idx="661">
                  <c:v>79.319999999999993</c:v>
                </c:pt>
                <c:pt idx="662">
                  <c:v>79.44</c:v>
                </c:pt>
                <c:pt idx="663">
                  <c:v>79.56</c:v>
                </c:pt>
                <c:pt idx="664">
                  <c:v>79.680000000000007</c:v>
                </c:pt>
                <c:pt idx="665">
                  <c:v>79.8</c:v>
                </c:pt>
                <c:pt idx="666">
                  <c:v>79.92</c:v>
                </c:pt>
                <c:pt idx="667">
                  <c:v>80.040000000000006</c:v>
                </c:pt>
                <c:pt idx="668">
                  <c:v>80.16</c:v>
                </c:pt>
                <c:pt idx="669">
                  <c:v>80.28</c:v>
                </c:pt>
                <c:pt idx="670">
                  <c:v>80.400000000000006</c:v>
                </c:pt>
                <c:pt idx="671">
                  <c:v>80.52</c:v>
                </c:pt>
                <c:pt idx="672">
                  <c:v>80.64</c:v>
                </c:pt>
                <c:pt idx="673">
                  <c:v>80.760000000000005</c:v>
                </c:pt>
                <c:pt idx="674">
                  <c:v>80.88</c:v>
                </c:pt>
                <c:pt idx="675">
                  <c:v>81</c:v>
                </c:pt>
                <c:pt idx="676">
                  <c:v>81.12</c:v>
                </c:pt>
                <c:pt idx="677">
                  <c:v>81.239999999999995</c:v>
                </c:pt>
                <c:pt idx="678">
                  <c:v>81.36</c:v>
                </c:pt>
                <c:pt idx="679">
                  <c:v>81.48</c:v>
                </c:pt>
                <c:pt idx="680">
                  <c:v>81.599999999999994</c:v>
                </c:pt>
                <c:pt idx="681">
                  <c:v>81.72</c:v>
                </c:pt>
                <c:pt idx="682">
                  <c:v>81.84</c:v>
                </c:pt>
                <c:pt idx="683">
                  <c:v>81.96</c:v>
                </c:pt>
                <c:pt idx="684">
                  <c:v>82.08</c:v>
                </c:pt>
                <c:pt idx="685">
                  <c:v>82.2</c:v>
                </c:pt>
                <c:pt idx="686">
                  <c:v>82.32</c:v>
                </c:pt>
                <c:pt idx="687">
                  <c:v>82.44</c:v>
                </c:pt>
                <c:pt idx="688">
                  <c:v>82.56</c:v>
                </c:pt>
                <c:pt idx="689">
                  <c:v>82.68</c:v>
                </c:pt>
                <c:pt idx="690">
                  <c:v>82.8</c:v>
                </c:pt>
                <c:pt idx="691">
                  <c:v>82.92</c:v>
                </c:pt>
                <c:pt idx="692">
                  <c:v>83.04</c:v>
                </c:pt>
                <c:pt idx="693">
                  <c:v>83.16</c:v>
                </c:pt>
                <c:pt idx="694">
                  <c:v>83.28</c:v>
                </c:pt>
                <c:pt idx="695">
                  <c:v>83.4</c:v>
                </c:pt>
                <c:pt idx="696">
                  <c:v>83.52</c:v>
                </c:pt>
                <c:pt idx="697">
                  <c:v>83.64</c:v>
                </c:pt>
                <c:pt idx="698">
                  <c:v>83.76</c:v>
                </c:pt>
                <c:pt idx="699">
                  <c:v>83.88</c:v>
                </c:pt>
                <c:pt idx="700">
                  <c:v>84</c:v>
                </c:pt>
                <c:pt idx="701">
                  <c:v>84.12</c:v>
                </c:pt>
                <c:pt idx="702">
                  <c:v>84.24</c:v>
                </c:pt>
                <c:pt idx="703">
                  <c:v>84.36</c:v>
                </c:pt>
                <c:pt idx="704">
                  <c:v>84.48</c:v>
                </c:pt>
                <c:pt idx="705">
                  <c:v>84.6</c:v>
                </c:pt>
                <c:pt idx="706">
                  <c:v>84.72</c:v>
                </c:pt>
                <c:pt idx="707">
                  <c:v>84.84</c:v>
                </c:pt>
                <c:pt idx="708">
                  <c:v>84.96</c:v>
                </c:pt>
                <c:pt idx="709">
                  <c:v>85.08</c:v>
                </c:pt>
                <c:pt idx="710">
                  <c:v>85.2</c:v>
                </c:pt>
                <c:pt idx="711">
                  <c:v>85.32</c:v>
                </c:pt>
                <c:pt idx="712">
                  <c:v>85.44</c:v>
                </c:pt>
                <c:pt idx="713">
                  <c:v>85.56</c:v>
                </c:pt>
                <c:pt idx="714">
                  <c:v>85.68</c:v>
                </c:pt>
                <c:pt idx="715">
                  <c:v>85.8</c:v>
                </c:pt>
                <c:pt idx="716">
                  <c:v>85.92</c:v>
                </c:pt>
                <c:pt idx="717">
                  <c:v>86.04</c:v>
                </c:pt>
                <c:pt idx="718">
                  <c:v>86.16</c:v>
                </c:pt>
                <c:pt idx="719">
                  <c:v>86.28</c:v>
                </c:pt>
                <c:pt idx="720">
                  <c:v>86.4</c:v>
                </c:pt>
                <c:pt idx="721">
                  <c:v>86.52</c:v>
                </c:pt>
                <c:pt idx="722">
                  <c:v>86.64</c:v>
                </c:pt>
                <c:pt idx="723">
                  <c:v>86.76</c:v>
                </c:pt>
                <c:pt idx="724">
                  <c:v>86.88</c:v>
                </c:pt>
                <c:pt idx="725">
                  <c:v>87</c:v>
                </c:pt>
                <c:pt idx="726">
                  <c:v>87.12</c:v>
                </c:pt>
                <c:pt idx="727">
                  <c:v>87.24</c:v>
                </c:pt>
                <c:pt idx="728">
                  <c:v>87.36</c:v>
                </c:pt>
                <c:pt idx="729">
                  <c:v>87.48</c:v>
                </c:pt>
                <c:pt idx="730">
                  <c:v>87.6</c:v>
                </c:pt>
                <c:pt idx="731">
                  <c:v>87.72</c:v>
                </c:pt>
                <c:pt idx="732">
                  <c:v>87.84</c:v>
                </c:pt>
                <c:pt idx="733">
                  <c:v>87.96</c:v>
                </c:pt>
                <c:pt idx="734">
                  <c:v>88.08</c:v>
                </c:pt>
                <c:pt idx="735">
                  <c:v>88.2</c:v>
                </c:pt>
                <c:pt idx="736">
                  <c:v>88.32</c:v>
                </c:pt>
                <c:pt idx="737">
                  <c:v>88.44</c:v>
                </c:pt>
                <c:pt idx="738">
                  <c:v>88.56</c:v>
                </c:pt>
                <c:pt idx="739">
                  <c:v>88.68</c:v>
                </c:pt>
                <c:pt idx="740">
                  <c:v>88.8</c:v>
                </c:pt>
                <c:pt idx="741">
                  <c:v>88.92</c:v>
                </c:pt>
                <c:pt idx="742">
                  <c:v>89.04</c:v>
                </c:pt>
                <c:pt idx="743">
                  <c:v>89.16</c:v>
                </c:pt>
                <c:pt idx="744">
                  <c:v>89.28</c:v>
                </c:pt>
                <c:pt idx="745">
                  <c:v>89.4</c:v>
                </c:pt>
                <c:pt idx="746">
                  <c:v>89.52</c:v>
                </c:pt>
                <c:pt idx="747">
                  <c:v>89.64</c:v>
                </c:pt>
                <c:pt idx="748">
                  <c:v>89.76</c:v>
                </c:pt>
                <c:pt idx="749">
                  <c:v>89.88</c:v>
                </c:pt>
                <c:pt idx="750">
                  <c:v>90</c:v>
                </c:pt>
                <c:pt idx="751">
                  <c:v>90.12</c:v>
                </c:pt>
                <c:pt idx="752">
                  <c:v>90.24</c:v>
                </c:pt>
                <c:pt idx="753">
                  <c:v>90.36</c:v>
                </c:pt>
                <c:pt idx="754">
                  <c:v>90.48</c:v>
                </c:pt>
                <c:pt idx="755">
                  <c:v>90.6</c:v>
                </c:pt>
                <c:pt idx="756">
                  <c:v>90.72</c:v>
                </c:pt>
                <c:pt idx="757">
                  <c:v>90.84</c:v>
                </c:pt>
                <c:pt idx="758">
                  <c:v>90.96</c:v>
                </c:pt>
                <c:pt idx="759">
                  <c:v>91.08</c:v>
                </c:pt>
                <c:pt idx="760">
                  <c:v>91.2</c:v>
                </c:pt>
                <c:pt idx="761">
                  <c:v>91.32</c:v>
                </c:pt>
                <c:pt idx="762">
                  <c:v>91.44</c:v>
                </c:pt>
                <c:pt idx="763">
                  <c:v>91.56</c:v>
                </c:pt>
                <c:pt idx="764">
                  <c:v>91.68</c:v>
                </c:pt>
                <c:pt idx="765">
                  <c:v>91.8</c:v>
                </c:pt>
                <c:pt idx="766">
                  <c:v>91.92</c:v>
                </c:pt>
                <c:pt idx="767">
                  <c:v>92.04</c:v>
                </c:pt>
                <c:pt idx="768">
                  <c:v>92.16</c:v>
                </c:pt>
                <c:pt idx="769">
                  <c:v>92.28</c:v>
                </c:pt>
                <c:pt idx="770">
                  <c:v>92.4</c:v>
                </c:pt>
                <c:pt idx="771">
                  <c:v>92.52</c:v>
                </c:pt>
                <c:pt idx="772">
                  <c:v>92.64</c:v>
                </c:pt>
                <c:pt idx="773">
                  <c:v>92.76</c:v>
                </c:pt>
                <c:pt idx="774">
                  <c:v>92.88</c:v>
                </c:pt>
                <c:pt idx="775">
                  <c:v>93</c:v>
                </c:pt>
                <c:pt idx="776">
                  <c:v>93.12</c:v>
                </c:pt>
                <c:pt idx="777">
                  <c:v>93.24</c:v>
                </c:pt>
                <c:pt idx="778">
                  <c:v>93.36</c:v>
                </c:pt>
                <c:pt idx="779">
                  <c:v>93.48</c:v>
                </c:pt>
                <c:pt idx="780">
                  <c:v>93.6</c:v>
                </c:pt>
                <c:pt idx="781">
                  <c:v>93.72</c:v>
                </c:pt>
                <c:pt idx="782">
                  <c:v>93.84</c:v>
                </c:pt>
                <c:pt idx="783">
                  <c:v>93.96</c:v>
                </c:pt>
                <c:pt idx="784">
                  <c:v>94.08</c:v>
                </c:pt>
                <c:pt idx="785">
                  <c:v>94.2</c:v>
                </c:pt>
                <c:pt idx="786">
                  <c:v>94.32</c:v>
                </c:pt>
                <c:pt idx="787">
                  <c:v>94.44</c:v>
                </c:pt>
                <c:pt idx="788">
                  <c:v>94.56</c:v>
                </c:pt>
                <c:pt idx="789">
                  <c:v>94.68</c:v>
                </c:pt>
                <c:pt idx="790">
                  <c:v>94.8</c:v>
                </c:pt>
                <c:pt idx="791">
                  <c:v>94.92</c:v>
                </c:pt>
                <c:pt idx="792">
                  <c:v>95.04</c:v>
                </c:pt>
                <c:pt idx="793">
                  <c:v>95.16</c:v>
                </c:pt>
                <c:pt idx="794">
                  <c:v>95.28</c:v>
                </c:pt>
                <c:pt idx="795">
                  <c:v>95.4</c:v>
                </c:pt>
                <c:pt idx="796">
                  <c:v>95.52</c:v>
                </c:pt>
                <c:pt idx="797">
                  <c:v>95.64</c:v>
                </c:pt>
                <c:pt idx="798">
                  <c:v>95.76</c:v>
                </c:pt>
                <c:pt idx="799">
                  <c:v>95.88</c:v>
                </c:pt>
                <c:pt idx="800">
                  <c:v>96</c:v>
                </c:pt>
                <c:pt idx="801">
                  <c:v>96.12</c:v>
                </c:pt>
                <c:pt idx="802">
                  <c:v>96.24</c:v>
                </c:pt>
                <c:pt idx="803">
                  <c:v>96.36</c:v>
                </c:pt>
                <c:pt idx="804">
                  <c:v>96.48</c:v>
                </c:pt>
                <c:pt idx="805">
                  <c:v>96.6</c:v>
                </c:pt>
                <c:pt idx="806">
                  <c:v>96.72</c:v>
                </c:pt>
                <c:pt idx="807">
                  <c:v>96.84</c:v>
                </c:pt>
                <c:pt idx="808">
                  <c:v>96.96</c:v>
                </c:pt>
                <c:pt idx="809">
                  <c:v>97.08</c:v>
                </c:pt>
                <c:pt idx="810">
                  <c:v>97.2</c:v>
                </c:pt>
                <c:pt idx="811">
                  <c:v>97.32</c:v>
                </c:pt>
                <c:pt idx="812">
                  <c:v>97.44</c:v>
                </c:pt>
                <c:pt idx="813">
                  <c:v>97.56</c:v>
                </c:pt>
                <c:pt idx="814">
                  <c:v>97.68</c:v>
                </c:pt>
                <c:pt idx="815">
                  <c:v>97.8</c:v>
                </c:pt>
                <c:pt idx="816">
                  <c:v>97.92</c:v>
                </c:pt>
                <c:pt idx="817">
                  <c:v>98.04</c:v>
                </c:pt>
                <c:pt idx="818">
                  <c:v>98.16</c:v>
                </c:pt>
                <c:pt idx="819">
                  <c:v>98.28</c:v>
                </c:pt>
                <c:pt idx="820">
                  <c:v>98.4</c:v>
                </c:pt>
                <c:pt idx="821">
                  <c:v>98.52</c:v>
                </c:pt>
                <c:pt idx="822">
                  <c:v>98.64</c:v>
                </c:pt>
                <c:pt idx="823">
                  <c:v>98.76</c:v>
                </c:pt>
                <c:pt idx="824">
                  <c:v>98.88</c:v>
                </c:pt>
                <c:pt idx="825">
                  <c:v>99</c:v>
                </c:pt>
                <c:pt idx="826">
                  <c:v>99.12</c:v>
                </c:pt>
                <c:pt idx="827">
                  <c:v>99.24</c:v>
                </c:pt>
                <c:pt idx="828">
                  <c:v>99.36</c:v>
                </c:pt>
                <c:pt idx="829">
                  <c:v>99.48</c:v>
                </c:pt>
                <c:pt idx="830">
                  <c:v>99.6</c:v>
                </c:pt>
                <c:pt idx="831">
                  <c:v>99.72</c:v>
                </c:pt>
                <c:pt idx="832">
                  <c:v>99.84</c:v>
                </c:pt>
                <c:pt idx="833">
                  <c:v>99.96</c:v>
                </c:pt>
                <c:pt idx="834">
                  <c:v>100.08</c:v>
                </c:pt>
                <c:pt idx="835">
                  <c:v>100.2</c:v>
                </c:pt>
                <c:pt idx="836">
                  <c:v>100.32</c:v>
                </c:pt>
                <c:pt idx="837">
                  <c:v>100.44</c:v>
                </c:pt>
                <c:pt idx="838">
                  <c:v>100.56</c:v>
                </c:pt>
                <c:pt idx="839">
                  <c:v>100.68</c:v>
                </c:pt>
                <c:pt idx="840">
                  <c:v>100.8</c:v>
                </c:pt>
                <c:pt idx="841">
                  <c:v>100.92</c:v>
                </c:pt>
                <c:pt idx="842">
                  <c:v>101.04</c:v>
                </c:pt>
                <c:pt idx="843">
                  <c:v>101.16</c:v>
                </c:pt>
                <c:pt idx="844">
                  <c:v>101.28</c:v>
                </c:pt>
                <c:pt idx="845">
                  <c:v>101.4</c:v>
                </c:pt>
                <c:pt idx="846">
                  <c:v>101.52</c:v>
                </c:pt>
                <c:pt idx="847">
                  <c:v>101.64</c:v>
                </c:pt>
                <c:pt idx="848">
                  <c:v>101.76</c:v>
                </c:pt>
                <c:pt idx="849">
                  <c:v>101.88</c:v>
                </c:pt>
                <c:pt idx="850">
                  <c:v>102</c:v>
                </c:pt>
                <c:pt idx="851">
                  <c:v>102.12</c:v>
                </c:pt>
                <c:pt idx="852">
                  <c:v>102.24</c:v>
                </c:pt>
                <c:pt idx="853">
                  <c:v>102.36</c:v>
                </c:pt>
                <c:pt idx="854">
                  <c:v>102.48</c:v>
                </c:pt>
                <c:pt idx="855">
                  <c:v>102.6</c:v>
                </c:pt>
                <c:pt idx="856">
                  <c:v>102.72</c:v>
                </c:pt>
                <c:pt idx="857">
                  <c:v>102.84</c:v>
                </c:pt>
                <c:pt idx="858">
                  <c:v>102.96</c:v>
                </c:pt>
                <c:pt idx="859">
                  <c:v>103.08</c:v>
                </c:pt>
                <c:pt idx="860">
                  <c:v>103.2</c:v>
                </c:pt>
                <c:pt idx="861">
                  <c:v>103.32</c:v>
                </c:pt>
                <c:pt idx="862">
                  <c:v>103.44</c:v>
                </c:pt>
                <c:pt idx="863">
                  <c:v>103.56</c:v>
                </c:pt>
                <c:pt idx="864">
                  <c:v>103.68</c:v>
                </c:pt>
                <c:pt idx="865">
                  <c:v>103.8</c:v>
                </c:pt>
                <c:pt idx="866">
                  <c:v>103.92</c:v>
                </c:pt>
                <c:pt idx="867">
                  <c:v>104.04</c:v>
                </c:pt>
                <c:pt idx="868">
                  <c:v>104.16</c:v>
                </c:pt>
                <c:pt idx="869">
                  <c:v>104.28</c:v>
                </c:pt>
                <c:pt idx="870">
                  <c:v>104.4</c:v>
                </c:pt>
                <c:pt idx="871">
                  <c:v>104.52</c:v>
                </c:pt>
                <c:pt idx="872">
                  <c:v>104.64</c:v>
                </c:pt>
                <c:pt idx="873">
                  <c:v>104.76</c:v>
                </c:pt>
                <c:pt idx="874">
                  <c:v>104.88</c:v>
                </c:pt>
                <c:pt idx="875">
                  <c:v>105</c:v>
                </c:pt>
                <c:pt idx="876">
                  <c:v>105.12</c:v>
                </c:pt>
                <c:pt idx="877">
                  <c:v>105.24</c:v>
                </c:pt>
                <c:pt idx="878">
                  <c:v>105.36</c:v>
                </c:pt>
                <c:pt idx="879">
                  <c:v>105.48</c:v>
                </c:pt>
                <c:pt idx="880">
                  <c:v>105.6</c:v>
                </c:pt>
                <c:pt idx="881">
                  <c:v>105.72</c:v>
                </c:pt>
                <c:pt idx="882">
                  <c:v>105.84</c:v>
                </c:pt>
                <c:pt idx="883">
                  <c:v>105.96</c:v>
                </c:pt>
                <c:pt idx="884">
                  <c:v>106.08</c:v>
                </c:pt>
                <c:pt idx="885">
                  <c:v>106.2</c:v>
                </c:pt>
                <c:pt idx="886">
                  <c:v>106.32</c:v>
                </c:pt>
                <c:pt idx="887">
                  <c:v>106.44</c:v>
                </c:pt>
                <c:pt idx="888">
                  <c:v>106.56</c:v>
                </c:pt>
                <c:pt idx="889">
                  <c:v>106.68</c:v>
                </c:pt>
                <c:pt idx="890">
                  <c:v>106.8</c:v>
                </c:pt>
                <c:pt idx="891">
                  <c:v>106.92</c:v>
                </c:pt>
                <c:pt idx="892">
                  <c:v>107.04</c:v>
                </c:pt>
                <c:pt idx="893">
                  <c:v>107.16</c:v>
                </c:pt>
                <c:pt idx="894">
                  <c:v>107.28</c:v>
                </c:pt>
                <c:pt idx="895">
                  <c:v>107.4</c:v>
                </c:pt>
                <c:pt idx="896">
                  <c:v>107.52</c:v>
                </c:pt>
                <c:pt idx="897">
                  <c:v>107.64</c:v>
                </c:pt>
                <c:pt idx="898">
                  <c:v>107.76</c:v>
                </c:pt>
                <c:pt idx="899">
                  <c:v>107.88</c:v>
                </c:pt>
                <c:pt idx="900">
                  <c:v>108</c:v>
                </c:pt>
                <c:pt idx="901">
                  <c:v>108.12</c:v>
                </c:pt>
                <c:pt idx="902">
                  <c:v>108.24</c:v>
                </c:pt>
                <c:pt idx="903">
                  <c:v>108.36</c:v>
                </c:pt>
                <c:pt idx="904">
                  <c:v>108.48</c:v>
                </c:pt>
                <c:pt idx="905">
                  <c:v>108.6</c:v>
                </c:pt>
                <c:pt idx="906">
                  <c:v>108.72</c:v>
                </c:pt>
                <c:pt idx="907">
                  <c:v>108.84</c:v>
                </c:pt>
                <c:pt idx="908">
                  <c:v>108.96</c:v>
                </c:pt>
                <c:pt idx="909">
                  <c:v>109.08</c:v>
                </c:pt>
                <c:pt idx="910">
                  <c:v>109.2</c:v>
                </c:pt>
                <c:pt idx="911">
                  <c:v>109.32</c:v>
                </c:pt>
                <c:pt idx="912">
                  <c:v>109.44</c:v>
                </c:pt>
                <c:pt idx="913">
                  <c:v>109.56</c:v>
                </c:pt>
                <c:pt idx="914">
                  <c:v>109.68</c:v>
                </c:pt>
                <c:pt idx="915">
                  <c:v>109.8</c:v>
                </c:pt>
                <c:pt idx="916">
                  <c:v>109.92</c:v>
                </c:pt>
                <c:pt idx="917">
                  <c:v>110.04</c:v>
                </c:pt>
                <c:pt idx="918">
                  <c:v>110.16</c:v>
                </c:pt>
                <c:pt idx="919">
                  <c:v>110.28</c:v>
                </c:pt>
                <c:pt idx="920">
                  <c:v>110.4</c:v>
                </c:pt>
                <c:pt idx="921">
                  <c:v>110.52</c:v>
                </c:pt>
                <c:pt idx="922">
                  <c:v>110.64</c:v>
                </c:pt>
                <c:pt idx="923">
                  <c:v>110.76</c:v>
                </c:pt>
                <c:pt idx="924">
                  <c:v>110.88</c:v>
                </c:pt>
                <c:pt idx="925">
                  <c:v>111</c:v>
                </c:pt>
                <c:pt idx="926">
                  <c:v>111.12</c:v>
                </c:pt>
                <c:pt idx="927">
                  <c:v>111.24</c:v>
                </c:pt>
                <c:pt idx="928">
                  <c:v>111.36</c:v>
                </c:pt>
                <c:pt idx="929">
                  <c:v>111.48</c:v>
                </c:pt>
                <c:pt idx="930">
                  <c:v>111.6</c:v>
                </c:pt>
                <c:pt idx="931">
                  <c:v>111.72</c:v>
                </c:pt>
                <c:pt idx="932">
                  <c:v>111.84</c:v>
                </c:pt>
                <c:pt idx="933">
                  <c:v>111.96</c:v>
                </c:pt>
                <c:pt idx="934">
                  <c:v>112.08</c:v>
                </c:pt>
                <c:pt idx="935">
                  <c:v>112.2</c:v>
                </c:pt>
                <c:pt idx="936">
                  <c:v>112.32</c:v>
                </c:pt>
                <c:pt idx="937">
                  <c:v>112.44</c:v>
                </c:pt>
                <c:pt idx="938">
                  <c:v>112.56</c:v>
                </c:pt>
                <c:pt idx="939">
                  <c:v>112.68</c:v>
                </c:pt>
                <c:pt idx="940">
                  <c:v>112.8</c:v>
                </c:pt>
                <c:pt idx="941">
                  <c:v>112.92</c:v>
                </c:pt>
                <c:pt idx="942">
                  <c:v>113.04</c:v>
                </c:pt>
                <c:pt idx="943">
                  <c:v>113.16</c:v>
                </c:pt>
                <c:pt idx="944">
                  <c:v>113.28</c:v>
                </c:pt>
                <c:pt idx="945">
                  <c:v>113.4</c:v>
                </c:pt>
                <c:pt idx="946">
                  <c:v>113.52</c:v>
                </c:pt>
                <c:pt idx="947">
                  <c:v>113.64</c:v>
                </c:pt>
                <c:pt idx="948">
                  <c:v>113.76</c:v>
                </c:pt>
                <c:pt idx="949">
                  <c:v>113.88</c:v>
                </c:pt>
                <c:pt idx="950">
                  <c:v>114</c:v>
                </c:pt>
                <c:pt idx="951">
                  <c:v>114.12</c:v>
                </c:pt>
                <c:pt idx="952">
                  <c:v>114.24</c:v>
                </c:pt>
                <c:pt idx="953">
                  <c:v>114.36</c:v>
                </c:pt>
                <c:pt idx="954">
                  <c:v>114.48</c:v>
                </c:pt>
                <c:pt idx="955">
                  <c:v>114.6</c:v>
                </c:pt>
                <c:pt idx="956">
                  <c:v>114.72</c:v>
                </c:pt>
                <c:pt idx="957">
                  <c:v>114.84</c:v>
                </c:pt>
                <c:pt idx="958">
                  <c:v>114.96</c:v>
                </c:pt>
                <c:pt idx="959">
                  <c:v>115.08</c:v>
                </c:pt>
                <c:pt idx="960">
                  <c:v>115.2</c:v>
                </c:pt>
                <c:pt idx="961">
                  <c:v>115.32</c:v>
                </c:pt>
                <c:pt idx="962">
                  <c:v>115.44</c:v>
                </c:pt>
                <c:pt idx="963">
                  <c:v>115.56</c:v>
                </c:pt>
                <c:pt idx="964">
                  <c:v>115.68</c:v>
                </c:pt>
                <c:pt idx="965">
                  <c:v>115.8</c:v>
                </c:pt>
                <c:pt idx="966">
                  <c:v>115.92</c:v>
                </c:pt>
                <c:pt idx="967">
                  <c:v>116.04</c:v>
                </c:pt>
                <c:pt idx="968">
                  <c:v>116.16</c:v>
                </c:pt>
                <c:pt idx="969">
                  <c:v>116.28</c:v>
                </c:pt>
                <c:pt idx="970">
                  <c:v>116.4</c:v>
                </c:pt>
                <c:pt idx="971">
                  <c:v>116.52</c:v>
                </c:pt>
                <c:pt idx="972">
                  <c:v>116.64</c:v>
                </c:pt>
                <c:pt idx="973">
                  <c:v>116.76</c:v>
                </c:pt>
                <c:pt idx="974">
                  <c:v>116.88</c:v>
                </c:pt>
                <c:pt idx="975">
                  <c:v>117</c:v>
                </c:pt>
                <c:pt idx="976">
                  <c:v>117.12</c:v>
                </c:pt>
                <c:pt idx="977">
                  <c:v>117.24</c:v>
                </c:pt>
                <c:pt idx="978">
                  <c:v>117.36</c:v>
                </c:pt>
                <c:pt idx="979">
                  <c:v>117.48</c:v>
                </c:pt>
                <c:pt idx="980">
                  <c:v>117.6</c:v>
                </c:pt>
                <c:pt idx="981">
                  <c:v>117.72</c:v>
                </c:pt>
                <c:pt idx="982">
                  <c:v>117.84</c:v>
                </c:pt>
                <c:pt idx="983">
                  <c:v>117.96</c:v>
                </c:pt>
                <c:pt idx="984">
                  <c:v>118.08</c:v>
                </c:pt>
                <c:pt idx="985">
                  <c:v>118.2</c:v>
                </c:pt>
                <c:pt idx="986">
                  <c:v>118.32</c:v>
                </c:pt>
                <c:pt idx="987">
                  <c:v>118.44</c:v>
                </c:pt>
                <c:pt idx="988">
                  <c:v>118.56</c:v>
                </c:pt>
                <c:pt idx="989">
                  <c:v>118.68</c:v>
                </c:pt>
                <c:pt idx="990">
                  <c:v>118.8</c:v>
                </c:pt>
                <c:pt idx="991">
                  <c:v>118.92</c:v>
                </c:pt>
                <c:pt idx="992">
                  <c:v>119.04</c:v>
                </c:pt>
                <c:pt idx="993">
                  <c:v>119.16</c:v>
                </c:pt>
                <c:pt idx="994">
                  <c:v>119.28</c:v>
                </c:pt>
                <c:pt idx="995">
                  <c:v>119.4</c:v>
                </c:pt>
                <c:pt idx="996">
                  <c:v>119.52</c:v>
                </c:pt>
                <c:pt idx="997">
                  <c:v>119.64</c:v>
                </c:pt>
                <c:pt idx="998">
                  <c:v>119.76</c:v>
                </c:pt>
                <c:pt idx="999">
                  <c:v>119.88</c:v>
                </c:pt>
                <c:pt idx="1000">
                  <c:v>120</c:v>
                </c:pt>
              </c:numCache>
            </c:numRef>
          </c:xVal>
          <c:yVal>
            <c:numRef>
              <c:f>Sheet2!$D$2:$D$10000</c:f>
              <c:numCache>
                <c:formatCode>0.00E+00</c:formatCode>
                <c:ptCount val="9999"/>
                <c:pt idx="0">
                  <c:v>1.00000004749745E-3</c:v>
                </c:pt>
                <c:pt idx="1">
                  <c:v>1.00000004749745E-3</c:v>
                </c:pt>
                <c:pt idx="2">
                  <c:v>1.00000004749745E-3</c:v>
                </c:pt>
                <c:pt idx="3">
                  <c:v>1.00000004749745E-3</c:v>
                </c:pt>
                <c:pt idx="4">
                  <c:v>1.00000004749745E-3</c:v>
                </c:pt>
                <c:pt idx="5">
                  <c:v>1.00000004749745E-3</c:v>
                </c:pt>
                <c:pt idx="6">
                  <c:v>1.00000004749745E-3</c:v>
                </c:pt>
                <c:pt idx="7">
                  <c:v>1.00000004749745E-3</c:v>
                </c:pt>
                <c:pt idx="8">
                  <c:v>1.00000004749745E-3</c:v>
                </c:pt>
                <c:pt idx="9">
                  <c:v>1.00000004749745E-3</c:v>
                </c:pt>
                <c:pt idx="10">
                  <c:v>1.00000004749745E-3</c:v>
                </c:pt>
                <c:pt idx="11">
                  <c:v>1.00000004749745E-3</c:v>
                </c:pt>
                <c:pt idx="12">
                  <c:v>1.00000004749745E-3</c:v>
                </c:pt>
                <c:pt idx="13">
                  <c:v>1.00000004749745E-3</c:v>
                </c:pt>
                <c:pt idx="14">
                  <c:v>1.00000004749745E-3</c:v>
                </c:pt>
                <c:pt idx="15">
                  <c:v>1.00000004749745E-3</c:v>
                </c:pt>
                <c:pt idx="16">
                  <c:v>1.00000004749745E-3</c:v>
                </c:pt>
                <c:pt idx="17">
                  <c:v>1.00000004749745E-3</c:v>
                </c:pt>
                <c:pt idx="18">
                  <c:v>1.00000004749745E-3</c:v>
                </c:pt>
                <c:pt idx="19">
                  <c:v>1.00000004749745E-3</c:v>
                </c:pt>
                <c:pt idx="20">
                  <c:v>1.00000004749745E-3</c:v>
                </c:pt>
                <c:pt idx="21">
                  <c:v>1.00000004749745E-3</c:v>
                </c:pt>
                <c:pt idx="22">
                  <c:v>1.00000004749745E-3</c:v>
                </c:pt>
                <c:pt idx="23">
                  <c:v>1.00000004749745E-3</c:v>
                </c:pt>
                <c:pt idx="24">
                  <c:v>1.00000004749745E-3</c:v>
                </c:pt>
                <c:pt idx="25">
                  <c:v>1.00000004749745E-3</c:v>
                </c:pt>
                <c:pt idx="26">
                  <c:v>1.00000004749745E-3</c:v>
                </c:pt>
                <c:pt idx="27">
                  <c:v>1.00000004749745E-3</c:v>
                </c:pt>
                <c:pt idx="28">
                  <c:v>1.00000004749745E-3</c:v>
                </c:pt>
                <c:pt idx="29">
                  <c:v>1.00000004749745E-3</c:v>
                </c:pt>
                <c:pt idx="30">
                  <c:v>1.00000004749745E-3</c:v>
                </c:pt>
                <c:pt idx="31">
                  <c:v>1.00000004749745E-3</c:v>
                </c:pt>
                <c:pt idx="32">
                  <c:v>1.00000004749745E-3</c:v>
                </c:pt>
                <c:pt idx="33">
                  <c:v>1.00000004749745E-3</c:v>
                </c:pt>
                <c:pt idx="34">
                  <c:v>1.00000004749745E-3</c:v>
                </c:pt>
                <c:pt idx="35">
                  <c:v>1.00000004749745E-3</c:v>
                </c:pt>
                <c:pt idx="36">
                  <c:v>1.00000004749745E-3</c:v>
                </c:pt>
                <c:pt idx="37">
                  <c:v>1.00000004749745E-3</c:v>
                </c:pt>
                <c:pt idx="38">
                  <c:v>1.00000004749745E-3</c:v>
                </c:pt>
                <c:pt idx="39">
                  <c:v>1.00000004749745E-3</c:v>
                </c:pt>
                <c:pt idx="40">
                  <c:v>1.00000004749745E-3</c:v>
                </c:pt>
                <c:pt idx="41">
                  <c:v>1.00000004749745E-3</c:v>
                </c:pt>
                <c:pt idx="42">
                  <c:v>1.00000004749745E-3</c:v>
                </c:pt>
                <c:pt idx="43">
                  <c:v>1.00000004749745E-3</c:v>
                </c:pt>
                <c:pt idx="44">
                  <c:v>1.00000004749745E-3</c:v>
                </c:pt>
                <c:pt idx="45">
                  <c:v>1.00000004749745E-3</c:v>
                </c:pt>
                <c:pt idx="46">
                  <c:v>1.00000004749745E-3</c:v>
                </c:pt>
                <c:pt idx="47">
                  <c:v>1.00000004749745E-3</c:v>
                </c:pt>
                <c:pt idx="48">
                  <c:v>1.00000004749745E-3</c:v>
                </c:pt>
                <c:pt idx="49">
                  <c:v>1.00000004749745E-3</c:v>
                </c:pt>
                <c:pt idx="50">
                  <c:v>1.00000004749745E-3</c:v>
                </c:pt>
                <c:pt idx="51">
                  <c:v>1.00000004749745E-3</c:v>
                </c:pt>
                <c:pt idx="52">
                  <c:v>1.00000004749745E-3</c:v>
                </c:pt>
                <c:pt idx="53">
                  <c:v>1.00000004749745E-3</c:v>
                </c:pt>
                <c:pt idx="54">
                  <c:v>1.00000004749745E-3</c:v>
                </c:pt>
                <c:pt idx="55">
                  <c:v>1.00000004749745E-3</c:v>
                </c:pt>
                <c:pt idx="56">
                  <c:v>1.00000004749745E-3</c:v>
                </c:pt>
                <c:pt idx="57">
                  <c:v>1.00000004749745E-3</c:v>
                </c:pt>
                <c:pt idx="58">
                  <c:v>1.00000004749745E-3</c:v>
                </c:pt>
                <c:pt idx="59">
                  <c:v>1.00000004749745E-3</c:v>
                </c:pt>
                <c:pt idx="60">
                  <c:v>1.00000004749745E-3</c:v>
                </c:pt>
                <c:pt idx="61">
                  <c:v>1.00000004749745E-3</c:v>
                </c:pt>
                <c:pt idx="62">
                  <c:v>1.00000004749745E-3</c:v>
                </c:pt>
                <c:pt idx="63">
                  <c:v>1.00000004749745E-3</c:v>
                </c:pt>
                <c:pt idx="64">
                  <c:v>1.00000004749745E-3</c:v>
                </c:pt>
                <c:pt idx="65">
                  <c:v>1.00000004749745E-3</c:v>
                </c:pt>
                <c:pt idx="66">
                  <c:v>1.00000004749745E-3</c:v>
                </c:pt>
                <c:pt idx="67">
                  <c:v>1.00000004749745E-3</c:v>
                </c:pt>
                <c:pt idx="68">
                  <c:v>1.00000004749745E-3</c:v>
                </c:pt>
                <c:pt idx="69">
                  <c:v>1.00000004749745E-3</c:v>
                </c:pt>
                <c:pt idx="70">
                  <c:v>1.00000004749745E-3</c:v>
                </c:pt>
                <c:pt idx="71">
                  <c:v>1.00000004749745E-3</c:v>
                </c:pt>
                <c:pt idx="72">
                  <c:v>1.00000004749745E-3</c:v>
                </c:pt>
                <c:pt idx="73">
                  <c:v>1.00000004749745E-3</c:v>
                </c:pt>
                <c:pt idx="74">
                  <c:v>1.00000004749745E-3</c:v>
                </c:pt>
                <c:pt idx="75">
                  <c:v>1.00000004749745E-3</c:v>
                </c:pt>
                <c:pt idx="76">
                  <c:v>1.00000004749745E-3</c:v>
                </c:pt>
                <c:pt idx="77">
                  <c:v>1.00000004749745E-3</c:v>
                </c:pt>
                <c:pt idx="78">
                  <c:v>1.00000004749745E-3</c:v>
                </c:pt>
                <c:pt idx="79">
                  <c:v>1.00000004749745E-3</c:v>
                </c:pt>
                <c:pt idx="80">
                  <c:v>1.00000004749745E-3</c:v>
                </c:pt>
                <c:pt idx="81">
                  <c:v>1.00000004749745E-3</c:v>
                </c:pt>
                <c:pt idx="82">
                  <c:v>1.00000004749745E-3</c:v>
                </c:pt>
                <c:pt idx="83">
                  <c:v>1.00000004749745E-3</c:v>
                </c:pt>
                <c:pt idx="84">
                  <c:v>1.00000004749745E-3</c:v>
                </c:pt>
                <c:pt idx="85">
                  <c:v>1.00000004749745E-3</c:v>
                </c:pt>
                <c:pt idx="86">
                  <c:v>1.00000004749745E-3</c:v>
                </c:pt>
                <c:pt idx="87">
                  <c:v>1.00000004749745E-3</c:v>
                </c:pt>
                <c:pt idx="88">
                  <c:v>1.00000004749745E-3</c:v>
                </c:pt>
                <c:pt idx="89">
                  <c:v>1.00000004749745E-3</c:v>
                </c:pt>
                <c:pt idx="90">
                  <c:v>1.00000004749745E-3</c:v>
                </c:pt>
                <c:pt idx="91">
                  <c:v>1.00000004749745E-3</c:v>
                </c:pt>
                <c:pt idx="92">
                  <c:v>1.00000004749745E-3</c:v>
                </c:pt>
                <c:pt idx="93">
                  <c:v>1.00000004749745E-3</c:v>
                </c:pt>
                <c:pt idx="94">
                  <c:v>1.00000004749745E-3</c:v>
                </c:pt>
                <c:pt idx="95">
                  <c:v>1.00000004749745E-3</c:v>
                </c:pt>
                <c:pt idx="96">
                  <c:v>1.00000004749745E-3</c:v>
                </c:pt>
                <c:pt idx="97">
                  <c:v>1.00000004749745E-3</c:v>
                </c:pt>
                <c:pt idx="98">
                  <c:v>1.00000004749745E-3</c:v>
                </c:pt>
                <c:pt idx="99">
                  <c:v>1.00000004749745E-3</c:v>
                </c:pt>
                <c:pt idx="100">
                  <c:v>1.00000004749745E-3</c:v>
                </c:pt>
                <c:pt idx="101">
                  <c:v>1.00000004749745E-3</c:v>
                </c:pt>
                <c:pt idx="102">
                  <c:v>1.00000004749745E-3</c:v>
                </c:pt>
                <c:pt idx="103">
                  <c:v>1.00000004749745E-3</c:v>
                </c:pt>
                <c:pt idx="104">
                  <c:v>1.00000004749745E-3</c:v>
                </c:pt>
                <c:pt idx="105">
                  <c:v>1.00000004749745E-3</c:v>
                </c:pt>
                <c:pt idx="106">
                  <c:v>1.00000004749745E-3</c:v>
                </c:pt>
                <c:pt idx="107">
                  <c:v>1.00000004749745E-3</c:v>
                </c:pt>
                <c:pt idx="108">
                  <c:v>1.00000004749745E-3</c:v>
                </c:pt>
                <c:pt idx="109">
                  <c:v>1.00000004749745E-3</c:v>
                </c:pt>
                <c:pt idx="110">
                  <c:v>1.00000004749745E-3</c:v>
                </c:pt>
                <c:pt idx="111">
                  <c:v>1.00000004749745E-3</c:v>
                </c:pt>
                <c:pt idx="112">
                  <c:v>1.00000004749745E-3</c:v>
                </c:pt>
                <c:pt idx="113">
                  <c:v>1.00000004749745E-3</c:v>
                </c:pt>
                <c:pt idx="114">
                  <c:v>1.00000004749745E-3</c:v>
                </c:pt>
                <c:pt idx="115">
                  <c:v>1.00000004749745E-3</c:v>
                </c:pt>
                <c:pt idx="116">
                  <c:v>1.00000004749745E-3</c:v>
                </c:pt>
                <c:pt idx="117">
                  <c:v>1.00000004749745E-3</c:v>
                </c:pt>
                <c:pt idx="118">
                  <c:v>1.00000004749745E-3</c:v>
                </c:pt>
                <c:pt idx="119">
                  <c:v>1.00000004749745E-3</c:v>
                </c:pt>
                <c:pt idx="120">
                  <c:v>1.00000004749745E-3</c:v>
                </c:pt>
                <c:pt idx="121">
                  <c:v>1.00000004749745E-3</c:v>
                </c:pt>
                <c:pt idx="122">
                  <c:v>1.00000004749745E-3</c:v>
                </c:pt>
                <c:pt idx="123">
                  <c:v>1.00000004749745E-3</c:v>
                </c:pt>
                <c:pt idx="124">
                  <c:v>1.00000004749745E-3</c:v>
                </c:pt>
                <c:pt idx="125">
                  <c:v>1.00000004749745E-3</c:v>
                </c:pt>
                <c:pt idx="126">
                  <c:v>1.00000004749745E-3</c:v>
                </c:pt>
                <c:pt idx="127">
                  <c:v>1.00000004749745E-3</c:v>
                </c:pt>
                <c:pt idx="128">
                  <c:v>1.00000004749745E-3</c:v>
                </c:pt>
                <c:pt idx="129">
                  <c:v>1.00000004749745E-3</c:v>
                </c:pt>
                <c:pt idx="130">
                  <c:v>1.00000004749745E-3</c:v>
                </c:pt>
                <c:pt idx="131">
                  <c:v>1.00000004749745E-3</c:v>
                </c:pt>
                <c:pt idx="132">
                  <c:v>1.00000004749745E-3</c:v>
                </c:pt>
                <c:pt idx="133">
                  <c:v>1.00000004749745E-3</c:v>
                </c:pt>
                <c:pt idx="134">
                  <c:v>1.00000004749745E-3</c:v>
                </c:pt>
                <c:pt idx="135">
                  <c:v>1.00000004749745E-3</c:v>
                </c:pt>
                <c:pt idx="136">
                  <c:v>1.00000004749745E-3</c:v>
                </c:pt>
                <c:pt idx="137">
                  <c:v>1.00000004749745E-3</c:v>
                </c:pt>
                <c:pt idx="138">
                  <c:v>1.00000004749745E-3</c:v>
                </c:pt>
                <c:pt idx="139">
                  <c:v>1.00000004749745E-3</c:v>
                </c:pt>
                <c:pt idx="140">
                  <c:v>1.00000004749745E-3</c:v>
                </c:pt>
                <c:pt idx="141">
                  <c:v>1.00000004749745E-3</c:v>
                </c:pt>
                <c:pt idx="142">
                  <c:v>1.00000004749745E-3</c:v>
                </c:pt>
                <c:pt idx="143">
                  <c:v>1.00000004749745E-3</c:v>
                </c:pt>
                <c:pt idx="144">
                  <c:v>1.00000004749745E-3</c:v>
                </c:pt>
                <c:pt idx="145">
                  <c:v>1.00000004749745E-3</c:v>
                </c:pt>
                <c:pt idx="146">
                  <c:v>1.00000004749745E-3</c:v>
                </c:pt>
                <c:pt idx="147">
                  <c:v>1.00000004749745E-3</c:v>
                </c:pt>
                <c:pt idx="148">
                  <c:v>1.00000004749745E-3</c:v>
                </c:pt>
                <c:pt idx="149">
                  <c:v>1.00000004749745E-3</c:v>
                </c:pt>
                <c:pt idx="150">
                  <c:v>1.00000004749745E-3</c:v>
                </c:pt>
                <c:pt idx="151">
                  <c:v>1.00000004749745E-3</c:v>
                </c:pt>
                <c:pt idx="152">
                  <c:v>1.00000004749745E-3</c:v>
                </c:pt>
                <c:pt idx="153">
                  <c:v>1.00000004749745E-3</c:v>
                </c:pt>
                <c:pt idx="154">
                  <c:v>1.00000004749745E-3</c:v>
                </c:pt>
                <c:pt idx="155">
                  <c:v>1.00000004749745E-3</c:v>
                </c:pt>
                <c:pt idx="156">
                  <c:v>1.00000004749745E-3</c:v>
                </c:pt>
                <c:pt idx="157">
                  <c:v>1.00000004749745E-3</c:v>
                </c:pt>
                <c:pt idx="158">
                  <c:v>1.00000004749745E-3</c:v>
                </c:pt>
                <c:pt idx="159">
                  <c:v>1.00000004749745E-3</c:v>
                </c:pt>
                <c:pt idx="160">
                  <c:v>1.00000004749745E-3</c:v>
                </c:pt>
                <c:pt idx="161">
                  <c:v>1.00000004749745E-3</c:v>
                </c:pt>
                <c:pt idx="162">
                  <c:v>1.00000004749745E-3</c:v>
                </c:pt>
                <c:pt idx="163">
                  <c:v>1.00000004749745E-3</c:v>
                </c:pt>
                <c:pt idx="164">
                  <c:v>1.00000004749745E-3</c:v>
                </c:pt>
                <c:pt idx="165">
                  <c:v>1.00000004749745E-3</c:v>
                </c:pt>
                <c:pt idx="166">
                  <c:v>1.00000004749745E-3</c:v>
                </c:pt>
                <c:pt idx="167">
                  <c:v>1.00000004749745E-3</c:v>
                </c:pt>
                <c:pt idx="168">
                  <c:v>1.00000004749745E-3</c:v>
                </c:pt>
                <c:pt idx="169">
                  <c:v>1.00000004749745E-3</c:v>
                </c:pt>
                <c:pt idx="170">
                  <c:v>1.00000004749745E-3</c:v>
                </c:pt>
                <c:pt idx="171">
                  <c:v>1.00000004749745E-3</c:v>
                </c:pt>
                <c:pt idx="172">
                  <c:v>1.00000004749745E-3</c:v>
                </c:pt>
                <c:pt idx="173">
                  <c:v>1.00000004749745E-3</c:v>
                </c:pt>
                <c:pt idx="174">
                  <c:v>1.00000004749745E-3</c:v>
                </c:pt>
                <c:pt idx="175">
                  <c:v>1.00000004749745E-3</c:v>
                </c:pt>
                <c:pt idx="176">
                  <c:v>1.00000004749745E-3</c:v>
                </c:pt>
                <c:pt idx="177">
                  <c:v>1.00000004749745E-3</c:v>
                </c:pt>
                <c:pt idx="178">
                  <c:v>1.00000004749745E-3</c:v>
                </c:pt>
                <c:pt idx="179">
                  <c:v>1.00000004749745E-3</c:v>
                </c:pt>
                <c:pt idx="180">
                  <c:v>1.00000004749745E-3</c:v>
                </c:pt>
                <c:pt idx="181">
                  <c:v>1.00000004749745E-3</c:v>
                </c:pt>
                <c:pt idx="182">
                  <c:v>1.00000004749745E-3</c:v>
                </c:pt>
                <c:pt idx="183">
                  <c:v>1.00000004749745E-3</c:v>
                </c:pt>
                <c:pt idx="184">
                  <c:v>1.00000004749745E-3</c:v>
                </c:pt>
                <c:pt idx="185">
                  <c:v>1.00000004749745E-3</c:v>
                </c:pt>
                <c:pt idx="186">
                  <c:v>1.00000004749745E-3</c:v>
                </c:pt>
                <c:pt idx="187">
                  <c:v>1.00000004749745E-3</c:v>
                </c:pt>
                <c:pt idx="188">
                  <c:v>1.00000004749745E-3</c:v>
                </c:pt>
                <c:pt idx="189">
                  <c:v>1.00000004749745E-3</c:v>
                </c:pt>
                <c:pt idx="190">
                  <c:v>1.00000004749745E-3</c:v>
                </c:pt>
                <c:pt idx="191">
                  <c:v>1.00000004749745E-3</c:v>
                </c:pt>
                <c:pt idx="192">
                  <c:v>1.00000004749745E-3</c:v>
                </c:pt>
                <c:pt idx="193">
                  <c:v>1.00000004749745E-3</c:v>
                </c:pt>
                <c:pt idx="194">
                  <c:v>1.00000004749745E-3</c:v>
                </c:pt>
                <c:pt idx="195">
                  <c:v>1.00000004749745E-3</c:v>
                </c:pt>
                <c:pt idx="196">
                  <c:v>1.00000004749745E-3</c:v>
                </c:pt>
                <c:pt idx="197">
                  <c:v>1.00000004749745E-3</c:v>
                </c:pt>
                <c:pt idx="198">
                  <c:v>1.00000004749745E-3</c:v>
                </c:pt>
                <c:pt idx="199">
                  <c:v>1.00000004749745E-3</c:v>
                </c:pt>
                <c:pt idx="200">
                  <c:v>1.00000004749745E-3</c:v>
                </c:pt>
                <c:pt idx="201">
                  <c:v>1.00000004749745E-3</c:v>
                </c:pt>
                <c:pt idx="202">
                  <c:v>1.00000004749745E-3</c:v>
                </c:pt>
                <c:pt idx="203">
                  <c:v>1.00000004749745E-3</c:v>
                </c:pt>
                <c:pt idx="204">
                  <c:v>1.00000004749745E-3</c:v>
                </c:pt>
                <c:pt idx="205">
                  <c:v>1.00000004749745E-3</c:v>
                </c:pt>
                <c:pt idx="206">
                  <c:v>1.00000004749745E-3</c:v>
                </c:pt>
                <c:pt idx="207">
                  <c:v>1.00000004749745E-3</c:v>
                </c:pt>
                <c:pt idx="208">
                  <c:v>1.00000004749745E-3</c:v>
                </c:pt>
                <c:pt idx="209">
                  <c:v>1.00000004749745E-3</c:v>
                </c:pt>
                <c:pt idx="210">
                  <c:v>1.00000004749745E-3</c:v>
                </c:pt>
                <c:pt idx="211">
                  <c:v>1.00000004749745E-3</c:v>
                </c:pt>
                <c:pt idx="212">
                  <c:v>1.00000004749745E-3</c:v>
                </c:pt>
                <c:pt idx="213">
                  <c:v>1.00000004749745E-3</c:v>
                </c:pt>
                <c:pt idx="214">
                  <c:v>1.00000004749745E-3</c:v>
                </c:pt>
                <c:pt idx="215">
                  <c:v>1.00000004749745E-3</c:v>
                </c:pt>
                <c:pt idx="216">
                  <c:v>1.00000004749745E-3</c:v>
                </c:pt>
                <c:pt idx="217">
                  <c:v>1.00000004749745E-3</c:v>
                </c:pt>
                <c:pt idx="218">
                  <c:v>1.00000004749745E-3</c:v>
                </c:pt>
                <c:pt idx="219">
                  <c:v>1.00000004749745E-3</c:v>
                </c:pt>
                <c:pt idx="220">
                  <c:v>1.00000004749745E-3</c:v>
                </c:pt>
                <c:pt idx="221">
                  <c:v>1.00000004749745E-3</c:v>
                </c:pt>
                <c:pt idx="222">
                  <c:v>1.00000004749745E-3</c:v>
                </c:pt>
                <c:pt idx="223">
                  <c:v>1.00000004749745E-3</c:v>
                </c:pt>
                <c:pt idx="224">
                  <c:v>1.00000004749745E-3</c:v>
                </c:pt>
                <c:pt idx="225">
                  <c:v>1.00000004749745E-3</c:v>
                </c:pt>
                <c:pt idx="226">
                  <c:v>1.00000004749745E-3</c:v>
                </c:pt>
                <c:pt idx="227">
                  <c:v>1.00000004749745E-3</c:v>
                </c:pt>
                <c:pt idx="228">
                  <c:v>1.00000004749745E-3</c:v>
                </c:pt>
                <c:pt idx="229">
                  <c:v>1.00000004749745E-3</c:v>
                </c:pt>
                <c:pt idx="230">
                  <c:v>1.00000004749745E-3</c:v>
                </c:pt>
                <c:pt idx="231">
                  <c:v>1.00000004749745E-3</c:v>
                </c:pt>
                <c:pt idx="232">
                  <c:v>1.00000004749745E-3</c:v>
                </c:pt>
                <c:pt idx="233">
                  <c:v>1.00000004749745E-3</c:v>
                </c:pt>
                <c:pt idx="234">
                  <c:v>1.00000004749745E-3</c:v>
                </c:pt>
                <c:pt idx="235">
                  <c:v>1.00000004749745E-3</c:v>
                </c:pt>
                <c:pt idx="236">
                  <c:v>1.00000004749745E-3</c:v>
                </c:pt>
                <c:pt idx="237">
                  <c:v>1.00000004749745E-3</c:v>
                </c:pt>
                <c:pt idx="238">
                  <c:v>1.00000004749745E-3</c:v>
                </c:pt>
                <c:pt idx="239">
                  <c:v>1.00000004749745E-3</c:v>
                </c:pt>
                <c:pt idx="240">
                  <c:v>1.00000004749745E-3</c:v>
                </c:pt>
                <c:pt idx="241">
                  <c:v>1.00000004749745E-3</c:v>
                </c:pt>
                <c:pt idx="242">
                  <c:v>1.00000004749745E-3</c:v>
                </c:pt>
                <c:pt idx="243">
                  <c:v>1.00000004749745E-3</c:v>
                </c:pt>
                <c:pt idx="244">
                  <c:v>1.00000004749745E-3</c:v>
                </c:pt>
                <c:pt idx="245">
                  <c:v>1.00000004749745E-3</c:v>
                </c:pt>
                <c:pt idx="246">
                  <c:v>1.00000004749745E-3</c:v>
                </c:pt>
                <c:pt idx="247">
                  <c:v>1.00000004749745E-3</c:v>
                </c:pt>
                <c:pt idx="248">
                  <c:v>1.00000004749745E-3</c:v>
                </c:pt>
                <c:pt idx="249">
                  <c:v>1.00000004749745E-3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 formatCode="General">
                  <c:v>0</c:v>
                </c:pt>
                <c:pt idx="401" formatCode="General">
                  <c:v>0</c:v>
                </c:pt>
                <c:pt idx="402" formatCode="General">
                  <c:v>0</c:v>
                </c:pt>
                <c:pt idx="403" formatCode="General">
                  <c:v>0</c:v>
                </c:pt>
                <c:pt idx="404" formatCode="General">
                  <c:v>0</c:v>
                </c:pt>
                <c:pt idx="405" formatCode="General">
                  <c:v>0</c:v>
                </c:pt>
                <c:pt idx="406" formatCode="General">
                  <c:v>0</c:v>
                </c:pt>
                <c:pt idx="407" formatCode="General">
                  <c:v>0</c:v>
                </c:pt>
                <c:pt idx="408" formatCode="General">
                  <c:v>0</c:v>
                </c:pt>
                <c:pt idx="409" formatCode="General">
                  <c:v>0</c:v>
                </c:pt>
                <c:pt idx="410" formatCode="General">
                  <c:v>0</c:v>
                </c:pt>
                <c:pt idx="411" formatCode="General">
                  <c:v>0</c:v>
                </c:pt>
                <c:pt idx="412" formatCode="General">
                  <c:v>0</c:v>
                </c:pt>
                <c:pt idx="413" formatCode="General">
                  <c:v>0</c:v>
                </c:pt>
                <c:pt idx="414" formatCode="General">
                  <c:v>0</c:v>
                </c:pt>
                <c:pt idx="415" formatCode="General">
                  <c:v>0</c:v>
                </c:pt>
                <c:pt idx="416" formatCode="General">
                  <c:v>0</c:v>
                </c:pt>
                <c:pt idx="417" formatCode="General">
                  <c:v>0</c:v>
                </c:pt>
                <c:pt idx="418" formatCode="General">
                  <c:v>0</c:v>
                </c:pt>
                <c:pt idx="419" formatCode="General">
                  <c:v>0</c:v>
                </c:pt>
                <c:pt idx="420" formatCode="General">
                  <c:v>0</c:v>
                </c:pt>
                <c:pt idx="421" formatCode="General">
                  <c:v>0</c:v>
                </c:pt>
                <c:pt idx="422" formatCode="General">
                  <c:v>0</c:v>
                </c:pt>
                <c:pt idx="423" formatCode="General">
                  <c:v>0</c:v>
                </c:pt>
                <c:pt idx="424" formatCode="General">
                  <c:v>0</c:v>
                </c:pt>
                <c:pt idx="425" formatCode="General">
                  <c:v>0</c:v>
                </c:pt>
                <c:pt idx="426" formatCode="General">
                  <c:v>0</c:v>
                </c:pt>
                <c:pt idx="427" formatCode="General">
                  <c:v>0</c:v>
                </c:pt>
                <c:pt idx="428" formatCode="General">
                  <c:v>0</c:v>
                </c:pt>
                <c:pt idx="429" formatCode="General">
                  <c:v>0</c:v>
                </c:pt>
                <c:pt idx="430" formatCode="General">
                  <c:v>0</c:v>
                </c:pt>
                <c:pt idx="431" formatCode="General">
                  <c:v>0</c:v>
                </c:pt>
                <c:pt idx="432" formatCode="General">
                  <c:v>0</c:v>
                </c:pt>
                <c:pt idx="433" formatCode="General">
                  <c:v>0</c:v>
                </c:pt>
                <c:pt idx="434" formatCode="General">
                  <c:v>0</c:v>
                </c:pt>
                <c:pt idx="435" formatCode="General">
                  <c:v>0</c:v>
                </c:pt>
                <c:pt idx="436" formatCode="General">
                  <c:v>0</c:v>
                </c:pt>
                <c:pt idx="437" formatCode="General">
                  <c:v>0</c:v>
                </c:pt>
                <c:pt idx="438" formatCode="General">
                  <c:v>0</c:v>
                </c:pt>
                <c:pt idx="439" formatCode="General">
                  <c:v>0</c:v>
                </c:pt>
                <c:pt idx="440" formatCode="General">
                  <c:v>0</c:v>
                </c:pt>
                <c:pt idx="441" formatCode="General">
                  <c:v>0</c:v>
                </c:pt>
                <c:pt idx="442" formatCode="General">
                  <c:v>0</c:v>
                </c:pt>
                <c:pt idx="443" formatCode="General">
                  <c:v>0</c:v>
                </c:pt>
                <c:pt idx="444" formatCode="General">
                  <c:v>0</c:v>
                </c:pt>
                <c:pt idx="445" formatCode="General">
                  <c:v>0</c:v>
                </c:pt>
                <c:pt idx="446" formatCode="General">
                  <c:v>0</c:v>
                </c:pt>
                <c:pt idx="447" formatCode="General">
                  <c:v>0</c:v>
                </c:pt>
                <c:pt idx="448" formatCode="General">
                  <c:v>0</c:v>
                </c:pt>
                <c:pt idx="449" formatCode="General">
                  <c:v>0</c:v>
                </c:pt>
                <c:pt idx="450" formatCode="General">
                  <c:v>0</c:v>
                </c:pt>
                <c:pt idx="451" formatCode="General">
                  <c:v>0</c:v>
                </c:pt>
                <c:pt idx="452" formatCode="General">
                  <c:v>0</c:v>
                </c:pt>
                <c:pt idx="453" formatCode="General">
                  <c:v>0</c:v>
                </c:pt>
                <c:pt idx="454" formatCode="General">
                  <c:v>0</c:v>
                </c:pt>
                <c:pt idx="455" formatCode="General">
                  <c:v>0</c:v>
                </c:pt>
                <c:pt idx="456" formatCode="General">
                  <c:v>0</c:v>
                </c:pt>
                <c:pt idx="457" formatCode="General">
                  <c:v>0</c:v>
                </c:pt>
                <c:pt idx="458" formatCode="General">
                  <c:v>0</c:v>
                </c:pt>
                <c:pt idx="459" formatCode="General">
                  <c:v>0</c:v>
                </c:pt>
                <c:pt idx="460" formatCode="General">
                  <c:v>0</c:v>
                </c:pt>
                <c:pt idx="461" formatCode="General">
                  <c:v>0</c:v>
                </c:pt>
                <c:pt idx="462" formatCode="General">
                  <c:v>0</c:v>
                </c:pt>
                <c:pt idx="463" formatCode="General">
                  <c:v>0</c:v>
                </c:pt>
                <c:pt idx="464" formatCode="General">
                  <c:v>0</c:v>
                </c:pt>
                <c:pt idx="465" formatCode="General">
                  <c:v>0</c:v>
                </c:pt>
                <c:pt idx="466" formatCode="General">
                  <c:v>0</c:v>
                </c:pt>
                <c:pt idx="467" formatCode="General">
                  <c:v>0</c:v>
                </c:pt>
                <c:pt idx="468" formatCode="General">
                  <c:v>0</c:v>
                </c:pt>
                <c:pt idx="469" formatCode="General">
                  <c:v>0</c:v>
                </c:pt>
                <c:pt idx="470" formatCode="General">
                  <c:v>0</c:v>
                </c:pt>
                <c:pt idx="471" formatCode="General">
                  <c:v>0</c:v>
                </c:pt>
                <c:pt idx="472" formatCode="General">
                  <c:v>0</c:v>
                </c:pt>
                <c:pt idx="473" formatCode="General">
                  <c:v>0</c:v>
                </c:pt>
                <c:pt idx="474" formatCode="General">
                  <c:v>0</c:v>
                </c:pt>
                <c:pt idx="475" formatCode="General">
                  <c:v>0</c:v>
                </c:pt>
                <c:pt idx="476" formatCode="General">
                  <c:v>0</c:v>
                </c:pt>
                <c:pt idx="477" formatCode="General">
                  <c:v>0</c:v>
                </c:pt>
                <c:pt idx="478" formatCode="General">
                  <c:v>0</c:v>
                </c:pt>
                <c:pt idx="479" formatCode="General">
                  <c:v>0</c:v>
                </c:pt>
                <c:pt idx="480" formatCode="General">
                  <c:v>0</c:v>
                </c:pt>
                <c:pt idx="481" formatCode="General">
                  <c:v>0</c:v>
                </c:pt>
                <c:pt idx="482" formatCode="General">
                  <c:v>0</c:v>
                </c:pt>
                <c:pt idx="483" formatCode="General">
                  <c:v>0</c:v>
                </c:pt>
                <c:pt idx="484" formatCode="General">
                  <c:v>0</c:v>
                </c:pt>
                <c:pt idx="485" formatCode="General">
                  <c:v>0</c:v>
                </c:pt>
                <c:pt idx="486" formatCode="General">
                  <c:v>0</c:v>
                </c:pt>
                <c:pt idx="487" formatCode="General">
                  <c:v>0</c:v>
                </c:pt>
                <c:pt idx="488" formatCode="General">
                  <c:v>0</c:v>
                </c:pt>
                <c:pt idx="489" formatCode="General">
                  <c:v>0</c:v>
                </c:pt>
                <c:pt idx="490" formatCode="General">
                  <c:v>0</c:v>
                </c:pt>
                <c:pt idx="491" formatCode="General">
                  <c:v>0</c:v>
                </c:pt>
                <c:pt idx="492" formatCode="General">
                  <c:v>0</c:v>
                </c:pt>
                <c:pt idx="493" formatCode="General">
                  <c:v>0</c:v>
                </c:pt>
                <c:pt idx="494" formatCode="General">
                  <c:v>0</c:v>
                </c:pt>
                <c:pt idx="495" formatCode="General">
                  <c:v>0</c:v>
                </c:pt>
                <c:pt idx="496" formatCode="General">
                  <c:v>0</c:v>
                </c:pt>
                <c:pt idx="497" formatCode="General">
                  <c:v>0</c:v>
                </c:pt>
                <c:pt idx="498" formatCode="General">
                  <c:v>0</c:v>
                </c:pt>
                <c:pt idx="499" formatCode="General">
                  <c:v>0</c:v>
                </c:pt>
                <c:pt idx="500" formatCode="General">
                  <c:v>0</c:v>
                </c:pt>
                <c:pt idx="501" formatCode="General">
                  <c:v>0</c:v>
                </c:pt>
                <c:pt idx="502" formatCode="General">
                  <c:v>0</c:v>
                </c:pt>
                <c:pt idx="503" formatCode="General">
                  <c:v>0</c:v>
                </c:pt>
                <c:pt idx="504" formatCode="General">
                  <c:v>0</c:v>
                </c:pt>
                <c:pt idx="505" formatCode="General">
                  <c:v>0</c:v>
                </c:pt>
                <c:pt idx="506" formatCode="General">
                  <c:v>0</c:v>
                </c:pt>
                <c:pt idx="507" formatCode="General">
                  <c:v>0</c:v>
                </c:pt>
                <c:pt idx="508" formatCode="General">
                  <c:v>0</c:v>
                </c:pt>
                <c:pt idx="509" formatCode="General">
                  <c:v>0</c:v>
                </c:pt>
                <c:pt idx="510" formatCode="General">
                  <c:v>0</c:v>
                </c:pt>
                <c:pt idx="511" formatCode="General">
                  <c:v>0</c:v>
                </c:pt>
                <c:pt idx="512" formatCode="General">
                  <c:v>0</c:v>
                </c:pt>
                <c:pt idx="513" formatCode="General">
                  <c:v>0</c:v>
                </c:pt>
                <c:pt idx="514" formatCode="General">
                  <c:v>0</c:v>
                </c:pt>
                <c:pt idx="515" formatCode="General">
                  <c:v>0</c:v>
                </c:pt>
                <c:pt idx="516" formatCode="General">
                  <c:v>0</c:v>
                </c:pt>
                <c:pt idx="517" formatCode="General">
                  <c:v>0</c:v>
                </c:pt>
                <c:pt idx="518" formatCode="General">
                  <c:v>0</c:v>
                </c:pt>
                <c:pt idx="519" formatCode="General">
                  <c:v>0</c:v>
                </c:pt>
                <c:pt idx="520" formatCode="General">
                  <c:v>0</c:v>
                </c:pt>
                <c:pt idx="521" formatCode="General">
                  <c:v>0</c:v>
                </c:pt>
                <c:pt idx="522" formatCode="General">
                  <c:v>0</c:v>
                </c:pt>
                <c:pt idx="523" formatCode="General">
                  <c:v>0</c:v>
                </c:pt>
                <c:pt idx="524" formatCode="General">
                  <c:v>0</c:v>
                </c:pt>
                <c:pt idx="525" formatCode="General">
                  <c:v>0</c:v>
                </c:pt>
                <c:pt idx="526" formatCode="General">
                  <c:v>0</c:v>
                </c:pt>
                <c:pt idx="527" formatCode="General">
                  <c:v>0</c:v>
                </c:pt>
                <c:pt idx="528" formatCode="General">
                  <c:v>0</c:v>
                </c:pt>
                <c:pt idx="529" formatCode="General">
                  <c:v>0</c:v>
                </c:pt>
                <c:pt idx="530" formatCode="General">
                  <c:v>0</c:v>
                </c:pt>
                <c:pt idx="531" formatCode="General">
                  <c:v>0</c:v>
                </c:pt>
                <c:pt idx="532" formatCode="General">
                  <c:v>0</c:v>
                </c:pt>
                <c:pt idx="533" formatCode="General">
                  <c:v>0</c:v>
                </c:pt>
                <c:pt idx="534" formatCode="General">
                  <c:v>0</c:v>
                </c:pt>
                <c:pt idx="535" formatCode="General">
                  <c:v>0</c:v>
                </c:pt>
                <c:pt idx="536" formatCode="General">
                  <c:v>0</c:v>
                </c:pt>
                <c:pt idx="537" formatCode="General">
                  <c:v>0</c:v>
                </c:pt>
                <c:pt idx="538" formatCode="General">
                  <c:v>0</c:v>
                </c:pt>
                <c:pt idx="539" formatCode="General">
                  <c:v>0</c:v>
                </c:pt>
                <c:pt idx="540" formatCode="General">
                  <c:v>0</c:v>
                </c:pt>
                <c:pt idx="541" formatCode="General">
                  <c:v>0</c:v>
                </c:pt>
                <c:pt idx="542" formatCode="General">
                  <c:v>0</c:v>
                </c:pt>
                <c:pt idx="543" formatCode="General">
                  <c:v>0</c:v>
                </c:pt>
                <c:pt idx="544" formatCode="General">
                  <c:v>0</c:v>
                </c:pt>
                <c:pt idx="545" formatCode="General">
                  <c:v>0</c:v>
                </c:pt>
                <c:pt idx="546" formatCode="General">
                  <c:v>0</c:v>
                </c:pt>
                <c:pt idx="547" formatCode="General">
                  <c:v>0</c:v>
                </c:pt>
                <c:pt idx="548" formatCode="General">
                  <c:v>0</c:v>
                </c:pt>
                <c:pt idx="549" formatCode="General">
                  <c:v>0</c:v>
                </c:pt>
                <c:pt idx="550" formatCode="General">
                  <c:v>0</c:v>
                </c:pt>
                <c:pt idx="551" formatCode="General">
                  <c:v>0</c:v>
                </c:pt>
                <c:pt idx="552" formatCode="General">
                  <c:v>0</c:v>
                </c:pt>
                <c:pt idx="553" formatCode="General">
                  <c:v>0</c:v>
                </c:pt>
                <c:pt idx="554" formatCode="General">
                  <c:v>0</c:v>
                </c:pt>
                <c:pt idx="555" formatCode="General">
                  <c:v>0</c:v>
                </c:pt>
                <c:pt idx="556" formatCode="General">
                  <c:v>0</c:v>
                </c:pt>
                <c:pt idx="557" formatCode="General">
                  <c:v>0</c:v>
                </c:pt>
                <c:pt idx="558" formatCode="General">
                  <c:v>0</c:v>
                </c:pt>
                <c:pt idx="559" formatCode="General">
                  <c:v>0</c:v>
                </c:pt>
                <c:pt idx="560" formatCode="General">
                  <c:v>0</c:v>
                </c:pt>
                <c:pt idx="561" formatCode="General">
                  <c:v>0</c:v>
                </c:pt>
                <c:pt idx="562" formatCode="General">
                  <c:v>0</c:v>
                </c:pt>
                <c:pt idx="563" formatCode="General">
                  <c:v>0</c:v>
                </c:pt>
                <c:pt idx="564" formatCode="General">
                  <c:v>0</c:v>
                </c:pt>
                <c:pt idx="565" formatCode="General">
                  <c:v>0</c:v>
                </c:pt>
                <c:pt idx="566" formatCode="General">
                  <c:v>0</c:v>
                </c:pt>
                <c:pt idx="567" formatCode="General">
                  <c:v>0</c:v>
                </c:pt>
                <c:pt idx="568" formatCode="General">
                  <c:v>0</c:v>
                </c:pt>
                <c:pt idx="569" formatCode="General">
                  <c:v>0</c:v>
                </c:pt>
                <c:pt idx="570" formatCode="General">
                  <c:v>0</c:v>
                </c:pt>
                <c:pt idx="571" formatCode="General">
                  <c:v>0</c:v>
                </c:pt>
                <c:pt idx="572" formatCode="General">
                  <c:v>0</c:v>
                </c:pt>
                <c:pt idx="573" formatCode="General">
                  <c:v>0</c:v>
                </c:pt>
                <c:pt idx="574" formatCode="General">
                  <c:v>0</c:v>
                </c:pt>
                <c:pt idx="575" formatCode="General">
                  <c:v>0</c:v>
                </c:pt>
                <c:pt idx="576" formatCode="General">
                  <c:v>0</c:v>
                </c:pt>
                <c:pt idx="577" formatCode="General">
                  <c:v>0</c:v>
                </c:pt>
                <c:pt idx="578" formatCode="General">
                  <c:v>0</c:v>
                </c:pt>
                <c:pt idx="579" formatCode="General">
                  <c:v>0</c:v>
                </c:pt>
                <c:pt idx="580" formatCode="General">
                  <c:v>0</c:v>
                </c:pt>
                <c:pt idx="581" formatCode="General">
                  <c:v>0</c:v>
                </c:pt>
                <c:pt idx="582" formatCode="General">
                  <c:v>0</c:v>
                </c:pt>
                <c:pt idx="583" formatCode="General">
                  <c:v>0</c:v>
                </c:pt>
                <c:pt idx="584" formatCode="General">
                  <c:v>0</c:v>
                </c:pt>
                <c:pt idx="585" formatCode="General">
                  <c:v>0</c:v>
                </c:pt>
                <c:pt idx="586" formatCode="General">
                  <c:v>0</c:v>
                </c:pt>
                <c:pt idx="587" formatCode="General">
                  <c:v>0</c:v>
                </c:pt>
                <c:pt idx="588" formatCode="General">
                  <c:v>0</c:v>
                </c:pt>
                <c:pt idx="589" formatCode="General">
                  <c:v>0</c:v>
                </c:pt>
                <c:pt idx="590" formatCode="General">
                  <c:v>0</c:v>
                </c:pt>
                <c:pt idx="591" formatCode="General">
                  <c:v>0</c:v>
                </c:pt>
                <c:pt idx="592" formatCode="General">
                  <c:v>0</c:v>
                </c:pt>
                <c:pt idx="593" formatCode="General">
                  <c:v>0</c:v>
                </c:pt>
                <c:pt idx="594" formatCode="General">
                  <c:v>0</c:v>
                </c:pt>
                <c:pt idx="595" formatCode="General">
                  <c:v>0</c:v>
                </c:pt>
                <c:pt idx="596" formatCode="General">
                  <c:v>0</c:v>
                </c:pt>
                <c:pt idx="597" formatCode="General">
                  <c:v>0</c:v>
                </c:pt>
                <c:pt idx="598" formatCode="General">
                  <c:v>0</c:v>
                </c:pt>
                <c:pt idx="599" formatCode="General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1.00000004749745E-3</c:v>
                </c:pt>
                <c:pt idx="751">
                  <c:v>1.00000004749745E-3</c:v>
                </c:pt>
                <c:pt idx="752">
                  <c:v>1.00000004749745E-3</c:v>
                </c:pt>
                <c:pt idx="753">
                  <c:v>1.00000004749745E-3</c:v>
                </c:pt>
                <c:pt idx="754">
                  <c:v>1.00000004749745E-3</c:v>
                </c:pt>
                <c:pt idx="755">
                  <c:v>1.00000004749745E-3</c:v>
                </c:pt>
                <c:pt idx="756">
                  <c:v>1.00000004749745E-3</c:v>
                </c:pt>
                <c:pt idx="757">
                  <c:v>1.00000004749745E-3</c:v>
                </c:pt>
                <c:pt idx="758">
                  <c:v>1.00000004749745E-3</c:v>
                </c:pt>
                <c:pt idx="759">
                  <c:v>1.00000004749745E-3</c:v>
                </c:pt>
                <c:pt idx="760">
                  <c:v>1.00000004749745E-3</c:v>
                </c:pt>
                <c:pt idx="761">
                  <c:v>1.00000004749745E-3</c:v>
                </c:pt>
                <c:pt idx="762">
                  <c:v>1.00000004749745E-3</c:v>
                </c:pt>
                <c:pt idx="763">
                  <c:v>1.00000004749745E-3</c:v>
                </c:pt>
                <c:pt idx="764">
                  <c:v>1.00000004749745E-3</c:v>
                </c:pt>
                <c:pt idx="765">
                  <c:v>1.00000004749745E-3</c:v>
                </c:pt>
                <c:pt idx="766">
                  <c:v>1.00000004749745E-3</c:v>
                </c:pt>
                <c:pt idx="767">
                  <c:v>1.00000004749745E-3</c:v>
                </c:pt>
                <c:pt idx="768">
                  <c:v>1.00000004749745E-3</c:v>
                </c:pt>
                <c:pt idx="769">
                  <c:v>1.00000004749745E-3</c:v>
                </c:pt>
                <c:pt idx="770">
                  <c:v>1.00000004749745E-3</c:v>
                </c:pt>
                <c:pt idx="771">
                  <c:v>1.00000004749745E-3</c:v>
                </c:pt>
                <c:pt idx="772">
                  <c:v>1.00000004749745E-3</c:v>
                </c:pt>
                <c:pt idx="773">
                  <c:v>1.00000004749745E-3</c:v>
                </c:pt>
                <c:pt idx="774">
                  <c:v>1.00000004749745E-3</c:v>
                </c:pt>
                <c:pt idx="775">
                  <c:v>1.00000004749745E-3</c:v>
                </c:pt>
                <c:pt idx="776">
                  <c:v>1.00000004749745E-3</c:v>
                </c:pt>
                <c:pt idx="777">
                  <c:v>1.00000004749745E-3</c:v>
                </c:pt>
                <c:pt idx="778">
                  <c:v>1.00000004749745E-3</c:v>
                </c:pt>
                <c:pt idx="779">
                  <c:v>1.00000004749745E-3</c:v>
                </c:pt>
                <c:pt idx="780">
                  <c:v>1.00000004749745E-3</c:v>
                </c:pt>
                <c:pt idx="781">
                  <c:v>1.00000004749745E-3</c:v>
                </c:pt>
                <c:pt idx="782">
                  <c:v>1.00000004749745E-3</c:v>
                </c:pt>
                <c:pt idx="783">
                  <c:v>1.00000004749745E-3</c:v>
                </c:pt>
                <c:pt idx="784">
                  <c:v>1.00000004749745E-3</c:v>
                </c:pt>
                <c:pt idx="785">
                  <c:v>1.00000004749745E-3</c:v>
                </c:pt>
                <c:pt idx="786">
                  <c:v>1.00000004749745E-3</c:v>
                </c:pt>
                <c:pt idx="787">
                  <c:v>1.00000004749745E-3</c:v>
                </c:pt>
                <c:pt idx="788">
                  <c:v>1.00000004749745E-3</c:v>
                </c:pt>
                <c:pt idx="789">
                  <c:v>1.00000004749745E-3</c:v>
                </c:pt>
                <c:pt idx="790">
                  <c:v>1.00000004749745E-3</c:v>
                </c:pt>
                <c:pt idx="791">
                  <c:v>1.00000004749745E-3</c:v>
                </c:pt>
                <c:pt idx="792">
                  <c:v>1.00000004749745E-3</c:v>
                </c:pt>
                <c:pt idx="793">
                  <c:v>1.00000004749745E-3</c:v>
                </c:pt>
                <c:pt idx="794">
                  <c:v>1.00000004749745E-3</c:v>
                </c:pt>
                <c:pt idx="795">
                  <c:v>1.00000004749745E-3</c:v>
                </c:pt>
                <c:pt idx="796">
                  <c:v>1.00000004749745E-3</c:v>
                </c:pt>
                <c:pt idx="797">
                  <c:v>1.00000004749745E-3</c:v>
                </c:pt>
                <c:pt idx="798">
                  <c:v>1.00000004749745E-3</c:v>
                </c:pt>
                <c:pt idx="799">
                  <c:v>1.00000004749745E-3</c:v>
                </c:pt>
                <c:pt idx="800">
                  <c:v>1.00000004749745E-3</c:v>
                </c:pt>
                <c:pt idx="801">
                  <c:v>1.00000004749745E-3</c:v>
                </c:pt>
                <c:pt idx="802">
                  <c:v>1.00000004749745E-3</c:v>
                </c:pt>
                <c:pt idx="803">
                  <c:v>1.00000004749745E-3</c:v>
                </c:pt>
                <c:pt idx="804">
                  <c:v>1.00000004749745E-3</c:v>
                </c:pt>
                <c:pt idx="805">
                  <c:v>1.00000004749745E-3</c:v>
                </c:pt>
                <c:pt idx="806">
                  <c:v>1.00000004749745E-3</c:v>
                </c:pt>
                <c:pt idx="807">
                  <c:v>1.00000004749745E-3</c:v>
                </c:pt>
                <c:pt idx="808">
                  <c:v>1.00000004749745E-3</c:v>
                </c:pt>
                <c:pt idx="809">
                  <c:v>1.00000004749745E-3</c:v>
                </c:pt>
                <c:pt idx="810">
                  <c:v>1.00000004749745E-3</c:v>
                </c:pt>
                <c:pt idx="811">
                  <c:v>1.00000004749745E-3</c:v>
                </c:pt>
                <c:pt idx="812">
                  <c:v>1.00000004749745E-3</c:v>
                </c:pt>
                <c:pt idx="813">
                  <c:v>1.00000004749745E-3</c:v>
                </c:pt>
                <c:pt idx="814">
                  <c:v>1.00000004749745E-3</c:v>
                </c:pt>
                <c:pt idx="815">
                  <c:v>1.00000004749745E-3</c:v>
                </c:pt>
                <c:pt idx="816">
                  <c:v>1.00000004749745E-3</c:v>
                </c:pt>
                <c:pt idx="817">
                  <c:v>1.00000004749745E-3</c:v>
                </c:pt>
                <c:pt idx="818">
                  <c:v>1.00000004749745E-3</c:v>
                </c:pt>
                <c:pt idx="819">
                  <c:v>1.00000004749745E-3</c:v>
                </c:pt>
                <c:pt idx="820">
                  <c:v>1.00000004749745E-3</c:v>
                </c:pt>
                <c:pt idx="821">
                  <c:v>1.00000004749745E-3</c:v>
                </c:pt>
                <c:pt idx="822">
                  <c:v>1.00000004749745E-3</c:v>
                </c:pt>
                <c:pt idx="823">
                  <c:v>1.00000004749745E-3</c:v>
                </c:pt>
                <c:pt idx="824">
                  <c:v>1.00000004749745E-3</c:v>
                </c:pt>
                <c:pt idx="825">
                  <c:v>1.00000004749745E-3</c:v>
                </c:pt>
                <c:pt idx="826">
                  <c:v>1.00000004749745E-3</c:v>
                </c:pt>
                <c:pt idx="827">
                  <c:v>1.00000004749745E-3</c:v>
                </c:pt>
                <c:pt idx="828">
                  <c:v>1.00000004749745E-3</c:v>
                </c:pt>
                <c:pt idx="829">
                  <c:v>1.00000004749745E-3</c:v>
                </c:pt>
                <c:pt idx="830">
                  <c:v>1.00000004749745E-3</c:v>
                </c:pt>
                <c:pt idx="831">
                  <c:v>1.00000004749745E-3</c:v>
                </c:pt>
                <c:pt idx="832">
                  <c:v>1.00000004749745E-3</c:v>
                </c:pt>
                <c:pt idx="833">
                  <c:v>1.00000004749745E-3</c:v>
                </c:pt>
                <c:pt idx="834">
                  <c:v>1.00000004749745E-3</c:v>
                </c:pt>
                <c:pt idx="835">
                  <c:v>1.00000004749745E-3</c:v>
                </c:pt>
                <c:pt idx="836">
                  <c:v>1.00000004749745E-3</c:v>
                </c:pt>
                <c:pt idx="837">
                  <c:v>1.00000004749745E-3</c:v>
                </c:pt>
                <c:pt idx="838">
                  <c:v>1.00000004749745E-3</c:v>
                </c:pt>
                <c:pt idx="839">
                  <c:v>1.00000004749745E-3</c:v>
                </c:pt>
                <c:pt idx="840">
                  <c:v>1.00000004749745E-3</c:v>
                </c:pt>
                <c:pt idx="841">
                  <c:v>1.00000004749745E-3</c:v>
                </c:pt>
                <c:pt idx="842">
                  <c:v>1.00000004749745E-3</c:v>
                </c:pt>
                <c:pt idx="843">
                  <c:v>1.00000004749745E-3</c:v>
                </c:pt>
                <c:pt idx="844">
                  <c:v>1.00000004749745E-3</c:v>
                </c:pt>
                <c:pt idx="845">
                  <c:v>1.00000004749745E-3</c:v>
                </c:pt>
                <c:pt idx="846">
                  <c:v>1.00000004749745E-3</c:v>
                </c:pt>
                <c:pt idx="847">
                  <c:v>1.00000004749745E-3</c:v>
                </c:pt>
                <c:pt idx="848">
                  <c:v>1.00000004749745E-3</c:v>
                </c:pt>
                <c:pt idx="849">
                  <c:v>1.00000004749745E-3</c:v>
                </c:pt>
                <c:pt idx="850">
                  <c:v>1.00000004749745E-3</c:v>
                </c:pt>
                <c:pt idx="851">
                  <c:v>1.00000004749745E-3</c:v>
                </c:pt>
                <c:pt idx="852">
                  <c:v>1.00000004749745E-3</c:v>
                </c:pt>
                <c:pt idx="853">
                  <c:v>1.00000004749745E-3</c:v>
                </c:pt>
                <c:pt idx="854">
                  <c:v>1.00000004749745E-3</c:v>
                </c:pt>
                <c:pt idx="855">
                  <c:v>1.00000004749745E-3</c:v>
                </c:pt>
                <c:pt idx="856">
                  <c:v>1.00000004749745E-3</c:v>
                </c:pt>
                <c:pt idx="857">
                  <c:v>1.00000004749745E-3</c:v>
                </c:pt>
                <c:pt idx="858">
                  <c:v>1.00000004749745E-3</c:v>
                </c:pt>
                <c:pt idx="859">
                  <c:v>1.00000004749745E-3</c:v>
                </c:pt>
                <c:pt idx="860">
                  <c:v>1.00000004749745E-3</c:v>
                </c:pt>
                <c:pt idx="861">
                  <c:v>1.00000004749745E-3</c:v>
                </c:pt>
                <c:pt idx="862">
                  <c:v>1.00000004749745E-3</c:v>
                </c:pt>
                <c:pt idx="863">
                  <c:v>1.00000004749745E-3</c:v>
                </c:pt>
                <c:pt idx="864">
                  <c:v>1.00000004749745E-3</c:v>
                </c:pt>
                <c:pt idx="865">
                  <c:v>1.00000004749745E-3</c:v>
                </c:pt>
                <c:pt idx="866">
                  <c:v>1.00000004749745E-3</c:v>
                </c:pt>
                <c:pt idx="867">
                  <c:v>1.00000004749745E-3</c:v>
                </c:pt>
                <c:pt idx="868">
                  <c:v>1.00000004749745E-3</c:v>
                </c:pt>
                <c:pt idx="869">
                  <c:v>1.00000004749745E-3</c:v>
                </c:pt>
                <c:pt idx="870">
                  <c:v>1.00000004749745E-3</c:v>
                </c:pt>
                <c:pt idx="871">
                  <c:v>1.00000004749745E-3</c:v>
                </c:pt>
                <c:pt idx="872">
                  <c:v>1.00000004749745E-3</c:v>
                </c:pt>
                <c:pt idx="873">
                  <c:v>1.00000004749745E-3</c:v>
                </c:pt>
                <c:pt idx="874">
                  <c:v>1.00000004749745E-3</c:v>
                </c:pt>
                <c:pt idx="875">
                  <c:v>1.00000004749745E-3</c:v>
                </c:pt>
                <c:pt idx="876">
                  <c:v>1.00000004749745E-3</c:v>
                </c:pt>
                <c:pt idx="877">
                  <c:v>1.00000004749745E-3</c:v>
                </c:pt>
                <c:pt idx="878">
                  <c:v>1.00000004749745E-3</c:v>
                </c:pt>
                <c:pt idx="879">
                  <c:v>1.00000004749745E-3</c:v>
                </c:pt>
                <c:pt idx="880">
                  <c:v>1.00000004749745E-3</c:v>
                </c:pt>
                <c:pt idx="881">
                  <c:v>1.00000004749745E-3</c:v>
                </c:pt>
                <c:pt idx="882">
                  <c:v>1.00000004749745E-3</c:v>
                </c:pt>
                <c:pt idx="883">
                  <c:v>1.00000004749745E-3</c:v>
                </c:pt>
                <c:pt idx="884">
                  <c:v>1.00000004749745E-3</c:v>
                </c:pt>
                <c:pt idx="885">
                  <c:v>1.00000004749745E-3</c:v>
                </c:pt>
                <c:pt idx="886">
                  <c:v>1.00000004749745E-3</c:v>
                </c:pt>
                <c:pt idx="887">
                  <c:v>1.00000004749745E-3</c:v>
                </c:pt>
                <c:pt idx="888">
                  <c:v>1.00000004749745E-3</c:v>
                </c:pt>
                <c:pt idx="889">
                  <c:v>1.00000004749745E-3</c:v>
                </c:pt>
                <c:pt idx="890">
                  <c:v>1.00000004749745E-3</c:v>
                </c:pt>
                <c:pt idx="891">
                  <c:v>1.00000004749745E-3</c:v>
                </c:pt>
                <c:pt idx="892">
                  <c:v>1.00000004749745E-3</c:v>
                </c:pt>
                <c:pt idx="893">
                  <c:v>1.00000004749745E-3</c:v>
                </c:pt>
                <c:pt idx="894">
                  <c:v>1.00000004749745E-3</c:v>
                </c:pt>
                <c:pt idx="895">
                  <c:v>1.00000004749745E-3</c:v>
                </c:pt>
                <c:pt idx="896">
                  <c:v>1.00000004749745E-3</c:v>
                </c:pt>
                <c:pt idx="897">
                  <c:v>1.00000004749745E-3</c:v>
                </c:pt>
                <c:pt idx="898">
                  <c:v>1.00000004749745E-3</c:v>
                </c:pt>
                <c:pt idx="899">
                  <c:v>1.00000004749745E-3</c:v>
                </c:pt>
                <c:pt idx="900">
                  <c:v>1.00000004749745E-3</c:v>
                </c:pt>
                <c:pt idx="901">
                  <c:v>1.00000004749745E-3</c:v>
                </c:pt>
                <c:pt idx="902">
                  <c:v>1.00000004749745E-3</c:v>
                </c:pt>
                <c:pt idx="903">
                  <c:v>1.00000004749745E-3</c:v>
                </c:pt>
                <c:pt idx="904">
                  <c:v>1.00000004749745E-3</c:v>
                </c:pt>
                <c:pt idx="905">
                  <c:v>1.00000004749745E-3</c:v>
                </c:pt>
                <c:pt idx="906">
                  <c:v>1.00000004749745E-3</c:v>
                </c:pt>
                <c:pt idx="907">
                  <c:v>1.00000004749745E-3</c:v>
                </c:pt>
                <c:pt idx="908">
                  <c:v>1.00000004749745E-3</c:v>
                </c:pt>
                <c:pt idx="909">
                  <c:v>1.00000004749745E-3</c:v>
                </c:pt>
                <c:pt idx="910">
                  <c:v>1.00000004749745E-3</c:v>
                </c:pt>
                <c:pt idx="911">
                  <c:v>1.00000004749745E-3</c:v>
                </c:pt>
                <c:pt idx="912">
                  <c:v>1.00000004749745E-3</c:v>
                </c:pt>
                <c:pt idx="913">
                  <c:v>1.00000004749745E-3</c:v>
                </c:pt>
                <c:pt idx="914">
                  <c:v>1.00000004749745E-3</c:v>
                </c:pt>
                <c:pt idx="915">
                  <c:v>1.00000004749745E-3</c:v>
                </c:pt>
                <c:pt idx="916">
                  <c:v>1.00000004749745E-3</c:v>
                </c:pt>
                <c:pt idx="917">
                  <c:v>1.00000004749745E-3</c:v>
                </c:pt>
                <c:pt idx="918">
                  <c:v>1.00000004749745E-3</c:v>
                </c:pt>
                <c:pt idx="919">
                  <c:v>1.00000004749745E-3</c:v>
                </c:pt>
                <c:pt idx="920">
                  <c:v>1.00000004749745E-3</c:v>
                </c:pt>
                <c:pt idx="921">
                  <c:v>1.00000004749745E-3</c:v>
                </c:pt>
                <c:pt idx="922">
                  <c:v>1.00000004749745E-3</c:v>
                </c:pt>
                <c:pt idx="923">
                  <c:v>1.00000004749745E-3</c:v>
                </c:pt>
                <c:pt idx="924">
                  <c:v>1.00000004749745E-3</c:v>
                </c:pt>
                <c:pt idx="925">
                  <c:v>1.00000004749745E-3</c:v>
                </c:pt>
                <c:pt idx="926">
                  <c:v>1.00000004749745E-3</c:v>
                </c:pt>
                <c:pt idx="927">
                  <c:v>1.00000004749745E-3</c:v>
                </c:pt>
                <c:pt idx="928">
                  <c:v>1.00000004749745E-3</c:v>
                </c:pt>
                <c:pt idx="929">
                  <c:v>1.00000004749745E-3</c:v>
                </c:pt>
                <c:pt idx="930">
                  <c:v>1.00000004749745E-3</c:v>
                </c:pt>
                <c:pt idx="931">
                  <c:v>1.00000004749745E-3</c:v>
                </c:pt>
                <c:pt idx="932">
                  <c:v>1.00000004749745E-3</c:v>
                </c:pt>
                <c:pt idx="933">
                  <c:v>1.00000004749745E-3</c:v>
                </c:pt>
                <c:pt idx="934">
                  <c:v>1.00000004749745E-3</c:v>
                </c:pt>
                <c:pt idx="935">
                  <c:v>1.00000004749745E-3</c:v>
                </c:pt>
                <c:pt idx="936">
                  <c:v>1.00000004749745E-3</c:v>
                </c:pt>
                <c:pt idx="937">
                  <c:v>1.00000004749745E-3</c:v>
                </c:pt>
                <c:pt idx="938">
                  <c:v>1.00000004749745E-3</c:v>
                </c:pt>
                <c:pt idx="939">
                  <c:v>1.00000004749745E-3</c:v>
                </c:pt>
                <c:pt idx="940">
                  <c:v>1.00000004749745E-3</c:v>
                </c:pt>
                <c:pt idx="941">
                  <c:v>1.00000004749745E-3</c:v>
                </c:pt>
                <c:pt idx="942">
                  <c:v>1.00000004749745E-3</c:v>
                </c:pt>
                <c:pt idx="943">
                  <c:v>1.00000004749745E-3</c:v>
                </c:pt>
                <c:pt idx="944">
                  <c:v>1.00000004749745E-3</c:v>
                </c:pt>
                <c:pt idx="945">
                  <c:v>1.00000004749745E-3</c:v>
                </c:pt>
                <c:pt idx="946">
                  <c:v>1.00000004749745E-3</c:v>
                </c:pt>
                <c:pt idx="947">
                  <c:v>1.00000004749745E-3</c:v>
                </c:pt>
                <c:pt idx="948">
                  <c:v>1.00000004749745E-3</c:v>
                </c:pt>
                <c:pt idx="949">
                  <c:v>1.00000004749745E-3</c:v>
                </c:pt>
                <c:pt idx="950">
                  <c:v>1.00000004749745E-3</c:v>
                </c:pt>
                <c:pt idx="951">
                  <c:v>1.00000004749745E-3</c:v>
                </c:pt>
                <c:pt idx="952">
                  <c:v>1.00000004749745E-3</c:v>
                </c:pt>
                <c:pt idx="953">
                  <c:v>1.00000004749745E-3</c:v>
                </c:pt>
                <c:pt idx="954">
                  <c:v>1.00000004749745E-3</c:v>
                </c:pt>
                <c:pt idx="955">
                  <c:v>1.00000004749745E-3</c:v>
                </c:pt>
                <c:pt idx="956">
                  <c:v>1.00000004749745E-3</c:v>
                </c:pt>
                <c:pt idx="957">
                  <c:v>1.00000004749745E-3</c:v>
                </c:pt>
                <c:pt idx="958">
                  <c:v>1.00000004749745E-3</c:v>
                </c:pt>
                <c:pt idx="959">
                  <c:v>1.00000004749745E-3</c:v>
                </c:pt>
                <c:pt idx="960">
                  <c:v>1.00000004749745E-3</c:v>
                </c:pt>
                <c:pt idx="961">
                  <c:v>1.00000004749745E-3</c:v>
                </c:pt>
                <c:pt idx="962">
                  <c:v>1.00000004749745E-3</c:v>
                </c:pt>
                <c:pt idx="963">
                  <c:v>1.00000004749745E-3</c:v>
                </c:pt>
                <c:pt idx="964">
                  <c:v>1.00000004749745E-3</c:v>
                </c:pt>
                <c:pt idx="965">
                  <c:v>1.00000004749745E-3</c:v>
                </c:pt>
                <c:pt idx="966">
                  <c:v>1.00000004749745E-3</c:v>
                </c:pt>
                <c:pt idx="967">
                  <c:v>1.00000004749745E-3</c:v>
                </c:pt>
                <c:pt idx="968">
                  <c:v>1.00000004749745E-3</c:v>
                </c:pt>
                <c:pt idx="969">
                  <c:v>1.00000004749745E-3</c:v>
                </c:pt>
                <c:pt idx="970">
                  <c:v>1.00000004749745E-3</c:v>
                </c:pt>
                <c:pt idx="971">
                  <c:v>1.00000004749745E-3</c:v>
                </c:pt>
                <c:pt idx="972">
                  <c:v>1.00000004749745E-3</c:v>
                </c:pt>
                <c:pt idx="973">
                  <c:v>1.00000004749745E-3</c:v>
                </c:pt>
                <c:pt idx="974">
                  <c:v>1.00000004749745E-3</c:v>
                </c:pt>
                <c:pt idx="975">
                  <c:v>1.00000004749745E-3</c:v>
                </c:pt>
                <c:pt idx="976">
                  <c:v>1.00000004749745E-3</c:v>
                </c:pt>
                <c:pt idx="977">
                  <c:v>1.00000004749745E-3</c:v>
                </c:pt>
                <c:pt idx="978">
                  <c:v>1.00000004749745E-3</c:v>
                </c:pt>
                <c:pt idx="979">
                  <c:v>1.00000004749745E-3</c:v>
                </c:pt>
                <c:pt idx="980">
                  <c:v>1.00000004749745E-3</c:v>
                </c:pt>
                <c:pt idx="981">
                  <c:v>1.00000004749745E-3</c:v>
                </c:pt>
                <c:pt idx="982">
                  <c:v>1.00000004749745E-3</c:v>
                </c:pt>
                <c:pt idx="983">
                  <c:v>1.00000004749745E-3</c:v>
                </c:pt>
                <c:pt idx="984">
                  <c:v>1.00000004749745E-3</c:v>
                </c:pt>
                <c:pt idx="985">
                  <c:v>1.00000004749745E-3</c:v>
                </c:pt>
                <c:pt idx="986">
                  <c:v>1.00000004749745E-3</c:v>
                </c:pt>
                <c:pt idx="987">
                  <c:v>1.00000004749745E-3</c:v>
                </c:pt>
                <c:pt idx="988">
                  <c:v>1.00000004749745E-3</c:v>
                </c:pt>
                <c:pt idx="989">
                  <c:v>1.00000004749745E-3</c:v>
                </c:pt>
                <c:pt idx="990">
                  <c:v>1.00000004749745E-3</c:v>
                </c:pt>
                <c:pt idx="991">
                  <c:v>1.00000004749745E-3</c:v>
                </c:pt>
                <c:pt idx="992">
                  <c:v>1.00000004749745E-3</c:v>
                </c:pt>
                <c:pt idx="993">
                  <c:v>1.00000004749745E-3</c:v>
                </c:pt>
                <c:pt idx="994">
                  <c:v>1.00000004749745E-3</c:v>
                </c:pt>
                <c:pt idx="995">
                  <c:v>1.00000004749745E-3</c:v>
                </c:pt>
                <c:pt idx="996">
                  <c:v>1.00000004749745E-3</c:v>
                </c:pt>
                <c:pt idx="997">
                  <c:v>1.00000004749745E-3</c:v>
                </c:pt>
                <c:pt idx="998">
                  <c:v>1.00000004749745E-3</c:v>
                </c:pt>
                <c:pt idx="999">
                  <c:v>1.00000004749745E-3</c:v>
                </c:pt>
                <c:pt idx="1000">
                  <c:v>1.00000004749745E-3</c:v>
                </c:pt>
              </c:numCache>
            </c:numRef>
          </c:yVal>
          <c:smooth val="1"/>
        </c:ser>
        <c:ser>
          <c:idx val="1"/>
          <c:order val="1"/>
          <c:tx>
            <c:v>ground state</c:v>
          </c:tx>
          <c:marker>
            <c:symbol val="none"/>
          </c:marker>
          <c:xVal>
            <c:numRef>
              <c:f>Sheet2!$C$2:$C$10000</c:f>
              <c:numCache>
                <c:formatCode>General</c:formatCode>
                <c:ptCount val="9999"/>
                <c:pt idx="0">
                  <c:v>0</c:v>
                </c:pt>
                <c:pt idx="1">
                  <c:v>0.12</c:v>
                </c:pt>
                <c:pt idx="2">
                  <c:v>0.24</c:v>
                </c:pt>
                <c:pt idx="3">
                  <c:v>0.36</c:v>
                </c:pt>
                <c:pt idx="4">
                  <c:v>0.48</c:v>
                </c:pt>
                <c:pt idx="5">
                  <c:v>0.6</c:v>
                </c:pt>
                <c:pt idx="6">
                  <c:v>0.72</c:v>
                </c:pt>
                <c:pt idx="7">
                  <c:v>0.84</c:v>
                </c:pt>
                <c:pt idx="8">
                  <c:v>0.96</c:v>
                </c:pt>
                <c:pt idx="9">
                  <c:v>1.08</c:v>
                </c:pt>
                <c:pt idx="10">
                  <c:v>1.2</c:v>
                </c:pt>
                <c:pt idx="11">
                  <c:v>1.32</c:v>
                </c:pt>
                <c:pt idx="12">
                  <c:v>1.44</c:v>
                </c:pt>
                <c:pt idx="13">
                  <c:v>1.56</c:v>
                </c:pt>
                <c:pt idx="14">
                  <c:v>1.68</c:v>
                </c:pt>
                <c:pt idx="15">
                  <c:v>1.8</c:v>
                </c:pt>
                <c:pt idx="16">
                  <c:v>1.92</c:v>
                </c:pt>
                <c:pt idx="17">
                  <c:v>2.04</c:v>
                </c:pt>
                <c:pt idx="18">
                  <c:v>2.16</c:v>
                </c:pt>
                <c:pt idx="19">
                  <c:v>2.2799999999999998</c:v>
                </c:pt>
                <c:pt idx="20">
                  <c:v>2.4</c:v>
                </c:pt>
                <c:pt idx="21">
                  <c:v>2.52</c:v>
                </c:pt>
                <c:pt idx="22">
                  <c:v>2.64</c:v>
                </c:pt>
                <c:pt idx="23">
                  <c:v>2.76</c:v>
                </c:pt>
                <c:pt idx="24">
                  <c:v>2.88</c:v>
                </c:pt>
                <c:pt idx="25">
                  <c:v>3</c:v>
                </c:pt>
                <c:pt idx="26">
                  <c:v>3.12</c:v>
                </c:pt>
                <c:pt idx="27">
                  <c:v>3.24</c:v>
                </c:pt>
                <c:pt idx="28">
                  <c:v>3.36</c:v>
                </c:pt>
                <c:pt idx="29">
                  <c:v>3.48</c:v>
                </c:pt>
                <c:pt idx="30">
                  <c:v>3.6</c:v>
                </c:pt>
                <c:pt idx="31">
                  <c:v>3.72</c:v>
                </c:pt>
                <c:pt idx="32">
                  <c:v>3.84</c:v>
                </c:pt>
                <c:pt idx="33">
                  <c:v>3.96</c:v>
                </c:pt>
                <c:pt idx="34">
                  <c:v>4.08</c:v>
                </c:pt>
                <c:pt idx="35">
                  <c:v>4.2</c:v>
                </c:pt>
                <c:pt idx="36">
                  <c:v>4.32</c:v>
                </c:pt>
                <c:pt idx="37">
                  <c:v>4.4400000000000004</c:v>
                </c:pt>
                <c:pt idx="38">
                  <c:v>4.5599999999999996</c:v>
                </c:pt>
                <c:pt idx="39">
                  <c:v>4.68</c:v>
                </c:pt>
                <c:pt idx="40">
                  <c:v>4.8</c:v>
                </c:pt>
                <c:pt idx="41">
                  <c:v>4.92</c:v>
                </c:pt>
                <c:pt idx="42">
                  <c:v>5.04</c:v>
                </c:pt>
                <c:pt idx="43">
                  <c:v>5.16</c:v>
                </c:pt>
                <c:pt idx="44">
                  <c:v>5.28</c:v>
                </c:pt>
                <c:pt idx="45">
                  <c:v>5.4</c:v>
                </c:pt>
                <c:pt idx="46">
                  <c:v>5.52</c:v>
                </c:pt>
                <c:pt idx="47">
                  <c:v>5.64</c:v>
                </c:pt>
                <c:pt idx="48">
                  <c:v>5.76</c:v>
                </c:pt>
                <c:pt idx="49">
                  <c:v>5.88</c:v>
                </c:pt>
                <c:pt idx="50">
                  <c:v>6</c:v>
                </c:pt>
                <c:pt idx="51">
                  <c:v>6.12</c:v>
                </c:pt>
                <c:pt idx="52">
                  <c:v>6.24</c:v>
                </c:pt>
                <c:pt idx="53">
                  <c:v>6.36</c:v>
                </c:pt>
                <c:pt idx="54">
                  <c:v>6.48</c:v>
                </c:pt>
                <c:pt idx="55">
                  <c:v>6.6</c:v>
                </c:pt>
                <c:pt idx="56">
                  <c:v>6.72</c:v>
                </c:pt>
                <c:pt idx="57">
                  <c:v>6.84</c:v>
                </c:pt>
                <c:pt idx="58">
                  <c:v>6.96</c:v>
                </c:pt>
                <c:pt idx="59">
                  <c:v>7.08</c:v>
                </c:pt>
                <c:pt idx="60">
                  <c:v>7.2</c:v>
                </c:pt>
                <c:pt idx="61">
                  <c:v>7.32</c:v>
                </c:pt>
                <c:pt idx="62">
                  <c:v>7.44</c:v>
                </c:pt>
                <c:pt idx="63">
                  <c:v>7.56</c:v>
                </c:pt>
                <c:pt idx="64">
                  <c:v>7.68</c:v>
                </c:pt>
                <c:pt idx="65">
                  <c:v>7.8</c:v>
                </c:pt>
                <c:pt idx="66">
                  <c:v>7.92</c:v>
                </c:pt>
                <c:pt idx="67">
                  <c:v>8.0399999999999991</c:v>
                </c:pt>
                <c:pt idx="68">
                  <c:v>8.16</c:v>
                </c:pt>
                <c:pt idx="69">
                  <c:v>8.2799999999999994</c:v>
                </c:pt>
                <c:pt idx="70">
                  <c:v>8.4</c:v>
                </c:pt>
                <c:pt idx="71">
                  <c:v>8.52</c:v>
                </c:pt>
                <c:pt idx="72">
                  <c:v>8.64</c:v>
                </c:pt>
                <c:pt idx="73">
                  <c:v>8.76</c:v>
                </c:pt>
                <c:pt idx="74">
                  <c:v>8.8800000000000008</c:v>
                </c:pt>
                <c:pt idx="75">
                  <c:v>9</c:v>
                </c:pt>
                <c:pt idx="76">
                  <c:v>9.1199999999999992</c:v>
                </c:pt>
                <c:pt idx="77">
                  <c:v>9.24</c:v>
                </c:pt>
                <c:pt idx="78">
                  <c:v>9.36</c:v>
                </c:pt>
                <c:pt idx="79">
                  <c:v>9.48</c:v>
                </c:pt>
                <c:pt idx="80">
                  <c:v>9.6</c:v>
                </c:pt>
                <c:pt idx="81">
                  <c:v>9.7200000000000006</c:v>
                </c:pt>
                <c:pt idx="82">
                  <c:v>9.84</c:v>
                </c:pt>
                <c:pt idx="83">
                  <c:v>9.9600000000000009</c:v>
                </c:pt>
                <c:pt idx="84">
                  <c:v>10.08</c:v>
                </c:pt>
                <c:pt idx="85">
                  <c:v>10.199999999999999</c:v>
                </c:pt>
                <c:pt idx="86">
                  <c:v>10.32</c:v>
                </c:pt>
                <c:pt idx="87">
                  <c:v>10.44</c:v>
                </c:pt>
                <c:pt idx="88">
                  <c:v>10.56</c:v>
                </c:pt>
                <c:pt idx="89">
                  <c:v>10.68</c:v>
                </c:pt>
                <c:pt idx="90">
                  <c:v>10.8</c:v>
                </c:pt>
                <c:pt idx="91">
                  <c:v>10.92</c:v>
                </c:pt>
                <c:pt idx="92">
                  <c:v>11.04</c:v>
                </c:pt>
                <c:pt idx="93">
                  <c:v>11.16</c:v>
                </c:pt>
                <c:pt idx="94">
                  <c:v>11.28</c:v>
                </c:pt>
                <c:pt idx="95">
                  <c:v>11.4</c:v>
                </c:pt>
                <c:pt idx="96">
                  <c:v>11.52</c:v>
                </c:pt>
                <c:pt idx="97">
                  <c:v>11.64</c:v>
                </c:pt>
                <c:pt idx="98">
                  <c:v>11.76</c:v>
                </c:pt>
                <c:pt idx="99">
                  <c:v>11.88</c:v>
                </c:pt>
                <c:pt idx="100">
                  <c:v>12</c:v>
                </c:pt>
                <c:pt idx="101">
                  <c:v>12.12</c:v>
                </c:pt>
                <c:pt idx="102">
                  <c:v>12.24</c:v>
                </c:pt>
                <c:pt idx="103">
                  <c:v>12.36</c:v>
                </c:pt>
                <c:pt idx="104">
                  <c:v>12.48</c:v>
                </c:pt>
                <c:pt idx="105">
                  <c:v>12.6</c:v>
                </c:pt>
                <c:pt idx="106">
                  <c:v>12.72</c:v>
                </c:pt>
                <c:pt idx="107">
                  <c:v>12.84</c:v>
                </c:pt>
                <c:pt idx="108">
                  <c:v>12.96</c:v>
                </c:pt>
                <c:pt idx="109">
                  <c:v>13.08</c:v>
                </c:pt>
                <c:pt idx="110">
                  <c:v>13.2</c:v>
                </c:pt>
                <c:pt idx="111">
                  <c:v>13.32</c:v>
                </c:pt>
                <c:pt idx="112">
                  <c:v>13.44</c:v>
                </c:pt>
                <c:pt idx="113">
                  <c:v>13.56</c:v>
                </c:pt>
                <c:pt idx="114">
                  <c:v>13.68</c:v>
                </c:pt>
                <c:pt idx="115">
                  <c:v>13.8</c:v>
                </c:pt>
                <c:pt idx="116">
                  <c:v>13.92</c:v>
                </c:pt>
                <c:pt idx="117">
                  <c:v>14.04</c:v>
                </c:pt>
                <c:pt idx="118">
                  <c:v>14.16</c:v>
                </c:pt>
                <c:pt idx="119">
                  <c:v>14.28</c:v>
                </c:pt>
                <c:pt idx="120">
                  <c:v>14.4</c:v>
                </c:pt>
                <c:pt idx="121">
                  <c:v>14.52</c:v>
                </c:pt>
                <c:pt idx="122">
                  <c:v>14.64</c:v>
                </c:pt>
                <c:pt idx="123">
                  <c:v>14.76</c:v>
                </c:pt>
                <c:pt idx="124">
                  <c:v>14.88</c:v>
                </c:pt>
                <c:pt idx="125">
                  <c:v>15</c:v>
                </c:pt>
                <c:pt idx="126">
                  <c:v>15.12</c:v>
                </c:pt>
                <c:pt idx="127">
                  <c:v>15.24</c:v>
                </c:pt>
                <c:pt idx="128">
                  <c:v>15.36</c:v>
                </c:pt>
                <c:pt idx="129">
                  <c:v>15.48</c:v>
                </c:pt>
                <c:pt idx="130">
                  <c:v>15.6</c:v>
                </c:pt>
                <c:pt idx="131">
                  <c:v>15.72</c:v>
                </c:pt>
                <c:pt idx="132">
                  <c:v>15.84</c:v>
                </c:pt>
                <c:pt idx="133">
                  <c:v>15.96</c:v>
                </c:pt>
                <c:pt idx="134">
                  <c:v>16.079999999999998</c:v>
                </c:pt>
                <c:pt idx="135">
                  <c:v>16.2</c:v>
                </c:pt>
                <c:pt idx="136">
                  <c:v>16.32</c:v>
                </c:pt>
                <c:pt idx="137">
                  <c:v>16.440000000000001</c:v>
                </c:pt>
                <c:pt idx="138">
                  <c:v>16.559999999999999</c:v>
                </c:pt>
                <c:pt idx="139">
                  <c:v>16.68</c:v>
                </c:pt>
                <c:pt idx="140">
                  <c:v>16.8</c:v>
                </c:pt>
                <c:pt idx="141">
                  <c:v>16.920000000000002</c:v>
                </c:pt>
                <c:pt idx="142">
                  <c:v>17.04</c:v>
                </c:pt>
                <c:pt idx="143">
                  <c:v>17.16</c:v>
                </c:pt>
                <c:pt idx="144">
                  <c:v>17.28</c:v>
                </c:pt>
                <c:pt idx="145">
                  <c:v>17.399999999999999</c:v>
                </c:pt>
                <c:pt idx="146">
                  <c:v>17.52</c:v>
                </c:pt>
                <c:pt idx="147">
                  <c:v>17.64</c:v>
                </c:pt>
                <c:pt idx="148">
                  <c:v>17.760000000000002</c:v>
                </c:pt>
                <c:pt idx="149">
                  <c:v>17.88</c:v>
                </c:pt>
                <c:pt idx="150">
                  <c:v>18</c:v>
                </c:pt>
                <c:pt idx="151">
                  <c:v>18.12</c:v>
                </c:pt>
                <c:pt idx="152">
                  <c:v>18.239999999999998</c:v>
                </c:pt>
                <c:pt idx="153">
                  <c:v>18.36</c:v>
                </c:pt>
                <c:pt idx="154">
                  <c:v>18.48</c:v>
                </c:pt>
                <c:pt idx="155">
                  <c:v>18.600000000000001</c:v>
                </c:pt>
                <c:pt idx="156">
                  <c:v>18.72</c:v>
                </c:pt>
                <c:pt idx="157">
                  <c:v>18.84</c:v>
                </c:pt>
                <c:pt idx="158">
                  <c:v>18.96</c:v>
                </c:pt>
                <c:pt idx="159">
                  <c:v>19.079999999999998</c:v>
                </c:pt>
                <c:pt idx="160">
                  <c:v>19.2</c:v>
                </c:pt>
                <c:pt idx="161">
                  <c:v>19.32</c:v>
                </c:pt>
                <c:pt idx="162">
                  <c:v>19.440000000000001</c:v>
                </c:pt>
                <c:pt idx="163">
                  <c:v>19.559999999999999</c:v>
                </c:pt>
                <c:pt idx="164">
                  <c:v>19.68</c:v>
                </c:pt>
                <c:pt idx="165">
                  <c:v>19.8</c:v>
                </c:pt>
                <c:pt idx="166">
                  <c:v>19.920000000000002</c:v>
                </c:pt>
                <c:pt idx="167">
                  <c:v>20.04</c:v>
                </c:pt>
                <c:pt idx="168">
                  <c:v>20.16</c:v>
                </c:pt>
                <c:pt idx="169">
                  <c:v>20.28</c:v>
                </c:pt>
                <c:pt idx="170">
                  <c:v>20.399999999999999</c:v>
                </c:pt>
                <c:pt idx="171">
                  <c:v>20.52</c:v>
                </c:pt>
                <c:pt idx="172">
                  <c:v>20.64</c:v>
                </c:pt>
                <c:pt idx="173">
                  <c:v>20.76</c:v>
                </c:pt>
                <c:pt idx="174">
                  <c:v>20.88</c:v>
                </c:pt>
                <c:pt idx="175">
                  <c:v>21</c:v>
                </c:pt>
                <c:pt idx="176">
                  <c:v>21.12</c:v>
                </c:pt>
                <c:pt idx="177">
                  <c:v>21.24</c:v>
                </c:pt>
                <c:pt idx="178">
                  <c:v>21.36</c:v>
                </c:pt>
                <c:pt idx="179">
                  <c:v>21.48</c:v>
                </c:pt>
                <c:pt idx="180">
                  <c:v>21.6</c:v>
                </c:pt>
                <c:pt idx="181">
                  <c:v>21.72</c:v>
                </c:pt>
                <c:pt idx="182">
                  <c:v>21.84</c:v>
                </c:pt>
                <c:pt idx="183">
                  <c:v>21.96</c:v>
                </c:pt>
                <c:pt idx="184">
                  <c:v>22.08</c:v>
                </c:pt>
                <c:pt idx="185">
                  <c:v>22.2</c:v>
                </c:pt>
                <c:pt idx="186">
                  <c:v>22.32</c:v>
                </c:pt>
                <c:pt idx="187">
                  <c:v>22.44</c:v>
                </c:pt>
                <c:pt idx="188">
                  <c:v>22.56</c:v>
                </c:pt>
                <c:pt idx="189">
                  <c:v>22.68</c:v>
                </c:pt>
                <c:pt idx="190">
                  <c:v>22.8</c:v>
                </c:pt>
                <c:pt idx="191">
                  <c:v>22.92</c:v>
                </c:pt>
                <c:pt idx="192">
                  <c:v>23.04</c:v>
                </c:pt>
                <c:pt idx="193">
                  <c:v>23.16</c:v>
                </c:pt>
                <c:pt idx="194">
                  <c:v>23.28</c:v>
                </c:pt>
                <c:pt idx="195">
                  <c:v>23.4</c:v>
                </c:pt>
                <c:pt idx="196">
                  <c:v>23.52</c:v>
                </c:pt>
                <c:pt idx="197">
                  <c:v>23.64</c:v>
                </c:pt>
                <c:pt idx="198">
                  <c:v>23.76</c:v>
                </c:pt>
                <c:pt idx="199">
                  <c:v>23.88</c:v>
                </c:pt>
                <c:pt idx="200">
                  <c:v>24</c:v>
                </c:pt>
                <c:pt idx="201">
                  <c:v>24.12</c:v>
                </c:pt>
                <c:pt idx="202">
                  <c:v>24.24</c:v>
                </c:pt>
                <c:pt idx="203">
                  <c:v>24.36</c:v>
                </c:pt>
                <c:pt idx="204">
                  <c:v>24.48</c:v>
                </c:pt>
                <c:pt idx="205">
                  <c:v>24.6</c:v>
                </c:pt>
                <c:pt idx="206">
                  <c:v>24.72</c:v>
                </c:pt>
                <c:pt idx="207">
                  <c:v>24.84</c:v>
                </c:pt>
                <c:pt idx="208">
                  <c:v>24.96</c:v>
                </c:pt>
                <c:pt idx="209">
                  <c:v>25.08</c:v>
                </c:pt>
                <c:pt idx="210">
                  <c:v>25.2</c:v>
                </c:pt>
                <c:pt idx="211">
                  <c:v>25.32</c:v>
                </c:pt>
                <c:pt idx="212">
                  <c:v>25.44</c:v>
                </c:pt>
                <c:pt idx="213">
                  <c:v>25.56</c:v>
                </c:pt>
                <c:pt idx="214">
                  <c:v>25.68</c:v>
                </c:pt>
                <c:pt idx="215">
                  <c:v>25.8</c:v>
                </c:pt>
                <c:pt idx="216">
                  <c:v>25.92</c:v>
                </c:pt>
                <c:pt idx="217">
                  <c:v>26.04</c:v>
                </c:pt>
                <c:pt idx="218">
                  <c:v>26.16</c:v>
                </c:pt>
                <c:pt idx="219">
                  <c:v>26.28</c:v>
                </c:pt>
                <c:pt idx="220">
                  <c:v>26.4</c:v>
                </c:pt>
                <c:pt idx="221">
                  <c:v>26.52</c:v>
                </c:pt>
                <c:pt idx="222">
                  <c:v>26.64</c:v>
                </c:pt>
                <c:pt idx="223">
                  <c:v>26.76</c:v>
                </c:pt>
                <c:pt idx="224">
                  <c:v>26.88</c:v>
                </c:pt>
                <c:pt idx="225">
                  <c:v>27</c:v>
                </c:pt>
                <c:pt idx="226">
                  <c:v>27.12</c:v>
                </c:pt>
                <c:pt idx="227">
                  <c:v>27.24</c:v>
                </c:pt>
                <c:pt idx="228">
                  <c:v>27.36</c:v>
                </c:pt>
                <c:pt idx="229">
                  <c:v>27.48</c:v>
                </c:pt>
                <c:pt idx="230">
                  <c:v>27.6</c:v>
                </c:pt>
                <c:pt idx="231">
                  <c:v>27.72</c:v>
                </c:pt>
                <c:pt idx="232">
                  <c:v>27.84</c:v>
                </c:pt>
                <c:pt idx="233">
                  <c:v>27.96</c:v>
                </c:pt>
                <c:pt idx="234">
                  <c:v>28.08</c:v>
                </c:pt>
                <c:pt idx="235">
                  <c:v>28.2</c:v>
                </c:pt>
                <c:pt idx="236">
                  <c:v>28.32</c:v>
                </c:pt>
                <c:pt idx="237">
                  <c:v>28.44</c:v>
                </c:pt>
                <c:pt idx="238">
                  <c:v>28.56</c:v>
                </c:pt>
                <c:pt idx="239">
                  <c:v>28.68</c:v>
                </c:pt>
                <c:pt idx="240">
                  <c:v>28.8</c:v>
                </c:pt>
                <c:pt idx="241">
                  <c:v>28.92</c:v>
                </c:pt>
                <c:pt idx="242">
                  <c:v>29.04</c:v>
                </c:pt>
                <c:pt idx="243">
                  <c:v>29.16</c:v>
                </c:pt>
                <c:pt idx="244">
                  <c:v>29.28</c:v>
                </c:pt>
                <c:pt idx="245">
                  <c:v>29.4</c:v>
                </c:pt>
                <c:pt idx="246">
                  <c:v>29.52</c:v>
                </c:pt>
                <c:pt idx="247">
                  <c:v>29.64</c:v>
                </c:pt>
                <c:pt idx="248">
                  <c:v>29.76</c:v>
                </c:pt>
                <c:pt idx="249">
                  <c:v>29.88</c:v>
                </c:pt>
                <c:pt idx="250">
                  <c:v>30</c:v>
                </c:pt>
                <c:pt idx="251">
                  <c:v>30.12</c:v>
                </c:pt>
                <c:pt idx="252">
                  <c:v>30.24</c:v>
                </c:pt>
                <c:pt idx="253">
                  <c:v>30.36</c:v>
                </c:pt>
                <c:pt idx="254">
                  <c:v>30.48</c:v>
                </c:pt>
                <c:pt idx="255">
                  <c:v>30.6</c:v>
                </c:pt>
                <c:pt idx="256">
                  <c:v>30.72</c:v>
                </c:pt>
                <c:pt idx="257">
                  <c:v>30.84</c:v>
                </c:pt>
                <c:pt idx="258">
                  <c:v>30.96</c:v>
                </c:pt>
                <c:pt idx="259">
                  <c:v>31.08</c:v>
                </c:pt>
                <c:pt idx="260">
                  <c:v>31.2</c:v>
                </c:pt>
                <c:pt idx="261">
                  <c:v>31.32</c:v>
                </c:pt>
                <c:pt idx="262">
                  <c:v>31.44</c:v>
                </c:pt>
                <c:pt idx="263">
                  <c:v>31.56</c:v>
                </c:pt>
                <c:pt idx="264">
                  <c:v>31.68</c:v>
                </c:pt>
                <c:pt idx="265">
                  <c:v>31.8</c:v>
                </c:pt>
                <c:pt idx="266">
                  <c:v>31.92</c:v>
                </c:pt>
                <c:pt idx="267">
                  <c:v>32.04</c:v>
                </c:pt>
                <c:pt idx="268">
                  <c:v>32.159999999999997</c:v>
                </c:pt>
                <c:pt idx="269">
                  <c:v>32.28</c:v>
                </c:pt>
                <c:pt idx="270">
                  <c:v>32.4</c:v>
                </c:pt>
                <c:pt idx="271">
                  <c:v>32.520000000000003</c:v>
                </c:pt>
                <c:pt idx="272">
                  <c:v>32.64</c:v>
                </c:pt>
                <c:pt idx="273">
                  <c:v>32.76</c:v>
                </c:pt>
                <c:pt idx="274">
                  <c:v>32.880000000000003</c:v>
                </c:pt>
                <c:pt idx="275">
                  <c:v>33</c:v>
                </c:pt>
                <c:pt idx="276">
                  <c:v>33.119999999999997</c:v>
                </c:pt>
                <c:pt idx="277">
                  <c:v>33.24</c:v>
                </c:pt>
                <c:pt idx="278">
                  <c:v>33.36</c:v>
                </c:pt>
                <c:pt idx="279">
                  <c:v>33.479999999999997</c:v>
                </c:pt>
                <c:pt idx="280">
                  <c:v>33.6</c:v>
                </c:pt>
                <c:pt idx="281">
                  <c:v>33.72</c:v>
                </c:pt>
                <c:pt idx="282">
                  <c:v>33.840000000000003</c:v>
                </c:pt>
                <c:pt idx="283">
                  <c:v>33.96</c:v>
                </c:pt>
                <c:pt idx="284">
                  <c:v>34.08</c:v>
                </c:pt>
                <c:pt idx="285">
                  <c:v>34.200000000000003</c:v>
                </c:pt>
                <c:pt idx="286">
                  <c:v>34.32</c:v>
                </c:pt>
                <c:pt idx="287">
                  <c:v>34.44</c:v>
                </c:pt>
                <c:pt idx="288">
                  <c:v>34.56</c:v>
                </c:pt>
                <c:pt idx="289">
                  <c:v>34.68</c:v>
                </c:pt>
                <c:pt idx="290">
                  <c:v>34.799999999999997</c:v>
                </c:pt>
                <c:pt idx="291">
                  <c:v>34.92</c:v>
                </c:pt>
                <c:pt idx="292">
                  <c:v>35.04</c:v>
                </c:pt>
                <c:pt idx="293">
                  <c:v>35.159999999999997</c:v>
                </c:pt>
                <c:pt idx="294">
                  <c:v>35.28</c:v>
                </c:pt>
                <c:pt idx="295">
                  <c:v>35.4</c:v>
                </c:pt>
                <c:pt idx="296">
                  <c:v>35.520000000000003</c:v>
                </c:pt>
                <c:pt idx="297">
                  <c:v>35.64</c:v>
                </c:pt>
                <c:pt idx="298">
                  <c:v>35.76</c:v>
                </c:pt>
                <c:pt idx="299">
                  <c:v>35.880000000000003</c:v>
                </c:pt>
                <c:pt idx="300">
                  <c:v>36</c:v>
                </c:pt>
                <c:pt idx="301">
                  <c:v>36.119999999999997</c:v>
                </c:pt>
                <c:pt idx="302">
                  <c:v>36.24</c:v>
                </c:pt>
                <c:pt idx="303">
                  <c:v>36.36</c:v>
                </c:pt>
                <c:pt idx="304">
                  <c:v>36.479999999999997</c:v>
                </c:pt>
                <c:pt idx="305">
                  <c:v>36.6</c:v>
                </c:pt>
                <c:pt idx="306">
                  <c:v>36.72</c:v>
                </c:pt>
                <c:pt idx="307">
                  <c:v>36.840000000000003</c:v>
                </c:pt>
                <c:pt idx="308">
                  <c:v>36.96</c:v>
                </c:pt>
                <c:pt idx="309">
                  <c:v>37.08</c:v>
                </c:pt>
                <c:pt idx="310">
                  <c:v>37.200000000000003</c:v>
                </c:pt>
                <c:pt idx="311">
                  <c:v>37.32</c:v>
                </c:pt>
                <c:pt idx="312">
                  <c:v>37.44</c:v>
                </c:pt>
                <c:pt idx="313">
                  <c:v>37.56</c:v>
                </c:pt>
                <c:pt idx="314">
                  <c:v>37.68</c:v>
                </c:pt>
                <c:pt idx="315">
                  <c:v>37.799999999999997</c:v>
                </c:pt>
                <c:pt idx="316">
                  <c:v>37.92</c:v>
                </c:pt>
                <c:pt idx="317">
                  <c:v>38.04</c:v>
                </c:pt>
                <c:pt idx="318">
                  <c:v>38.159999999999997</c:v>
                </c:pt>
                <c:pt idx="319">
                  <c:v>38.28</c:v>
                </c:pt>
                <c:pt idx="320">
                  <c:v>38.4</c:v>
                </c:pt>
                <c:pt idx="321">
                  <c:v>38.520000000000003</c:v>
                </c:pt>
                <c:pt idx="322">
                  <c:v>38.64</c:v>
                </c:pt>
                <c:pt idx="323">
                  <c:v>38.76</c:v>
                </c:pt>
                <c:pt idx="324">
                  <c:v>38.880000000000003</c:v>
                </c:pt>
                <c:pt idx="325">
                  <c:v>39</c:v>
                </c:pt>
                <c:pt idx="326">
                  <c:v>39.119999999999997</c:v>
                </c:pt>
                <c:pt idx="327">
                  <c:v>39.24</c:v>
                </c:pt>
                <c:pt idx="328">
                  <c:v>39.36</c:v>
                </c:pt>
                <c:pt idx="329">
                  <c:v>39.479999999999997</c:v>
                </c:pt>
                <c:pt idx="330">
                  <c:v>39.6</c:v>
                </c:pt>
                <c:pt idx="331">
                  <c:v>39.72</c:v>
                </c:pt>
                <c:pt idx="332">
                  <c:v>39.840000000000003</c:v>
                </c:pt>
                <c:pt idx="333">
                  <c:v>39.96</c:v>
                </c:pt>
                <c:pt idx="334">
                  <c:v>40.08</c:v>
                </c:pt>
                <c:pt idx="335">
                  <c:v>40.200000000000003</c:v>
                </c:pt>
                <c:pt idx="336">
                  <c:v>40.32</c:v>
                </c:pt>
                <c:pt idx="337">
                  <c:v>40.44</c:v>
                </c:pt>
                <c:pt idx="338">
                  <c:v>40.56</c:v>
                </c:pt>
                <c:pt idx="339">
                  <c:v>40.68</c:v>
                </c:pt>
                <c:pt idx="340">
                  <c:v>40.799999999999997</c:v>
                </c:pt>
                <c:pt idx="341">
                  <c:v>40.92</c:v>
                </c:pt>
                <c:pt idx="342">
                  <c:v>41.04</c:v>
                </c:pt>
                <c:pt idx="343">
                  <c:v>41.16</c:v>
                </c:pt>
                <c:pt idx="344">
                  <c:v>41.28</c:v>
                </c:pt>
                <c:pt idx="345">
                  <c:v>41.4</c:v>
                </c:pt>
                <c:pt idx="346">
                  <c:v>41.52</c:v>
                </c:pt>
                <c:pt idx="347">
                  <c:v>41.64</c:v>
                </c:pt>
                <c:pt idx="348">
                  <c:v>41.76</c:v>
                </c:pt>
                <c:pt idx="349">
                  <c:v>41.88</c:v>
                </c:pt>
                <c:pt idx="350">
                  <c:v>42</c:v>
                </c:pt>
                <c:pt idx="351">
                  <c:v>42.12</c:v>
                </c:pt>
                <c:pt idx="352">
                  <c:v>42.24</c:v>
                </c:pt>
                <c:pt idx="353">
                  <c:v>42.36</c:v>
                </c:pt>
                <c:pt idx="354">
                  <c:v>42.48</c:v>
                </c:pt>
                <c:pt idx="355">
                  <c:v>42.6</c:v>
                </c:pt>
                <c:pt idx="356">
                  <c:v>42.72</c:v>
                </c:pt>
                <c:pt idx="357">
                  <c:v>42.84</c:v>
                </c:pt>
                <c:pt idx="358">
                  <c:v>42.96</c:v>
                </c:pt>
                <c:pt idx="359">
                  <c:v>43.08</c:v>
                </c:pt>
                <c:pt idx="360">
                  <c:v>43.2</c:v>
                </c:pt>
                <c:pt idx="361">
                  <c:v>43.32</c:v>
                </c:pt>
                <c:pt idx="362">
                  <c:v>43.44</c:v>
                </c:pt>
                <c:pt idx="363">
                  <c:v>43.56</c:v>
                </c:pt>
                <c:pt idx="364">
                  <c:v>43.68</c:v>
                </c:pt>
                <c:pt idx="365">
                  <c:v>43.8</c:v>
                </c:pt>
                <c:pt idx="366">
                  <c:v>43.92</c:v>
                </c:pt>
                <c:pt idx="367">
                  <c:v>44.04</c:v>
                </c:pt>
                <c:pt idx="368">
                  <c:v>44.16</c:v>
                </c:pt>
                <c:pt idx="369">
                  <c:v>44.28</c:v>
                </c:pt>
                <c:pt idx="370">
                  <c:v>44.4</c:v>
                </c:pt>
                <c:pt idx="371">
                  <c:v>44.52</c:v>
                </c:pt>
                <c:pt idx="372">
                  <c:v>44.64</c:v>
                </c:pt>
                <c:pt idx="373">
                  <c:v>44.76</c:v>
                </c:pt>
                <c:pt idx="374">
                  <c:v>44.88</c:v>
                </c:pt>
                <c:pt idx="375">
                  <c:v>45</c:v>
                </c:pt>
                <c:pt idx="376">
                  <c:v>45.12</c:v>
                </c:pt>
                <c:pt idx="377">
                  <c:v>45.24</c:v>
                </c:pt>
                <c:pt idx="378">
                  <c:v>45.36</c:v>
                </c:pt>
                <c:pt idx="379">
                  <c:v>45.48</c:v>
                </c:pt>
                <c:pt idx="380">
                  <c:v>45.6</c:v>
                </c:pt>
                <c:pt idx="381">
                  <c:v>45.72</c:v>
                </c:pt>
                <c:pt idx="382">
                  <c:v>45.84</c:v>
                </c:pt>
                <c:pt idx="383">
                  <c:v>45.96</c:v>
                </c:pt>
                <c:pt idx="384">
                  <c:v>46.08</c:v>
                </c:pt>
                <c:pt idx="385">
                  <c:v>46.2</c:v>
                </c:pt>
                <c:pt idx="386">
                  <c:v>46.32</c:v>
                </c:pt>
                <c:pt idx="387">
                  <c:v>46.44</c:v>
                </c:pt>
                <c:pt idx="388">
                  <c:v>46.56</c:v>
                </c:pt>
                <c:pt idx="389">
                  <c:v>46.68</c:v>
                </c:pt>
                <c:pt idx="390">
                  <c:v>46.8</c:v>
                </c:pt>
                <c:pt idx="391">
                  <c:v>46.92</c:v>
                </c:pt>
                <c:pt idx="392">
                  <c:v>47.04</c:v>
                </c:pt>
                <c:pt idx="393">
                  <c:v>47.16</c:v>
                </c:pt>
                <c:pt idx="394">
                  <c:v>47.28</c:v>
                </c:pt>
                <c:pt idx="395">
                  <c:v>47.4</c:v>
                </c:pt>
                <c:pt idx="396">
                  <c:v>47.52</c:v>
                </c:pt>
                <c:pt idx="397">
                  <c:v>47.64</c:v>
                </c:pt>
                <c:pt idx="398">
                  <c:v>47.76</c:v>
                </c:pt>
                <c:pt idx="399">
                  <c:v>47.88</c:v>
                </c:pt>
                <c:pt idx="400">
                  <c:v>48</c:v>
                </c:pt>
                <c:pt idx="401">
                  <c:v>48.12</c:v>
                </c:pt>
                <c:pt idx="402">
                  <c:v>48.24</c:v>
                </c:pt>
                <c:pt idx="403">
                  <c:v>48.36</c:v>
                </c:pt>
                <c:pt idx="404">
                  <c:v>48.48</c:v>
                </c:pt>
                <c:pt idx="405">
                  <c:v>48.6</c:v>
                </c:pt>
                <c:pt idx="406">
                  <c:v>48.72</c:v>
                </c:pt>
                <c:pt idx="407">
                  <c:v>48.84</c:v>
                </c:pt>
                <c:pt idx="408">
                  <c:v>48.96</c:v>
                </c:pt>
                <c:pt idx="409">
                  <c:v>49.08</c:v>
                </c:pt>
                <c:pt idx="410">
                  <c:v>49.2</c:v>
                </c:pt>
                <c:pt idx="411">
                  <c:v>49.32</c:v>
                </c:pt>
                <c:pt idx="412">
                  <c:v>49.44</c:v>
                </c:pt>
                <c:pt idx="413">
                  <c:v>49.56</c:v>
                </c:pt>
                <c:pt idx="414">
                  <c:v>49.68</c:v>
                </c:pt>
                <c:pt idx="415">
                  <c:v>49.8</c:v>
                </c:pt>
                <c:pt idx="416">
                  <c:v>49.92</c:v>
                </c:pt>
                <c:pt idx="417">
                  <c:v>50.04</c:v>
                </c:pt>
                <c:pt idx="418">
                  <c:v>50.16</c:v>
                </c:pt>
                <c:pt idx="419">
                  <c:v>50.28</c:v>
                </c:pt>
                <c:pt idx="420">
                  <c:v>50.4</c:v>
                </c:pt>
                <c:pt idx="421">
                  <c:v>50.52</c:v>
                </c:pt>
                <c:pt idx="422">
                  <c:v>50.64</c:v>
                </c:pt>
                <c:pt idx="423">
                  <c:v>50.76</c:v>
                </c:pt>
                <c:pt idx="424">
                  <c:v>50.88</c:v>
                </c:pt>
                <c:pt idx="425">
                  <c:v>51</c:v>
                </c:pt>
                <c:pt idx="426">
                  <c:v>51.12</c:v>
                </c:pt>
                <c:pt idx="427">
                  <c:v>51.24</c:v>
                </c:pt>
                <c:pt idx="428">
                  <c:v>51.36</c:v>
                </c:pt>
                <c:pt idx="429">
                  <c:v>51.48</c:v>
                </c:pt>
                <c:pt idx="430">
                  <c:v>51.6</c:v>
                </c:pt>
                <c:pt idx="431">
                  <c:v>51.72</c:v>
                </c:pt>
                <c:pt idx="432">
                  <c:v>51.84</c:v>
                </c:pt>
                <c:pt idx="433">
                  <c:v>51.96</c:v>
                </c:pt>
                <c:pt idx="434">
                  <c:v>52.08</c:v>
                </c:pt>
                <c:pt idx="435">
                  <c:v>52.2</c:v>
                </c:pt>
                <c:pt idx="436">
                  <c:v>52.32</c:v>
                </c:pt>
                <c:pt idx="437">
                  <c:v>52.44</c:v>
                </c:pt>
                <c:pt idx="438">
                  <c:v>52.56</c:v>
                </c:pt>
                <c:pt idx="439">
                  <c:v>52.68</c:v>
                </c:pt>
                <c:pt idx="440">
                  <c:v>52.8</c:v>
                </c:pt>
                <c:pt idx="441">
                  <c:v>52.92</c:v>
                </c:pt>
                <c:pt idx="442">
                  <c:v>53.04</c:v>
                </c:pt>
                <c:pt idx="443">
                  <c:v>53.16</c:v>
                </c:pt>
                <c:pt idx="444">
                  <c:v>53.28</c:v>
                </c:pt>
                <c:pt idx="445">
                  <c:v>53.4</c:v>
                </c:pt>
                <c:pt idx="446">
                  <c:v>53.52</c:v>
                </c:pt>
                <c:pt idx="447">
                  <c:v>53.64</c:v>
                </c:pt>
                <c:pt idx="448">
                  <c:v>53.76</c:v>
                </c:pt>
                <c:pt idx="449">
                  <c:v>53.88</c:v>
                </c:pt>
                <c:pt idx="450">
                  <c:v>54</c:v>
                </c:pt>
                <c:pt idx="451">
                  <c:v>54.12</c:v>
                </c:pt>
                <c:pt idx="452">
                  <c:v>54.24</c:v>
                </c:pt>
                <c:pt idx="453">
                  <c:v>54.36</c:v>
                </c:pt>
                <c:pt idx="454">
                  <c:v>54.48</c:v>
                </c:pt>
                <c:pt idx="455">
                  <c:v>54.6</c:v>
                </c:pt>
                <c:pt idx="456">
                  <c:v>54.72</c:v>
                </c:pt>
                <c:pt idx="457">
                  <c:v>54.84</c:v>
                </c:pt>
                <c:pt idx="458">
                  <c:v>54.96</c:v>
                </c:pt>
                <c:pt idx="459">
                  <c:v>55.08</c:v>
                </c:pt>
                <c:pt idx="460">
                  <c:v>55.2</c:v>
                </c:pt>
                <c:pt idx="461">
                  <c:v>55.32</c:v>
                </c:pt>
                <c:pt idx="462">
                  <c:v>55.44</c:v>
                </c:pt>
                <c:pt idx="463">
                  <c:v>55.56</c:v>
                </c:pt>
                <c:pt idx="464">
                  <c:v>55.68</c:v>
                </c:pt>
                <c:pt idx="465">
                  <c:v>55.8</c:v>
                </c:pt>
                <c:pt idx="466">
                  <c:v>55.92</c:v>
                </c:pt>
                <c:pt idx="467">
                  <c:v>56.04</c:v>
                </c:pt>
                <c:pt idx="468">
                  <c:v>56.16</c:v>
                </c:pt>
                <c:pt idx="469">
                  <c:v>56.28</c:v>
                </c:pt>
                <c:pt idx="470">
                  <c:v>56.4</c:v>
                </c:pt>
                <c:pt idx="471">
                  <c:v>56.52</c:v>
                </c:pt>
                <c:pt idx="472">
                  <c:v>56.64</c:v>
                </c:pt>
                <c:pt idx="473">
                  <c:v>56.76</c:v>
                </c:pt>
                <c:pt idx="474">
                  <c:v>56.88</c:v>
                </c:pt>
                <c:pt idx="475">
                  <c:v>57</c:v>
                </c:pt>
                <c:pt idx="476">
                  <c:v>57.12</c:v>
                </c:pt>
                <c:pt idx="477">
                  <c:v>57.24</c:v>
                </c:pt>
                <c:pt idx="478">
                  <c:v>57.36</c:v>
                </c:pt>
                <c:pt idx="479">
                  <c:v>57.48</c:v>
                </c:pt>
                <c:pt idx="480">
                  <c:v>57.6</c:v>
                </c:pt>
                <c:pt idx="481">
                  <c:v>57.72</c:v>
                </c:pt>
                <c:pt idx="482">
                  <c:v>57.84</c:v>
                </c:pt>
                <c:pt idx="483">
                  <c:v>57.96</c:v>
                </c:pt>
                <c:pt idx="484">
                  <c:v>58.08</c:v>
                </c:pt>
                <c:pt idx="485">
                  <c:v>58.2</c:v>
                </c:pt>
                <c:pt idx="486">
                  <c:v>58.32</c:v>
                </c:pt>
                <c:pt idx="487">
                  <c:v>58.44</c:v>
                </c:pt>
                <c:pt idx="488">
                  <c:v>58.56</c:v>
                </c:pt>
                <c:pt idx="489">
                  <c:v>58.68</c:v>
                </c:pt>
                <c:pt idx="490">
                  <c:v>58.8</c:v>
                </c:pt>
                <c:pt idx="491">
                  <c:v>58.92</c:v>
                </c:pt>
                <c:pt idx="492">
                  <c:v>59.04</c:v>
                </c:pt>
                <c:pt idx="493">
                  <c:v>59.16</c:v>
                </c:pt>
                <c:pt idx="494">
                  <c:v>59.28</c:v>
                </c:pt>
                <c:pt idx="495">
                  <c:v>59.4</c:v>
                </c:pt>
                <c:pt idx="496">
                  <c:v>59.52</c:v>
                </c:pt>
                <c:pt idx="497">
                  <c:v>59.64</c:v>
                </c:pt>
                <c:pt idx="498">
                  <c:v>59.76</c:v>
                </c:pt>
                <c:pt idx="499">
                  <c:v>59.88</c:v>
                </c:pt>
                <c:pt idx="500">
                  <c:v>60</c:v>
                </c:pt>
                <c:pt idx="501">
                  <c:v>60.12</c:v>
                </c:pt>
                <c:pt idx="502">
                  <c:v>60.24</c:v>
                </c:pt>
                <c:pt idx="503">
                  <c:v>60.36</c:v>
                </c:pt>
                <c:pt idx="504">
                  <c:v>60.48</c:v>
                </c:pt>
                <c:pt idx="505">
                  <c:v>60.6</c:v>
                </c:pt>
                <c:pt idx="506">
                  <c:v>60.72</c:v>
                </c:pt>
                <c:pt idx="507">
                  <c:v>60.84</c:v>
                </c:pt>
                <c:pt idx="508">
                  <c:v>60.96</c:v>
                </c:pt>
                <c:pt idx="509">
                  <c:v>61.08</c:v>
                </c:pt>
                <c:pt idx="510">
                  <c:v>61.2</c:v>
                </c:pt>
                <c:pt idx="511">
                  <c:v>61.32</c:v>
                </c:pt>
                <c:pt idx="512">
                  <c:v>61.44</c:v>
                </c:pt>
                <c:pt idx="513">
                  <c:v>61.56</c:v>
                </c:pt>
                <c:pt idx="514">
                  <c:v>61.68</c:v>
                </c:pt>
                <c:pt idx="515">
                  <c:v>61.8</c:v>
                </c:pt>
                <c:pt idx="516">
                  <c:v>61.92</c:v>
                </c:pt>
                <c:pt idx="517">
                  <c:v>62.04</c:v>
                </c:pt>
                <c:pt idx="518">
                  <c:v>62.16</c:v>
                </c:pt>
                <c:pt idx="519">
                  <c:v>62.28</c:v>
                </c:pt>
                <c:pt idx="520">
                  <c:v>62.4</c:v>
                </c:pt>
                <c:pt idx="521">
                  <c:v>62.52</c:v>
                </c:pt>
                <c:pt idx="522">
                  <c:v>62.64</c:v>
                </c:pt>
                <c:pt idx="523">
                  <c:v>62.76</c:v>
                </c:pt>
                <c:pt idx="524">
                  <c:v>62.88</c:v>
                </c:pt>
                <c:pt idx="525">
                  <c:v>63</c:v>
                </c:pt>
                <c:pt idx="526">
                  <c:v>63.12</c:v>
                </c:pt>
                <c:pt idx="527">
                  <c:v>63.24</c:v>
                </c:pt>
                <c:pt idx="528">
                  <c:v>63.36</c:v>
                </c:pt>
                <c:pt idx="529">
                  <c:v>63.48</c:v>
                </c:pt>
                <c:pt idx="530">
                  <c:v>63.6</c:v>
                </c:pt>
                <c:pt idx="531">
                  <c:v>63.72</c:v>
                </c:pt>
                <c:pt idx="532">
                  <c:v>63.84</c:v>
                </c:pt>
                <c:pt idx="533">
                  <c:v>63.96</c:v>
                </c:pt>
                <c:pt idx="534">
                  <c:v>64.08</c:v>
                </c:pt>
                <c:pt idx="535">
                  <c:v>64.2</c:v>
                </c:pt>
                <c:pt idx="536">
                  <c:v>64.319999999999993</c:v>
                </c:pt>
                <c:pt idx="537">
                  <c:v>64.44</c:v>
                </c:pt>
                <c:pt idx="538">
                  <c:v>64.56</c:v>
                </c:pt>
                <c:pt idx="539">
                  <c:v>64.680000000000007</c:v>
                </c:pt>
                <c:pt idx="540">
                  <c:v>64.8</c:v>
                </c:pt>
                <c:pt idx="541">
                  <c:v>64.92</c:v>
                </c:pt>
                <c:pt idx="542">
                  <c:v>65.040000000000006</c:v>
                </c:pt>
                <c:pt idx="543">
                  <c:v>65.16</c:v>
                </c:pt>
                <c:pt idx="544">
                  <c:v>65.28</c:v>
                </c:pt>
                <c:pt idx="545">
                  <c:v>65.400000000000006</c:v>
                </c:pt>
                <c:pt idx="546">
                  <c:v>65.52</c:v>
                </c:pt>
                <c:pt idx="547">
                  <c:v>65.64</c:v>
                </c:pt>
                <c:pt idx="548">
                  <c:v>65.760000000000005</c:v>
                </c:pt>
                <c:pt idx="549">
                  <c:v>65.88</c:v>
                </c:pt>
                <c:pt idx="550">
                  <c:v>66</c:v>
                </c:pt>
                <c:pt idx="551">
                  <c:v>66.12</c:v>
                </c:pt>
                <c:pt idx="552">
                  <c:v>66.239999999999995</c:v>
                </c:pt>
                <c:pt idx="553">
                  <c:v>66.36</c:v>
                </c:pt>
                <c:pt idx="554">
                  <c:v>66.48</c:v>
                </c:pt>
                <c:pt idx="555">
                  <c:v>66.599999999999994</c:v>
                </c:pt>
                <c:pt idx="556">
                  <c:v>66.72</c:v>
                </c:pt>
                <c:pt idx="557">
                  <c:v>66.84</c:v>
                </c:pt>
                <c:pt idx="558">
                  <c:v>66.959999999999994</c:v>
                </c:pt>
                <c:pt idx="559">
                  <c:v>67.08</c:v>
                </c:pt>
                <c:pt idx="560">
                  <c:v>67.2</c:v>
                </c:pt>
                <c:pt idx="561">
                  <c:v>67.319999999999993</c:v>
                </c:pt>
                <c:pt idx="562">
                  <c:v>67.44</c:v>
                </c:pt>
                <c:pt idx="563">
                  <c:v>67.56</c:v>
                </c:pt>
                <c:pt idx="564">
                  <c:v>67.680000000000007</c:v>
                </c:pt>
                <c:pt idx="565">
                  <c:v>67.8</c:v>
                </c:pt>
                <c:pt idx="566">
                  <c:v>67.92</c:v>
                </c:pt>
                <c:pt idx="567">
                  <c:v>68.040000000000006</c:v>
                </c:pt>
                <c:pt idx="568">
                  <c:v>68.16</c:v>
                </c:pt>
                <c:pt idx="569">
                  <c:v>68.28</c:v>
                </c:pt>
                <c:pt idx="570">
                  <c:v>68.400000000000006</c:v>
                </c:pt>
                <c:pt idx="571">
                  <c:v>68.52</c:v>
                </c:pt>
                <c:pt idx="572">
                  <c:v>68.64</c:v>
                </c:pt>
                <c:pt idx="573">
                  <c:v>68.760000000000005</c:v>
                </c:pt>
                <c:pt idx="574">
                  <c:v>68.88</c:v>
                </c:pt>
                <c:pt idx="575">
                  <c:v>69</c:v>
                </c:pt>
                <c:pt idx="576">
                  <c:v>69.12</c:v>
                </c:pt>
                <c:pt idx="577">
                  <c:v>69.239999999999995</c:v>
                </c:pt>
                <c:pt idx="578">
                  <c:v>69.36</c:v>
                </c:pt>
                <c:pt idx="579">
                  <c:v>69.48</c:v>
                </c:pt>
                <c:pt idx="580">
                  <c:v>69.599999999999994</c:v>
                </c:pt>
                <c:pt idx="581">
                  <c:v>69.72</c:v>
                </c:pt>
                <c:pt idx="582">
                  <c:v>69.84</c:v>
                </c:pt>
                <c:pt idx="583">
                  <c:v>69.959999999999994</c:v>
                </c:pt>
                <c:pt idx="584">
                  <c:v>70.08</c:v>
                </c:pt>
                <c:pt idx="585">
                  <c:v>70.2</c:v>
                </c:pt>
                <c:pt idx="586">
                  <c:v>70.319999999999993</c:v>
                </c:pt>
                <c:pt idx="587">
                  <c:v>70.44</c:v>
                </c:pt>
                <c:pt idx="588">
                  <c:v>70.56</c:v>
                </c:pt>
                <c:pt idx="589">
                  <c:v>70.680000000000007</c:v>
                </c:pt>
                <c:pt idx="590">
                  <c:v>70.8</c:v>
                </c:pt>
                <c:pt idx="591">
                  <c:v>70.92</c:v>
                </c:pt>
                <c:pt idx="592">
                  <c:v>71.040000000000006</c:v>
                </c:pt>
                <c:pt idx="593">
                  <c:v>71.16</c:v>
                </c:pt>
                <c:pt idx="594">
                  <c:v>71.28</c:v>
                </c:pt>
                <c:pt idx="595">
                  <c:v>71.400000000000006</c:v>
                </c:pt>
                <c:pt idx="596">
                  <c:v>71.52</c:v>
                </c:pt>
                <c:pt idx="597">
                  <c:v>71.64</c:v>
                </c:pt>
                <c:pt idx="598">
                  <c:v>71.760000000000005</c:v>
                </c:pt>
                <c:pt idx="599">
                  <c:v>71.88</c:v>
                </c:pt>
                <c:pt idx="600">
                  <c:v>72</c:v>
                </c:pt>
                <c:pt idx="601">
                  <c:v>72.12</c:v>
                </c:pt>
                <c:pt idx="602">
                  <c:v>72.239999999999995</c:v>
                </c:pt>
                <c:pt idx="603">
                  <c:v>72.36</c:v>
                </c:pt>
                <c:pt idx="604">
                  <c:v>72.48</c:v>
                </c:pt>
                <c:pt idx="605">
                  <c:v>72.599999999999994</c:v>
                </c:pt>
                <c:pt idx="606">
                  <c:v>72.72</c:v>
                </c:pt>
                <c:pt idx="607">
                  <c:v>72.84</c:v>
                </c:pt>
                <c:pt idx="608">
                  <c:v>72.959999999999994</c:v>
                </c:pt>
                <c:pt idx="609">
                  <c:v>73.08</c:v>
                </c:pt>
                <c:pt idx="610">
                  <c:v>73.2</c:v>
                </c:pt>
                <c:pt idx="611">
                  <c:v>73.319999999999993</c:v>
                </c:pt>
                <c:pt idx="612">
                  <c:v>73.44</c:v>
                </c:pt>
                <c:pt idx="613">
                  <c:v>73.56</c:v>
                </c:pt>
                <c:pt idx="614">
                  <c:v>73.680000000000007</c:v>
                </c:pt>
                <c:pt idx="615">
                  <c:v>73.8</c:v>
                </c:pt>
                <c:pt idx="616">
                  <c:v>73.92</c:v>
                </c:pt>
                <c:pt idx="617">
                  <c:v>74.040000000000006</c:v>
                </c:pt>
                <c:pt idx="618">
                  <c:v>74.16</c:v>
                </c:pt>
                <c:pt idx="619">
                  <c:v>74.28</c:v>
                </c:pt>
                <c:pt idx="620">
                  <c:v>74.400000000000006</c:v>
                </c:pt>
                <c:pt idx="621">
                  <c:v>74.52</c:v>
                </c:pt>
                <c:pt idx="622">
                  <c:v>74.64</c:v>
                </c:pt>
                <c:pt idx="623">
                  <c:v>74.760000000000005</c:v>
                </c:pt>
                <c:pt idx="624">
                  <c:v>74.88</c:v>
                </c:pt>
                <c:pt idx="625">
                  <c:v>75</c:v>
                </c:pt>
                <c:pt idx="626">
                  <c:v>75.12</c:v>
                </c:pt>
                <c:pt idx="627">
                  <c:v>75.239999999999995</c:v>
                </c:pt>
                <c:pt idx="628">
                  <c:v>75.36</c:v>
                </c:pt>
                <c:pt idx="629">
                  <c:v>75.48</c:v>
                </c:pt>
                <c:pt idx="630">
                  <c:v>75.599999999999994</c:v>
                </c:pt>
                <c:pt idx="631">
                  <c:v>75.72</c:v>
                </c:pt>
                <c:pt idx="632">
                  <c:v>75.84</c:v>
                </c:pt>
                <c:pt idx="633">
                  <c:v>75.959999999999994</c:v>
                </c:pt>
                <c:pt idx="634">
                  <c:v>76.08</c:v>
                </c:pt>
                <c:pt idx="635">
                  <c:v>76.2</c:v>
                </c:pt>
                <c:pt idx="636">
                  <c:v>76.319999999999993</c:v>
                </c:pt>
                <c:pt idx="637">
                  <c:v>76.44</c:v>
                </c:pt>
                <c:pt idx="638">
                  <c:v>76.56</c:v>
                </c:pt>
                <c:pt idx="639">
                  <c:v>76.680000000000007</c:v>
                </c:pt>
                <c:pt idx="640">
                  <c:v>76.8</c:v>
                </c:pt>
                <c:pt idx="641">
                  <c:v>76.92</c:v>
                </c:pt>
                <c:pt idx="642">
                  <c:v>77.040000000000006</c:v>
                </c:pt>
                <c:pt idx="643">
                  <c:v>77.16</c:v>
                </c:pt>
                <c:pt idx="644">
                  <c:v>77.28</c:v>
                </c:pt>
                <c:pt idx="645">
                  <c:v>77.400000000000006</c:v>
                </c:pt>
                <c:pt idx="646">
                  <c:v>77.52</c:v>
                </c:pt>
                <c:pt idx="647">
                  <c:v>77.64</c:v>
                </c:pt>
                <c:pt idx="648">
                  <c:v>77.760000000000005</c:v>
                </c:pt>
                <c:pt idx="649">
                  <c:v>77.88</c:v>
                </c:pt>
                <c:pt idx="650">
                  <c:v>78</c:v>
                </c:pt>
                <c:pt idx="651">
                  <c:v>78.12</c:v>
                </c:pt>
                <c:pt idx="652">
                  <c:v>78.239999999999995</c:v>
                </c:pt>
                <c:pt idx="653">
                  <c:v>78.36</c:v>
                </c:pt>
                <c:pt idx="654">
                  <c:v>78.48</c:v>
                </c:pt>
                <c:pt idx="655">
                  <c:v>78.599999999999994</c:v>
                </c:pt>
                <c:pt idx="656">
                  <c:v>78.72</c:v>
                </c:pt>
                <c:pt idx="657">
                  <c:v>78.84</c:v>
                </c:pt>
                <c:pt idx="658">
                  <c:v>78.959999999999994</c:v>
                </c:pt>
                <c:pt idx="659">
                  <c:v>79.08</c:v>
                </c:pt>
                <c:pt idx="660">
                  <c:v>79.2</c:v>
                </c:pt>
                <c:pt idx="661">
                  <c:v>79.319999999999993</c:v>
                </c:pt>
                <c:pt idx="662">
                  <c:v>79.44</c:v>
                </c:pt>
                <c:pt idx="663">
                  <c:v>79.56</c:v>
                </c:pt>
                <c:pt idx="664">
                  <c:v>79.680000000000007</c:v>
                </c:pt>
                <c:pt idx="665">
                  <c:v>79.8</c:v>
                </c:pt>
                <c:pt idx="666">
                  <c:v>79.92</c:v>
                </c:pt>
                <c:pt idx="667">
                  <c:v>80.040000000000006</c:v>
                </c:pt>
                <c:pt idx="668">
                  <c:v>80.16</c:v>
                </c:pt>
                <c:pt idx="669">
                  <c:v>80.28</c:v>
                </c:pt>
                <c:pt idx="670">
                  <c:v>80.400000000000006</c:v>
                </c:pt>
                <c:pt idx="671">
                  <c:v>80.52</c:v>
                </c:pt>
                <c:pt idx="672">
                  <c:v>80.64</c:v>
                </c:pt>
                <c:pt idx="673">
                  <c:v>80.760000000000005</c:v>
                </c:pt>
                <c:pt idx="674">
                  <c:v>80.88</c:v>
                </c:pt>
                <c:pt idx="675">
                  <c:v>81</c:v>
                </c:pt>
                <c:pt idx="676">
                  <c:v>81.12</c:v>
                </c:pt>
                <c:pt idx="677">
                  <c:v>81.239999999999995</c:v>
                </c:pt>
                <c:pt idx="678">
                  <c:v>81.36</c:v>
                </c:pt>
                <c:pt idx="679">
                  <c:v>81.48</c:v>
                </c:pt>
                <c:pt idx="680">
                  <c:v>81.599999999999994</c:v>
                </c:pt>
                <c:pt idx="681">
                  <c:v>81.72</c:v>
                </c:pt>
                <c:pt idx="682">
                  <c:v>81.84</c:v>
                </c:pt>
                <c:pt idx="683">
                  <c:v>81.96</c:v>
                </c:pt>
                <c:pt idx="684">
                  <c:v>82.08</c:v>
                </c:pt>
                <c:pt idx="685">
                  <c:v>82.2</c:v>
                </c:pt>
                <c:pt idx="686">
                  <c:v>82.32</c:v>
                </c:pt>
                <c:pt idx="687">
                  <c:v>82.44</c:v>
                </c:pt>
                <c:pt idx="688">
                  <c:v>82.56</c:v>
                </c:pt>
                <c:pt idx="689">
                  <c:v>82.68</c:v>
                </c:pt>
                <c:pt idx="690">
                  <c:v>82.8</c:v>
                </c:pt>
                <c:pt idx="691">
                  <c:v>82.92</c:v>
                </c:pt>
                <c:pt idx="692">
                  <c:v>83.04</c:v>
                </c:pt>
                <c:pt idx="693">
                  <c:v>83.16</c:v>
                </c:pt>
                <c:pt idx="694">
                  <c:v>83.28</c:v>
                </c:pt>
                <c:pt idx="695">
                  <c:v>83.4</c:v>
                </c:pt>
                <c:pt idx="696">
                  <c:v>83.52</c:v>
                </c:pt>
                <c:pt idx="697">
                  <c:v>83.64</c:v>
                </c:pt>
                <c:pt idx="698">
                  <c:v>83.76</c:v>
                </c:pt>
                <c:pt idx="699">
                  <c:v>83.88</c:v>
                </c:pt>
                <c:pt idx="700">
                  <c:v>84</c:v>
                </c:pt>
                <c:pt idx="701">
                  <c:v>84.12</c:v>
                </c:pt>
                <c:pt idx="702">
                  <c:v>84.24</c:v>
                </c:pt>
                <c:pt idx="703">
                  <c:v>84.36</c:v>
                </c:pt>
                <c:pt idx="704">
                  <c:v>84.48</c:v>
                </c:pt>
                <c:pt idx="705">
                  <c:v>84.6</c:v>
                </c:pt>
                <c:pt idx="706">
                  <c:v>84.72</c:v>
                </c:pt>
                <c:pt idx="707">
                  <c:v>84.84</c:v>
                </c:pt>
                <c:pt idx="708">
                  <c:v>84.96</c:v>
                </c:pt>
                <c:pt idx="709">
                  <c:v>85.08</c:v>
                </c:pt>
                <c:pt idx="710">
                  <c:v>85.2</c:v>
                </c:pt>
                <c:pt idx="711">
                  <c:v>85.32</c:v>
                </c:pt>
                <c:pt idx="712">
                  <c:v>85.44</c:v>
                </c:pt>
                <c:pt idx="713">
                  <c:v>85.56</c:v>
                </c:pt>
                <c:pt idx="714">
                  <c:v>85.68</c:v>
                </c:pt>
                <c:pt idx="715">
                  <c:v>85.8</c:v>
                </c:pt>
                <c:pt idx="716">
                  <c:v>85.92</c:v>
                </c:pt>
                <c:pt idx="717">
                  <c:v>86.04</c:v>
                </c:pt>
                <c:pt idx="718">
                  <c:v>86.16</c:v>
                </c:pt>
                <c:pt idx="719">
                  <c:v>86.28</c:v>
                </c:pt>
                <c:pt idx="720">
                  <c:v>86.4</c:v>
                </c:pt>
                <c:pt idx="721">
                  <c:v>86.52</c:v>
                </c:pt>
                <c:pt idx="722">
                  <c:v>86.64</c:v>
                </c:pt>
                <c:pt idx="723">
                  <c:v>86.76</c:v>
                </c:pt>
                <c:pt idx="724">
                  <c:v>86.88</c:v>
                </c:pt>
                <c:pt idx="725">
                  <c:v>87</c:v>
                </c:pt>
                <c:pt idx="726">
                  <c:v>87.12</c:v>
                </c:pt>
                <c:pt idx="727">
                  <c:v>87.24</c:v>
                </c:pt>
                <c:pt idx="728">
                  <c:v>87.36</c:v>
                </c:pt>
                <c:pt idx="729">
                  <c:v>87.48</c:v>
                </c:pt>
                <c:pt idx="730">
                  <c:v>87.6</c:v>
                </c:pt>
                <c:pt idx="731">
                  <c:v>87.72</c:v>
                </c:pt>
                <c:pt idx="732">
                  <c:v>87.84</c:v>
                </c:pt>
                <c:pt idx="733">
                  <c:v>87.96</c:v>
                </c:pt>
                <c:pt idx="734">
                  <c:v>88.08</c:v>
                </c:pt>
                <c:pt idx="735">
                  <c:v>88.2</c:v>
                </c:pt>
                <c:pt idx="736">
                  <c:v>88.32</c:v>
                </c:pt>
                <c:pt idx="737">
                  <c:v>88.44</c:v>
                </c:pt>
                <c:pt idx="738">
                  <c:v>88.56</c:v>
                </c:pt>
                <c:pt idx="739">
                  <c:v>88.68</c:v>
                </c:pt>
                <c:pt idx="740">
                  <c:v>88.8</c:v>
                </c:pt>
                <c:pt idx="741">
                  <c:v>88.92</c:v>
                </c:pt>
                <c:pt idx="742">
                  <c:v>89.04</c:v>
                </c:pt>
                <c:pt idx="743">
                  <c:v>89.16</c:v>
                </c:pt>
                <c:pt idx="744">
                  <c:v>89.28</c:v>
                </c:pt>
                <c:pt idx="745">
                  <c:v>89.4</c:v>
                </c:pt>
                <c:pt idx="746">
                  <c:v>89.52</c:v>
                </c:pt>
                <c:pt idx="747">
                  <c:v>89.64</c:v>
                </c:pt>
                <c:pt idx="748">
                  <c:v>89.76</c:v>
                </c:pt>
                <c:pt idx="749">
                  <c:v>89.88</c:v>
                </c:pt>
                <c:pt idx="750">
                  <c:v>90</c:v>
                </c:pt>
                <c:pt idx="751">
                  <c:v>90.12</c:v>
                </c:pt>
                <c:pt idx="752">
                  <c:v>90.24</c:v>
                </c:pt>
                <c:pt idx="753">
                  <c:v>90.36</c:v>
                </c:pt>
                <c:pt idx="754">
                  <c:v>90.48</c:v>
                </c:pt>
                <c:pt idx="755">
                  <c:v>90.6</c:v>
                </c:pt>
                <c:pt idx="756">
                  <c:v>90.72</c:v>
                </c:pt>
                <c:pt idx="757">
                  <c:v>90.84</c:v>
                </c:pt>
                <c:pt idx="758">
                  <c:v>90.96</c:v>
                </c:pt>
                <c:pt idx="759">
                  <c:v>91.08</c:v>
                </c:pt>
                <c:pt idx="760">
                  <c:v>91.2</c:v>
                </c:pt>
                <c:pt idx="761">
                  <c:v>91.32</c:v>
                </c:pt>
                <c:pt idx="762">
                  <c:v>91.44</c:v>
                </c:pt>
                <c:pt idx="763">
                  <c:v>91.56</c:v>
                </c:pt>
                <c:pt idx="764">
                  <c:v>91.68</c:v>
                </c:pt>
                <c:pt idx="765">
                  <c:v>91.8</c:v>
                </c:pt>
                <c:pt idx="766">
                  <c:v>91.92</c:v>
                </c:pt>
                <c:pt idx="767">
                  <c:v>92.04</c:v>
                </c:pt>
                <c:pt idx="768">
                  <c:v>92.16</c:v>
                </c:pt>
                <c:pt idx="769">
                  <c:v>92.28</c:v>
                </c:pt>
                <c:pt idx="770">
                  <c:v>92.4</c:v>
                </c:pt>
                <c:pt idx="771">
                  <c:v>92.52</c:v>
                </c:pt>
                <c:pt idx="772">
                  <c:v>92.64</c:v>
                </c:pt>
                <c:pt idx="773">
                  <c:v>92.76</c:v>
                </c:pt>
                <c:pt idx="774">
                  <c:v>92.88</c:v>
                </c:pt>
                <c:pt idx="775">
                  <c:v>93</c:v>
                </c:pt>
                <c:pt idx="776">
                  <c:v>93.12</c:v>
                </c:pt>
                <c:pt idx="777">
                  <c:v>93.24</c:v>
                </c:pt>
                <c:pt idx="778">
                  <c:v>93.36</c:v>
                </c:pt>
                <c:pt idx="779">
                  <c:v>93.48</c:v>
                </c:pt>
                <c:pt idx="780">
                  <c:v>93.6</c:v>
                </c:pt>
                <c:pt idx="781">
                  <c:v>93.72</c:v>
                </c:pt>
                <c:pt idx="782">
                  <c:v>93.84</c:v>
                </c:pt>
                <c:pt idx="783">
                  <c:v>93.96</c:v>
                </c:pt>
                <c:pt idx="784">
                  <c:v>94.08</c:v>
                </c:pt>
                <c:pt idx="785">
                  <c:v>94.2</c:v>
                </c:pt>
                <c:pt idx="786">
                  <c:v>94.32</c:v>
                </c:pt>
                <c:pt idx="787">
                  <c:v>94.44</c:v>
                </c:pt>
                <c:pt idx="788">
                  <c:v>94.56</c:v>
                </c:pt>
                <c:pt idx="789">
                  <c:v>94.68</c:v>
                </c:pt>
                <c:pt idx="790">
                  <c:v>94.8</c:v>
                </c:pt>
                <c:pt idx="791">
                  <c:v>94.92</c:v>
                </c:pt>
                <c:pt idx="792">
                  <c:v>95.04</c:v>
                </c:pt>
                <c:pt idx="793">
                  <c:v>95.16</c:v>
                </c:pt>
                <c:pt idx="794">
                  <c:v>95.28</c:v>
                </c:pt>
                <c:pt idx="795">
                  <c:v>95.4</c:v>
                </c:pt>
                <c:pt idx="796">
                  <c:v>95.52</c:v>
                </c:pt>
                <c:pt idx="797">
                  <c:v>95.64</c:v>
                </c:pt>
                <c:pt idx="798">
                  <c:v>95.76</c:v>
                </c:pt>
                <c:pt idx="799">
                  <c:v>95.88</c:v>
                </c:pt>
                <c:pt idx="800">
                  <c:v>96</c:v>
                </c:pt>
                <c:pt idx="801">
                  <c:v>96.12</c:v>
                </c:pt>
                <c:pt idx="802">
                  <c:v>96.24</c:v>
                </c:pt>
                <c:pt idx="803">
                  <c:v>96.36</c:v>
                </c:pt>
                <c:pt idx="804">
                  <c:v>96.48</c:v>
                </c:pt>
                <c:pt idx="805">
                  <c:v>96.6</c:v>
                </c:pt>
                <c:pt idx="806">
                  <c:v>96.72</c:v>
                </c:pt>
                <c:pt idx="807">
                  <c:v>96.84</c:v>
                </c:pt>
                <c:pt idx="808">
                  <c:v>96.96</c:v>
                </c:pt>
                <c:pt idx="809">
                  <c:v>97.08</c:v>
                </c:pt>
                <c:pt idx="810">
                  <c:v>97.2</c:v>
                </c:pt>
                <c:pt idx="811">
                  <c:v>97.32</c:v>
                </c:pt>
                <c:pt idx="812">
                  <c:v>97.44</c:v>
                </c:pt>
                <c:pt idx="813">
                  <c:v>97.56</c:v>
                </c:pt>
                <c:pt idx="814">
                  <c:v>97.68</c:v>
                </c:pt>
                <c:pt idx="815">
                  <c:v>97.8</c:v>
                </c:pt>
                <c:pt idx="816">
                  <c:v>97.92</c:v>
                </c:pt>
                <c:pt idx="817">
                  <c:v>98.04</c:v>
                </c:pt>
                <c:pt idx="818">
                  <c:v>98.16</c:v>
                </c:pt>
                <c:pt idx="819">
                  <c:v>98.28</c:v>
                </c:pt>
                <c:pt idx="820">
                  <c:v>98.4</c:v>
                </c:pt>
                <c:pt idx="821">
                  <c:v>98.52</c:v>
                </c:pt>
                <c:pt idx="822">
                  <c:v>98.64</c:v>
                </c:pt>
                <c:pt idx="823">
                  <c:v>98.76</c:v>
                </c:pt>
                <c:pt idx="824">
                  <c:v>98.88</c:v>
                </c:pt>
                <c:pt idx="825">
                  <c:v>99</c:v>
                </c:pt>
                <c:pt idx="826">
                  <c:v>99.12</c:v>
                </c:pt>
                <c:pt idx="827">
                  <c:v>99.24</c:v>
                </c:pt>
                <c:pt idx="828">
                  <c:v>99.36</c:v>
                </c:pt>
                <c:pt idx="829">
                  <c:v>99.48</c:v>
                </c:pt>
                <c:pt idx="830">
                  <c:v>99.6</c:v>
                </c:pt>
                <c:pt idx="831">
                  <c:v>99.72</c:v>
                </c:pt>
                <c:pt idx="832">
                  <c:v>99.84</c:v>
                </c:pt>
                <c:pt idx="833">
                  <c:v>99.96</c:v>
                </c:pt>
                <c:pt idx="834">
                  <c:v>100.08</c:v>
                </c:pt>
                <c:pt idx="835">
                  <c:v>100.2</c:v>
                </c:pt>
                <c:pt idx="836">
                  <c:v>100.32</c:v>
                </c:pt>
                <c:pt idx="837">
                  <c:v>100.44</c:v>
                </c:pt>
                <c:pt idx="838">
                  <c:v>100.56</c:v>
                </c:pt>
                <c:pt idx="839">
                  <c:v>100.68</c:v>
                </c:pt>
                <c:pt idx="840">
                  <c:v>100.8</c:v>
                </c:pt>
                <c:pt idx="841">
                  <c:v>100.92</c:v>
                </c:pt>
                <c:pt idx="842">
                  <c:v>101.04</c:v>
                </c:pt>
                <c:pt idx="843">
                  <c:v>101.16</c:v>
                </c:pt>
                <c:pt idx="844">
                  <c:v>101.28</c:v>
                </c:pt>
                <c:pt idx="845">
                  <c:v>101.4</c:v>
                </c:pt>
                <c:pt idx="846">
                  <c:v>101.52</c:v>
                </c:pt>
                <c:pt idx="847">
                  <c:v>101.64</c:v>
                </c:pt>
                <c:pt idx="848">
                  <c:v>101.76</c:v>
                </c:pt>
                <c:pt idx="849">
                  <c:v>101.88</c:v>
                </c:pt>
                <c:pt idx="850">
                  <c:v>102</c:v>
                </c:pt>
                <c:pt idx="851">
                  <c:v>102.12</c:v>
                </c:pt>
                <c:pt idx="852">
                  <c:v>102.24</c:v>
                </c:pt>
                <c:pt idx="853">
                  <c:v>102.36</c:v>
                </c:pt>
                <c:pt idx="854">
                  <c:v>102.48</c:v>
                </c:pt>
                <c:pt idx="855">
                  <c:v>102.6</c:v>
                </c:pt>
                <c:pt idx="856">
                  <c:v>102.72</c:v>
                </c:pt>
                <c:pt idx="857">
                  <c:v>102.84</c:v>
                </c:pt>
                <c:pt idx="858">
                  <c:v>102.96</c:v>
                </c:pt>
                <c:pt idx="859">
                  <c:v>103.08</c:v>
                </c:pt>
                <c:pt idx="860">
                  <c:v>103.2</c:v>
                </c:pt>
                <c:pt idx="861">
                  <c:v>103.32</c:v>
                </c:pt>
                <c:pt idx="862">
                  <c:v>103.44</c:v>
                </c:pt>
                <c:pt idx="863">
                  <c:v>103.56</c:v>
                </c:pt>
                <c:pt idx="864">
                  <c:v>103.68</c:v>
                </c:pt>
                <c:pt idx="865">
                  <c:v>103.8</c:v>
                </c:pt>
                <c:pt idx="866">
                  <c:v>103.92</c:v>
                </c:pt>
                <c:pt idx="867">
                  <c:v>104.04</c:v>
                </c:pt>
                <c:pt idx="868">
                  <c:v>104.16</c:v>
                </c:pt>
                <c:pt idx="869">
                  <c:v>104.28</c:v>
                </c:pt>
                <c:pt idx="870">
                  <c:v>104.4</c:v>
                </c:pt>
                <c:pt idx="871">
                  <c:v>104.52</c:v>
                </c:pt>
                <c:pt idx="872">
                  <c:v>104.64</c:v>
                </c:pt>
                <c:pt idx="873">
                  <c:v>104.76</c:v>
                </c:pt>
                <c:pt idx="874">
                  <c:v>104.88</c:v>
                </c:pt>
                <c:pt idx="875">
                  <c:v>105</c:v>
                </c:pt>
                <c:pt idx="876">
                  <c:v>105.12</c:v>
                </c:pt>
                <c:pt idx="877">
                  <c:v>105.24</c:v>
                </c:pt>
                <c:pt idx="878">
                  <c:v>105.36</c:v>
                </c:pt>
                <c:pt idx="879">
                  <c:v>105.48</c:v>
                </c:pt>
                <c:pt idx="880">
                  <c:v>105.6</c:v>
                </c:pt>
                <c:pt idx="881">
                  <c:v>105.72</c:v>
                </c:pt>
                <c:pt idx="882">
                  <c:v>105.84</c:v>
                </c:pt>
                <c:pt idx="883">
                  <c:v>105.96</c:v>
                </c:pt>
                <c:pt idx="884">
                  <c:v>106.08</c:v>
                </c:pt>
                <c:pt idx="885">
                  <c:v>106.2</c:v>
                </c:pt>
                <c:pt idx="886">
                  <c:v>106.32</c:v>
                </c:pt>
                <c:pt idx="887">
                  <c:v>106.44</c:v>
                </c:pt>
                <c:pt idx="888">
                  <c:v>106.56</c:v>
                </c:pt>
                <c:pt idx="889">
                  <c:v>106.68</c:v>
                </c:pt>
                <c:pt idx="890">
                  <c:v>106.8</c:v>
                </c:pt>
                <c:pt idx="891">
                  <c:v>106.92</c:v>
                </c:pt>
                <c:pt idx="892">
                  <c:v>107.04</c:v>
                </c:pt>
                <c:pt idx="893">
                  <c:v>107.16</c:v>
                </c:pt>
                <c:pt idx="894">
                  <c:v>107.28</c:v>
                </c:pt>
                <c:pt idx="895">
                  <c:v>107.4</c:v>
                </c:pt>
                <c:pt idx="896">
                  <c:v>107.52</c:v>
                </c:pt>
                <c:pt idx="897">
                  <c:v>107.64</c:v>
                </c:pt>
                <c:pt idx="898">
                  <c:v>107.76</c:v>
                </c:pt>
                <c:pt idx="899">
                  <c:v>107.88</c:v>
                </c:pt>
                <c:pt idx="900">
                  <c:v>108</c:v>
                </c:pt>
                <c:pt idx="901">
                  <c:v>108.12</c:v>
                </c:pt>
                <c:pt idx="902">
                  <c:v>108.24</c:v>
                </c:pt>
                <c:pt idx="903">
                  <c:v>108.36</c:v>
                </c:pt>
                <c:pt idx="904">
                  <c:v>108.48</c:v>
                </c:pt>
                <c:pt idx="905">
                  <c:v>108.6</c:v>
                </c:pt>
                <c:pt idx="906">
                  <c:v>108.72</c:v>
                </c:pt>
                <c:pt idx="907">
                  <c:v>108.84</c:v>
                </c:pt>
                <c:pt idx="908">
                  <c:v>108.96</c:v>
                </c:pt>
                <c:pt idx="909">
                  <c:v>109.08</c:v>
                </c:pt>
                <c:pt idx="910">
                  <c:v>109.2</c:v>
                </c:pt>
                <c:pt idx="911">
                  <c:v>109.32</c:v>
                </c:pt>
                <c:pt idx="912">
                  <c:v>109.44</c:v>
                </c:pt>
                <c:pt idx="913">
                  <c:v>109.56</c:v>
                </c:pt>
                <c:pt idx="914">
                  <c:v>109.68</c:v>
                </c:pt>
                <c:pt idx="915">
                  <c:v>109.8</c:v>
                </c:pt>
                <c:pt idx="916">
                  <c:v>109.92</c:v>
                </c:pt>
                <c:pt idx="917">
                  <c:v>110.04</c:v>
                </c:pt>
                <c:pt idx="918">
                  <c:v>110.16</c:v>
                </c:pt>
                <c:pt idx="919">
                  <c:v>110.28</c:v>
                </c:pt>
                <c:pt idx="920">
                  <c:v>110.4</c:v>
                </c:pt>
                <c:pt idx="921">
                  <c:v>110.52</c:v>
                </c:pt>
                <c:pt idx="922">
                  <c:v>110.64</c:v>
                </c:pt>
                <c:pt idx="923">
                  <c:v>110.76</c:v>
                </c:pt>
                <c:pt idx="924">
                  <c:v>110.88</c:v>
                </c:pt>
                <c:pt idx="925">
                  <c:v>111</c:v>
                </c:pt>
                <c:pt idx="926">
                  <c:v>111.12</c:v>
                </c:pt>
                <c:pt idx="927">
                  <c:v>111.24</c:v>
                </c:pt>
                <c:pt idx="928">
                  <c:v>111.36</c:v>
                </c:pt>
                <c:pt idx="929">
                  <c:v>111.48</c:v>
                </c:pt>
                <c:pt idx="930">
                  <c:v>111.6</c:v>
                </c:pt>
                <c:pt idx="931">
                  <c:v>111.72</c:v>
                </c:pt>
                <c:pt idx="932">
                  <c:v>111.84</c:v>
                </c:pt>
                <c:pt idx="933">
                  <c:v>111.96</c:v>
                </c:pt>
                <c:pt idx="934">
                  <c:v>112.08</c:v>
                </c:pt>
                <c:pt idx="935">
                  <c:v>112.2</c:v>
                </c:pt>
                <c:pt idx="936">
                  <c:v>112.32</c:v>
                </c:pt>
                <c:pt idx="937">
                  <c:v>112.44</c:v>
                </c:pt>
                <c:pt idx="938">
                  <c:v>112.56</c:v>
                </c:pt>
                <c:pt idx="939">
                  <c:v>112.68</c:v>
                </c:pt>
                <c:pt idx="940">
                  <c:v>112.8</c:v>
                </c:pt>
                <c:pt idx="941">
                  <c:v>112.92</c:v>
                </c:pt>
                <c:pt idx="942">
                  <c:v>113.04</c:v>
                </c:pt>
                <c:pt idx="943">
                  <c:v>113.16</c:v>
                </c:pt>
                <c:pt idx="944">
                  <c:v>113.28</c:v>
                </c:pt>
                <c:pt idx="945">
                  <c:v>113.4</c:v>
                </c:pt>
                <c:pt idx="946">
                  <c:v>113.52</c:v>
                </c:pt>
                <c:pt idx="947">
                  <c:v>113.64</c:v>
                </c:pt>
                <c:pt idx="948">
                  <c:v>113.76</c:v>
                </c:pt>
                <c:pt idx="949">
                  <c:v>113.88</c:v>
                </c:pt>
                <c:pt idx="950">
                  <c:v>114</c:v>
                </c:pt>
                <c:pt idx="951">
                  <c:v>114.12</c:v>
                </c:pt>
                <c:pt idx="952">
                  <c:v>114.24</c:v>
                </c:pt>
                <c:pt idx="953">
                  <c:v>114.36</c:v>
                </c:pt>
                <c:pt idx="954">
                  <c:v>114.48</c:v>
                </c:pt>
                <c:pt idx="955">
                  <c:v>114.6</c:v>
                </c:pt>
                <c:pt idx="956">
                  <c:v>114.72</c:v>
                </c:pt>
                <c:pt idx="957">
                  <c:v>114.84</c:v>
                </c:pt>
                <c:pt idx="958">
                  <c:v>114.96</c:v>
                </c:pt>
                <c:pt idx="959">
                  <c:v>115.08</c:v>
                </c:pt>
                <c:pt idx="960">
                  <c:v>115.2</c:v>
                </c:pt>
                <c:pt idx="961">
                  <c:v>115.32</c:v>
                </c:pt>
                <c:pt idx="962">
                  <c:v>115.44</c:v>
                </c:pt>
                <c:pt idx="963">
                  <c:v>115.56</c:v>
                </c:pt>
                <c:pt idx="964">
                  <c:v>115.68</c:v>
                </c:pt>
                <c:pt idx="965">
                  <c:v>115.8</c:v>
                </c:pt>
                <c:pt idx="966">
                  <c:v>115.92</c:v>
                </c:pt>
                <c:pt idx="967">
                  <c:v>116.04</c:v>
                </c:pt>
                <c:pt idx="968">
                  <c:v>116.16</c:v>
                </c:pt>
                <c:pt idx="969">
                  <c:v>116.28</c:v>
                </c:pt>
                <c:pt idx="970">
                  <c:v>116.4</c:v>
                </c:pt>
                <c:pt idx="971">
                  <c:v>116.52</c:v>
                </c:pt>
                <c:pt idx="972">
                  <c:v>116.64</c:v>
                </c:pt>
                <c:pt idx="973">
                  <c:v>116.76</c:v>
                </c:pt>
                <c:pt idx="974">
                  <c:v>116.88</c:v>
                </c:pt>
                <c:pt idx="975">
                  <c:v>117</c:v>
                </c:pt>
                <c:pt idx="976">
                  <c:v>117.12</c:v>
                </c:pt>
                <c:pt idx="977">
                  <c:v>117.24</c:v>
                </c:pt>
                <c:pt idx="978">
                  <c:v>117.36</c:v>
                </c:pt>
                <c:pt idx="979">
                  <c:v>117.48</c:v>
                </c:pt>
                <c:pt idx="980">
                  <c:v>117.6</c:v>
                </c:pt>
                <c:pt idx="981">
                  <c:v>117.72</c:v>
                </c:pt>
                <c:pt idx="982">
                  <c:v>117.84</c:v>
                </c:pt>
                <c:pt idx="983">
                  <c:v>117.96</c:v>
                </c:pt>
                <c:pt idx="984">
                  <c:v>118.08</c:v>
                </c:pt>
                <c:pt idx="985">
                  <c:v>118.2</c:v>
                </c:pt>
                <c:pt idx="986">
                  <c:v>118.32</c:v>
                </c:pt>
                <c:pt idx="987">
                  <c:v>118.44</c:v>
                </c:pt>
                <c:pt idx="988">
                  <c:v>118.56</c:v>
                </c:pt>
                <c:pt idx="989">
                  <c:v>118.68</c:v>
                </c:pt>
                <c:pt idx="990">
                  <c:v>118.8</c:v>
                </c:pt>
                <c:pt idx="991">
                  <c:v>118.92</c:v>
                </c:pt>
                <c:pt idx="992">
                  <c:v>119.04</c:v>
                </c:pt>
                <c:pt idx="993">
                  <c:v>119.16</c:v>
                </c:pt>
                <c:pt idx="994">
                  <c:v>119.28</c:v>
                </c:pt>
                <c:pt idx="995">
                  <c:v>119.4</c:v>
                </c:pt>
                <c:pt idx="996">
                  <c:v>119.52</c:v>
                </c:pt>
                <c:pt idx="997">
                  <c:v>119.64</c:v>
                </c:pt>
                <c:pt idx="998">
                  <c:v>119.76</c:v>
                </c:pt>
                <c:pt idx="999">
                  <c:v>119.88</c:v>
                </c:pt>
                <c:pt idx="1000">
                  <c:v>120</c:v>
                </c:pt>
              </c:numCache>
            </c:numRef>
          </c:xVal>
          <c:yVal>
            <c:numRef>
              <c:f>Sheet2!$E$2:$E$10000</c:f>
              <c:numCache>
                <c:formatCode>0.00E+00</c:formatCode>
                <c:ptCount val="9999"/>
                <c:pt idx="0">
                  <c:v>2.07804360751236E-4</c:v>
                </c:pt>
                <c:pt idx="1">
                  <c:v>2.0783607138842667E-4</c:v>
                </c:pt>
                <c:pt idx="2">
                  <c:v>2.0793118576843157E-4</c:v>
                </c:pt>
                <c:pt idx="3">
                  <c:v>2.0808965130644685E-4</c:v>
                </c:pt>
                <c:pt idx="4">
                  <c:v>2.0831138039411853E-4</c:v>
                </c:pt>
                <c:pt idx="5">
                  <c:v>2.0859625044900053E-4</c:v>
                </c:pt>
                <c:pt idx="6">
                  <c:v>2.0894410398375463E-4</c:v>
                </c:pt>
                <c:pt idx="7">
                  <c:v>2.0935474869505127E-4</c:v>
                </c:pt>
                <c:pt idx="8">
                  <c:v>2.0982795757211789E-4</c:v>
                </c:pt>
                <c:pt idx="9">
                  <c:v>2.103634690248707E-4</c:v>
                </c:pt>
                <c:pt idx="10">
                  <c:v>2.1096098703155301E-4</c:v>
                </c:pt>
                <c:pt idx="11">
                  <c:v>2.1162018130579268E-4</c:v>
                </c:pt>
                <c:pt idx="12">
                  <c:v>2.1234068748297871E-4</c:v>
                </c:pt>
                <c:pt idx="13">
                  <c:v>2.1312210732584672E-4</c:v>
                </c:pt>
                <c:pt idx="14">
                  <c:v>2.1396400894915039E-4</c:v>
                </c:pt>
                <c:pt idx="15">
                  <c:v>2.1486592706328509E-4</c:v>
                </c:pt>
                <c:pt idx="16">
                  <c:v>2.1582736323671963E-4</c:v>
                </c:pt>
                <c:pt idx="17">
                  <c:v>2.168477861770787E-4</c:v>
                </c:pt>
                <c:pt idx="18">
                  <c:v>2.1792663203071039E-4</c:v>
                </c:pt>
                <c:pt idx="19">
                  <c:v>2.1906330470055924E-4</c:v>
                </c:pt>
                <c:pt idx="20">
                  <c:v>2.2025717618215728E-4</c:v>
                </c:pt>
                <c:pt idx="21">
                  <c:v>2.2150758691753206E-4</c:v>
                </c:pt>
                <c:pt idx="22">
                  <c:v>2.2281384616682298E-4</c:v>
                </c:pt>
                <c:pt idx="23">
                  <c:v>2.241752323973839E-4</c:v>
                </c:pt>
                <c:pt idx="24">
                  <c:v>2.255909936901425E-4</c:v>
                </c:pt>
                <c:pt idx="25">
                  <c:v>2.2706034816297391E-4</c:v>
                </c:pt>
                <c:pt idx="26">
                  <c:v>2.2858248441083882E-4</c:v>
                </c:pt>
                <c:pt idx="27">
                  <c:v>2.3015656196242456E-4</c:v>
                </c:pt>
                <c:pt idx="28">
                  <c:v>2.3178171175301869E-4</c:v>
                </c:pt>
                <c:pt idx="29">
                  <c:v>2.3345703661333507E-4</c:v>
                </c:pt>
                <c:pt idx="30">
                  <c:v>2.3518161177400388E-4</c:v>
                </c:pt>
                <c:pt idx="31">
                  <c:v>2.3695448538542559E-4</c:v>
                </c:pt>
                <c:pt idx="32">
                  <c:v>2.3877467905268325E-4</c:v>
                </c:pt>
                <c:pt idx="33">
                  <c:v>2.4064118838519608E-4</c:v>
                </c:pt>
                <c:pt idx="34">
                  <c:v>2.4255298356079004E-4</c:v>
                </c:pt>
                <c:pt idx="35">
                  <c:v>2.4450900990385249E-4</c:v>
                </c:pt>
                <c:pt idx="36">
                  <c:v>2.465081884772298E-4</c:v>
                </c:pt>
                <c:pt idx="37">
                  <c:v>2.485494166875197E-4</c:v>
                </c:pt>
                <c:pt idx="38">
                  <c:v>2.5063156890340113E-4</c:v>
                </c:pt>
                <c:pt idx="39">
                  <c:v>2.5275349708663789E-4</c:v>
                </c:pt>
                <c:pt idx="40">
                  <c:v>2.5491403143538584E-4</c:v>
                </c:pt>
                <c:pt idx="41">
                  <c:v>2.5711198103942333E-4</c:v>
                </c:pt>
                <c:pt idx="42">
                  <c:v>2.5934613454692377E-4</c:v>
                </c:pt>
                <c:pt idx="43">
                  <c:v>2.6161526084237481E-4</c:v>
                </c:pt>
                <c:pt idx="44">
                  <c:v>2.6391810973525141E-4</c:v>
                </c:pt>
                <c:pt idx="45">
                  <c:v>2.6625341265903345E-4</c:v>
                </c:pt>
                <c:pt idx="46">
                  <c:v>2.6861988338016687E-4</c:v>
                </c:pt>
                <c:pt idx="47">
                  <c:v>2.7101621871654456E-4</c:v>
                </c:pt>
                <c:pt idx="48">
                  <c:v>2.7344109926509595E-4</c:v>
                </c:pt>
                <c:pt idx="49">
                  <c:v>2.7589319013805399E-4</c:v>
                </c:pt>
                <c:pt idx="50">
                  <c:v>2.7837114170747477E-4</c:v>
                </c:pt>
                <c:pt idx="51">
                  <c:v>2.8087359035757408E-4</c:v>
                </c:pt>
                <c:pt idx="52">
                  <c:v>2.8339915924444341E-4</c:v>
                </c:pt>
                <c:pt idx="53">
                  <c:v>2.8594645906270465E-4</c:v>
                </c:pt>
                <c:pt idx="54">
                  <c:v>2.8851408881865786E-4</c:v>
                </c:pt>
                <c:pt idx="55">
                  <c:v>2.9110063660947431E-4</c:v>
                </c:pt>
                <c:pt idx="56">
                  <c:v>2.9370468040798266E-4</c:v>
                </c:pt>
                <c:pt idx="57">
                  <c:v>2.9632478885259614E-4</c:v>
                </c:pt>
                <c:pt idx="58">
                  <c:v>2.9895952204192202E-4</c:v>
                </c:pt>
                <c:pt idx="59">
                  <c:v>3.0160743233359721E-4</c:v>
                </c:pt>
                <c:pt idx="60">
                  <c:v>3.042670651468895E-4</c:v>
                </c:pt>
                <c:pt idx="61">
                  <c:v>3.0693695976859956E-4</c:v>
                </c:pt>
                <c:pt idx="62">
                  <c:v>3.0961565016180521E-4</c:v>
                </c:pt>
                <c:pt idx="63">
                  <c:v>3.1230166577698461E-4</c:v>
                </c:pt>
                <c:pt idx="64">
                  <c:v>3.1499353236503894E-4</c:v>
                </c:pt>
                <c:pt idx="65">
                  <c:v>3.1768977279178707E-4</c:v>
                </c:pt>
                <c:pt idx="66">
                  <c:v>3.2038890785340422E-4</c:v>
                </c:pt>
                <c:pt idx="67">
                  <c:v>3.2308945709241875E-4</c:v>
                </c:pt>
                <c:pt idx="68">
                  <c:v>3.2578993961372634E-4</c:v>
                </c:pt>
                <c:pt idx="69">
                  <c:v>3.2848887490021487E-4</c:v>
                </c:pt>
                <c:pt idx="70">
                  <c:v>3.3118478362750728E-4</c:v>
                </c:pt>
                <c:pt idx="71">
                  <c:v>3.3387618847736716E-4</c:v>
                </c:pt>
                <c:pt idx="72">
                  <c:v>3.3656161494931595E-4</c:v>
                </c:pt>
                <c:pt idx="73">
                  <c:v>3.3923959216999113E-4</c:v>
                </c:pt>
                <c:pt idx="74">
                  <c:v>3.4190865369980114E-4</c:v>
                </c:pt>
                <c:pt idx="75">
                  <c:v>3.445673383364159E-4</c:v>
                </c:pt>
                <c:pt idx="76">
                  <c:v>3.472141909146531E-4</c:v>
                </c:pt>
                <c:pt idx="77">
                  <c:v>3.4984776310229427E-4</c:v>
                </c:pt>
                <c:pt idx="78">
                  <c:v>3.5246661419140331E-4</c:v>
                </c:pt>
                <c:pt idx="79">
                  <c:v>3.5506931188471365E-4</c:v>
                </c:pt>
                <c:pt idx="80">
                  <c:v>3.57654433076617E-4</c:v>
                </c:pt>
                <c:pt idx="81">
                  <c:v>3.6022056462834773E-4</c:v>
                </c:pt>
                <c:pt idx="82">
                  <c:v>3.6276630413693373E-4</c:v>
                </c:pt>
                <c:pt idx="83">
                  <c:v>3.6529026069746919E-4</c:v>
                </c:pt>
                <c:pt idx="84">
                  <c:v>3.6779105565831971E-4</c:v>
                </c:pt>
                <c:pt idx="85">
                  <c:v>3.7026732336881618E-4</c:v>
                </c:pt>
                <c:pt idx="86">
                  <c:v>3.7271771191905534E-4</c:v>
                </c:pt>
                <c:pt idx="87">
                  <c:v>3.7514088387138563E-4</c:v>
                </c:pt>
                <c:pt idx="88">
                  <c:v>3.7753551698318946E-4</c:v>
                </c:pt>
                <c:pt idx="89">
                  <c:v>3.7990030492057356E-4</c:v>
                </c:pt>
                <c:pt idx="90">
                  <c:v>3.8223395796257043E-4</c:v>
                </c:pt>
                <c:pt idx="91">
                  <c:v>3.8453520369548949E-4</c:v>
                </c:pt>
                <c:pt idx="92">
                  <c:v>3.8680278769703596E-4</c:v>
                </c:pt>
                <c:pt idx="93">
                  <c:v>3.8903547420982368E-4</c:v>
                </c:pt>
                <c:pt idx="94">
                  <c:v>3.912320468039555E-4</c:v>
                </c:pt>
                <c:pt idx="95">
                  <c:v>3.9339130902828472E-4</c:v>
                </c:pt>
                <c:pt idx="96">
                  <c:v>3.9551208505002967E-4</c:v>
                </c:pt>
                <c:pt idx="97">
                  <c:v>3.9759322028243066E-4</c:v>
                </c:pt>
                <c:pt idx="98">
                  <c:v>3.9963358200005952E-4</c:v>
                </c:pt>
                <c:pt idx="99">
                  <c:v>4.0163205994154491E-4</c:v>
                </c:pt>
                <c:pt idx="100">
                  <c:v>4.0358756689932323E-4</c:v>
                </c:pt>
                <c:pt idx="101">
                  <c:v>4.0549903929618753E-4</c:v>
                </c:pt>
                <c:pt idx="102">
                  <c:v>4.0736543774825569E-4</c:v>
                </c:pt>
                <c:pt idx="103">
                  <c:v>4.0918574761415977E-4</c:v>
                </c:pt>
                <c:pt idx="104">
                  <c:v>4.1095897953012813E-4</c:v>
                </c:pt>
                <c:pt idx="105">
                  <c:v>4.126841699306895E-4</c:v>
                </c:pt>
                <c:pt idx="106">
                  <c:v>4.1436038155478073E-4</c:v>
                </c:pt>
                <c:pt idx="107">
                  <c:v>4.1598670393695877E-4</c:v>
                </c:pt>
                <c:pt idx="108">
                  <c:v>4.1756225388353237E-4</c:v>
                </c:pt>
                <c:pt idx="109">
                  <c:v>4.1908617593332655E-4</c:v>
                </c:pt>
                <c:pt idx="110">
                  <c:v>4.2055764280291556E-4</c:v>
                </c:pt>
                <c:pt idx="111">
                  <c:v>4.2197585581605208E-4</c:v>
                </c:pt>
                <c:pt idx="112">
                  <c:v>4.2334004531716476E-4</c:v>
                </c:pt>
                <c:pt idx="113">
                  <c:v>4.2464947106866512E-4</c:v>
                </c:pt>
                <c:pt idx="114">
                  <c:v>4.259034226319218E-4</c:v>
                </c:pt>
                <c:pt idx="115">
                  <c:v>4.2710121973172852E-4</c:v>
                </c:pt>
                <c:pt idx="116">
                  <c:v>4.2824221260408712E-4</c:v>
                </c:pt>
                <c:pt idx="117">
                  <c:v>4.2932578232717162E-4</c:v>
                </c:pt>
                <c:pt idx="118">
                  <c:v>4.3035134113533974E-4</c:v>
                </c:pt>
                <c:pt idx="119">
                  <c:v>4.3131833271603092E-4</c:v>
                </c:pt>
                <c:pt idx="120">
                  <c:v>4.322262324894633E-4</c:v>
                </c:pt>
                <c:pt idx="121">
                  <c:v>4.3307454787100814E-4</c:v>
                </c:pt>
                <c:pt idx="122">
                  <c:v>4.3386281851614725E-4</c:v>
                </c:pt>
                <c:pt idx="123">
                  <c:v>4.345906165479139E-4</c:v>
                </c:pt>
                <c:pt idx="124">
                  <c:v>4.3525754676674547E-4</c:v>
                </c:pt>
                <c:pt idx="125">
                  <c:v>4.3586324684270848E-4</c:v>
                </c:pt>
                <c:pt idx="126">
                  <c:v>4.3640738748997076E-4</c:v>
                </c:pt>
                <c:pt idx="127">
                  <c:v>4.3688967262356463E-4</c:v>
                </c:pt>
                <c:pt idx="128">
                  <c:v>4.3730983949832208E-4</c:v>
                </c:pt>
                <c:pt idx="129">
                  <c:v>4.3766765883000854E-4</c:v>
                </c:pt>
                <c:pt idx="130">
                  <c:v>4.3796293489862614E-4</c:v>
                </c:pt>
                <c:pt idx="131">
                  <c:v>4.3819550563387803E-4</c:v>
                </c:pt>
                <c:pt idx="132">
                  <c:v>4.3836524268280286E-4</c:v>
                </c:pt>
                <c:pt idx="133">
                  <c:v>4.3847205145959361E-4</c:v>
                </c:pt>
                <c:pt idx="134">
                  <c:v>4.3851587117762629E-4</c:v>
                </c:pt>
                <c:pt idx="135">
                  <c:v>4.3849667486375496E-4</c:v>
                </c:pt>
                <c:pt idx="136">
                  <c:v>4.3841446935486734E-4</c:v>
                </c:pt>
                <c:pt idx="137">
                  <c:v>4.382692952768348E-4</c:v>
                </c:pt>
                <c:pt idx="138">
                  <c:v>4.3806122700585E-4</c:v>
                </c:pt>
                <c:pt idx="139">
                  <c:v>4.3779037261227358E-4</c:v>
                </c:pt>
                <c:pt idx="140">
                  <c:v>4.3745687378706378E-4</c:v>
                </c:pt>
                <c:pt idx="141">
                  <c:v>4.3706090575088799E-4</c:v>
                </c:pt>
                <c:pt idx="142">
                  <c:v>4.3660267714599435E-4</c:v>
                </c:pt>
                <c:pt idx="143">
                  <c:v>4.3608242991102655E-4</c:v>
                </c:pt>
                <c:pt idx="144">
                  <c:v>4.3550043913881636E-4</c:v>
                </c:pt>
                <c:pt idx="145">
                  <c:v>4.3485701291737634E-4</c:v>
                </c:pt>
                <c:pt idx="146">
                  <c:v>4.3415249215415829E-4</c:v>
                </c:pt>
                <c:pt idx="147">
                  <c:v>4.333872503837976E-4</c:v>
                </c:pt>
                <c:pt idx="148">
                  <c:v>4.3256169355943344E-4</c:v>
                </c:pt>
                <c:pt idx="149">
                  <c:v>4.3167625982786406E-4</c:v>
                </c:pt>
                <c:pt idx="150">
                  <c:v>4.3073141928861458E-4</c:v>
                </c:pt>
                <c:pt idx="151">
                  <c:v>4.2972767373718494E-4</c:v>
                </c:pt>
                <c:pt idx="152">
                  <c:v>4.2866555639264295E-4</c:v>
                </c:pt>
                <c:pt idx="153">
                  <c:v>4.2754563160973889E-4</c:v>
                </c:pt>
                <c:pt idx="154">
                  <c:v>4.2636849457580923E-4</c:v>
                </c:pt>
                <c:pt idx="155">
                  <c:v>4.2513477099264904E-4</c:v>
                </c:pt>
                <c:pt idx="156">
                  <c:v>4.2384511674356984E-4</c:v>
                </c:pt>
                <c:pt idx="157">
                  <c:v>4.2250021754593799E-4</c:v>
                </c:pt>
                <c:pt idx="158">
                  <c:v>4.2110078858934637E-4</c:v>
                </c:pt>
                <c:pt idx="159">
                  <c:v>4.1964757415974491E-4</c:v>
                </c:pt>
                <c:pt idx="160">
                  <c:v>4.1814134724975382E-4</c:v>
                </c:pt>
                <c:pt idx="161">
                  <c:v>4.1658290915540404E-4</c:v>
                </c:pt>
                <c:pt idx="162">
                  <c:v>4.1497308905961766E-4</c:v>
                </c:pt>
                <c:pt idx="163">
                  <c:v>4.133127436026643E-4</c:v>
                </c:pt>
                <c:pt idx="164">
                  <c:v>4.1160275643987629E-4</c:v>
                </c:pt>
                <c:pt idx="165">
                  <c:v>4.0984403778696066E-4</c:v>
                </c:pt>
                <c:pt idx="166">
                  <c:v>4.0803752395311813E-4</c:v>
                </c:pt>
                <c:pt idx="167">
                  <c:v>4.0618417686233334E-4</c:v>
                </c:pt>
                <c:pt idx="168">
                  <c:v>4.0428498356312269E-4</c:v>
                </c:pt>
                <c:pt idx="169">
                  <c:v>4.0234095572703115E-4</c:v>
                </c:pt>
                <c:pt idx="170">
                  <c:v>4.0035312913620791E-4</c:v>
                </c:pt>
                <c:pt idx="171">
                  <c:v>3.983225631603764E-4</c:v>
                </c:pt>
                <c:pt idx="172">
                  <c:v>3.9625034022351907E-4</c:v>
                </c:pt>
                <c:pt idx="173">
                  <c:v>3.9413756526059747E-4</c:v>
                </c:pt>
                <c:pt idx="174">
                  <c:v>3.9198536516466941E-4</c:v>
                </c:pt>
                <c:pt idx="175">
                  <c:v>3.8979488822468006E-4</c:v>
                </c:pt>
                <c:pt idx="176">
                  <c:v>3.8756730355431342E-4</c:v>
                </c:pt>
                <c:pt idx="177">
                  <c:v>3.8530380051225125E-4</c:v>
                </c:pt>
                <c:pt idx="178">
                  <c:v>3.8300558811412647E-4</c:v>
                </c:pt>
                <c:pt idx="179">
                  <c:v>3.8067389443658122E-4</c:v>
                </c:pt>
                <c:pt idx="180">
                  <c:v>3.7830996601374394E-4</c:v>
                </c:pt>
                <c:pt idx="181">
                  <c:v>3.7591506722649352E-4</c:v>
                </c:pt>
                <c:pt idx="182">
                  <c:v>3.7349047968485084E-4</c:v>
                </c:pt>
                <c:pt idx="183">
                  <c:v>3.710375016038701E-4</c:v>
                </c:pt>
                <c:pt idx="184">
                  <c:v>3.6855744717338511E-4</c:v>
                </c:pt>
                <c:pt idx="185">
                  <c:v>3.660516459219373E-4</c:v>
                </c:pt>
                <c:pt idx="186">
                  <c:v>3.6352144207532373E-4</c:v>
                </c:pt>
                <c:pt idx="187">
                  <c:v>3.6096819391002912E-4</c:v>
                </c:pt>
                <c:pt idx="188">
                  <c:v>3.583932731019815E-4</c:v>
                </c:pt>
                <c:pt idx="189">
                  <c:v>3.5579806407096712E-4</c:v>
                </c:pt>
                <c:pt idx="190">
                  <c:v>3.5318396332105668E-4</c:v>
                </c:pt>
                <c:pt idx="191">
                  <c:v>3.5055237877742052E-4</c:v>
                </c:pt>
                <c:pt idx="192">
                  <c:v>3.4790472911990378E-4</c:v>
                </c:pt>
                <c:pt idx="193">
                  <c:v>3.4524244311370919E-4</c:v>
                </c:pt>
                <c:pt idx="194">
                  <c:v>3.4256695893755869E-4</c:v>
                </c:pt>
                <c:pt idx="195">
                  <c:v>3.3987972350968935E-4</c:v>
                </c:pt>
                <c:pt idx="196">
                  <c:v>3.3718219181205235E-4</c:v>
                </c:pt>
                <c:pt idx="197">
                  <c:v>3.3447582621309066E-4</c:v>
                </c:pt>
                <c:pt idx="198">
                  <c:v>3.3176209578939403E-4</c:v>
                </c:pt>
                <c:pt idx="199">
                  <c:v>3.2904247564668484E-4</c:v>
                </c:pt>
                <c:pt idx="200">
                  <c:v>3.2631844624038224E-4</c:v>
                </c:pt>
                <c:pt idx="201">
                  <c:v>3.2359149269619908E-4</c:v>
                </c:pt>
                <c:pt idx="202">
                  <c:v>3.2086310413103356E-4</c:v>
                </c:pt>
                <c:pt idx="203">
                  <c:v>3.181347729745827E-4</c:v>
                </c:pt>
                <c:pt idx="204">
                  <c:v>3.1540799429195874E-4</c:v>
                </c:pt>
                <c:pt idx="205">
                  <c:v>3.1268426510769321E-4</c:v>
                </c:pt>
                <c:pt idx="206">
                  <c:v>3.0996508373145953E-4</c:v>
                </c:pt>
                <c:pt idx="207">
                  <c:v>3.0725194908583795E-4</c:v>
                </c:pt>
                <c:pt idx="208">
                  <c:v>3.0454636003646911E-4</c:v>
                </c:pt>
                <c:pt idx="209">
                  <c:v>3.0184981472493148E-4</c:v>
                </c:pt>
                <c:pt idx="210">
                  <c:v>2.9916380990465237E-4</c:v>
                </c:pt>
                <c:pt idx="211">
                  <c:v>2.96489840280189E-4</c:v>
                </c:pt>
                <c:pt idx="212">
                  <c:v>2.9382939785019572E-4</c:v>
                </c:pt>
                <c:pt idx="213">
                  <c:v>2.911839712543856E-4</c:v>
                </c:pt>
                <c:pt idx="214">
                  <c:v>2.8855504512480669E-4</c:v>
                </c:pt>
                <c:pt idx="215">
                  <c:v>2.8594409944172926E-4</c:v>
                </c:pt>
                <c:pt idx="216">
                  <c:v>2.833526088944506E-4</c:v>
                </c:pt>
                <c:pt idx="217">
                  <c:v>2.8078204224731202E-4</c:v>
                </c:pt>
                <c:pt idx="218">
                  <c:v>2.7823386171121878E-4</c:v>
                </c:pt>
                <c:pt idx="219">
                  <c:v>2.7570952232094953E-4</c:v>
                </c:pt>
                <c:pt idx="220">
                  <c:v>2.7321047131853625E-4</c:v>
                </c:pt>
                <c:pt idx="221">
                  <c:v>2.7073814754298951E-4</c:v>
                </c:pt>
                <c:pt idx="222">
                  <c:v>2.6829398082664046E-4</c:v>
                </c:pt>
                <c:pt idx="223">
                  <c:v>2.6587939139836251E-4</c:v>
                </c:pt>
                <c:pt idx="224">
                  <c:v>2.6349578929393163E-4</c:v>
                </c:pt>
                <c:pt idx="225">
                  <c:v>2.6114457377377875E-4</c:v>
                </c:pt>
                <c:pt idx="226">
                  <c:v>2.5882713274838113E-4</c:v>
                </c:pt>
                <c:pt idx="227">
                  <c:v>2.5654484221153255E-4</c:v>
                </c:pt>
                <c:pt idx="228">
                  <c:v>2.542990656817274E-4</c:v>
                </c:pt>
                <c:pt idx="229">
                  <c:v>2.5209115365188871E-4</c:v>
                </c:pt>
                <c:pt idx="230">
                  <c:v>2.4992244304765853E-4</c:v>
                </c:pt>
                <c:pt idx="231">
                  <c:v>2.4779425669447109E-4</c:v>
                </c:pt>
                <c:pt idx="232">
                  <c:v>2.4570790279361266E-4</c:v>
                </c:pt>
                <c:pt idx="233">
                  <c:v>2.4366467440747617E-4</c:v>
                </c:pt>
                <c:pt idx="234">
                  <c:v>2.4166584895420163E-4</c:v>
                </c:pt>
                <c:pt idx="235">
                  <c:v>2.3971268771189513E-4</c:v>
                </c:pt>
                <c:pt idx="236">
                  <c:v>2.3780643533260684E-4</c:v>
                </c:pt>
                <c:pt idx="237">
                  <c:v>2.359483193662444E-4</c:v>
                </c:pt>
                <c:pt idx="238">
                  <c:v>2.34139549794591E-4</c:v>
                </c:pt>
                <c:pt idx="239">
                  <c:v>2.3238131857558899E-4</c:v>
                </c:pt>
                <c:pt idx="240">
                  <c:v>2.3067479919804465E-4</c:v>
                </c:pt>
                <c:pt idx="241">
                  <c:v>2.2902114624690135E-4</c:v>
                </c:pt>
                <c:pt idx="242">
                  <c:v>2.2742149497922379E-4</c:v>
                </c:pt>
                <c:pt idx="243">
                  <c:v>2.2587696091102443E-4</c:v>
                </c:pt>
                <c:pt idx="244">
                  <c:v>2.2438863941506127E-4</c:v>
                </c:pt>
                <c:pt idx="245">
                  <c:v>2.2295760532972591E-4</c:v>
                </c:pt>
                <c:pt idx="246">
                  <c:v>2.2158491257913356E-4</c:v>
                </c:pt>
                <c:pt idx="247">
                  <c:v>2.2027159380452285E-4</c:v>
                </c:pt>
                <c:pt idx="248">
                  <c:v>2.1901866000706107E-4</c:v>
                </c:pt>
                <c:pt idx="249">
                  <c:v>2.1782710020214853E-4</c:v>
                </c:pt>
                <c:pt idx="250">
                  <c:v>2.1669788108530461E-4</c:v>
                </c:pt>
                <c:pt idx="251">
                  <c:v>2.1563194670971402E-4</c:v>
                </c:pt>
                <c:pt idx="252">
                  <c:v>2.1463021817550227E-4</c:v>
                </c:pt>
                <c:pt idx="253">
                  <c:v>2.1369359333080413E-4</c:v>
                </c:pt>
                <c:pt idx="254">
                  <c:v>2.1282294648468104E-4</c:v>
                </c:pt>
                <c:pt idx="255">
                  <c:v>2.1201912813193576E-4</c:v>
                </c:pt>
                <c:pt idx="256">
                  <c:v>2.11282964689868E-4</c:v>
                </c:pt>
                <c:pt idx="257">
                  <c:v>2.1061525824700455E-4</c:v>
                </c:pt>
                <c:pt idx="258">
                  <c:v>2.1001678632383316E-4</c:v>
                </c:pt>
                <c:pt idx="259">
                  <c:v>2.0948830164556163E-4</c:v>
                </c:pt>
                <c:pt idx="260">
                  <c:v>2.0903053192691682E-4</c:v>
                </c:pt>
                <c:pt idx="261">
                  <c:v>2.0864417966899132E-4</c:v>
                </c:pt>
                <c:pt idx="262">
                  <c:v>2.0832992196813949E-4</c:v>
                </c:pt>
                <c:pt idx="263">
                  <c:v>2.0808841033691767E-4</c:v>
                </c:pt>
                <c:pt idx="264">
                  <c:v>2.0792027053705657E-4</c:v>
                </c:pt>
                <c:pt idx="265">
                  <c:v>2.0782610242444768E-4</c:v>
                </c:pt>
                <c:pt idx="266">
                  <c:v>2.0780647980611945E-4</c:v>
                </c:pt>
                <c:pt idx="267">
                  <c:v>2.0786195030917187E-4</c:v>
                </c:pt>
                <c:pt idx="268">
                  <c:v>2.079930352616326E-4</c:v>
                </c:pt>
                <c:pt idx="269">
                  <c:v>2.0820022958519124E-4</c:v>
                </c:pt>
                <c:pt idx="270">
                  <c:v>2.0848400169976256E-4</c:v>
                </c:pt>
                <c:pt idx="271">
                  <c:v>2.0884479343982317E-4</c:v>
                </c:pt>
                <c:pt idx="272">
                  <c:v>2.0928301998246061E-4</c:v>
                </c:pt>
                <c:pt idx="273">
                  <c:v>2.097990697870679E-4</c:v>
                </c:pt>
                <c:pt idx="274">
                  <c:v>2.1039330454661074E-4</c:v>
                </c:pt>
                <c:pt idx="275">
                  <c:v>2.1106605915038927E-4</c:v>
                </c:pt>
                <c:pt idx="276">
                  <c:v>2.1181764165821056E-4</c:v>
                </c:pt>
                <c:pt idx="277">
                  <c:v>2.1264833328588304E-4</c:v>
                </c:pt>
                <c:pt idx="278">
                  <c:v>2.1355838840193822E-4</c:v>
                </c:pt>
                <c:pt idx="279">
                  <c:v>2.1454803453548001E-4</c:v>
                </c:pt>
                <c:pt idx="280">
                  <c:v>2.1561747239505816E-4</c:v>
                </c:pt>
                <c:pt idx="281">
                  <c:v>2.1676687589845442E-4</c:v>
                </c:pt>
                <c:pt idx="282">
                  <c:v>2.1799639221326992E-4</c:v>
                </c:pt>
                <c:pt idx="283">
                  <c:v>2.1930614180819174E-4</c:v>
                </c:pt>
                <c:pt idx="284">
                  <c:v>2.2069621851481777E-4</c:v>
                </c:pt>
                <c:pt idx="285">
                  <c:v>2.2216668959991028E-4</c:v>
                </c:pt>
                <c:pt idx="286">
                  <c:v>2.2371759584794679E-4</c:v>
                </c:pt>
                <c:pt idx="287">
                  <c:v>2.2534895165383118E-4</c:v>
                </c:pt>
                <c:pt idx="288">
                  <c:v>2.2706074512562576E-4</c:v>
                </c:pt>
                <c:pt idx="289">
                  <c:v>2.2885293819715721E-4</c:v>
                </c:pt>
                <c:pt idx="290">
                  <c:v>2.3072546675035227E-4</c:v>
                </c:pt>
                <c:pt idx="291">
                  <c:v>2.3267824074714645E-4</c:v>
                </c:pt>
                <c:pt idx="292">
                  <c:v>2.3471114437081527E-4</c:v>
                </c:pt>
                <c:pt idx="293">
                  <c:v>2.3682403617656411E-4</c:v>
                </c:pt>
                <c:pt idx="294">
                  <c:v>2.3901674925121933E-4</c:v>
                </c:pt>
                <c:pt idx="295">
                  <c:v>2.412890913818522E-4</c:v>
                </c:pt>
                <c:pt idx="296">
                  <c:v>2.4364084523316828E-4</c:v>
                </c:pt>
                <c:pt idx="297">
                  <c:v>2.460717685334914E-4</c:v>
                </c:pt>
                <c:pt idx="298">
                  <c:v>2.4858159426916854E-4</c:v>
                </c:pt>
                <c:pt idx="299">
                  <c:v>2.5117003088721889E-4</c:v>
                </c:pt>
                <c:pt idx="300">
                  <c:v>2.538367625060479E-4</c:v>
                </c:pt>
                <c:pt idx="301">
                  <c:v>2.5658144913404482E-4</c:v>
                </c:pt>
                <c:pt idx="302">
                  <c:v>2.5940372689588285E-4</c:v>
                </c:pt>
                <c:pt idx="303">
                  <c:v>2.6230320826633232E-4</c:v>
                </c:pt>
                <c:pt idx="304">
                  <c:v>2.6527948231140354E-4</c:v>
                </c:pt>
                <c:pt idx="305">
                  <c:v>2.683321149366272E-4</c:v>
                </c:pt>
                <c:pt idx="306">
                  <c:v>2.7146064914228377E-4</c:v>
                </c:pt>
                <c:pt idx="307">
                  <c:v>2.7466460528538896E-4</c:v>
                </c:pt>
                <c:pt idx="308">
                  <c:v>2.7794348134824019E-4</c:v>
                </c:pt>
                <c:pt idx="309">
                  <c:v>2.8129675321333176E-4</c:v>
                </c:pt>
                <c:pt idx="310">
                  <c:v>2.8472387494444103E-4</c:v>
                </c:pt>
                <c:pt idx="311">
                  <c:v>2.8822427907368919E-4</c:v>
                </c:pt>
                <c:pt idx="312">
                  <c:v>2.9179737689437937E-4</c:v>
                </c:pt>
                <c:pt idx="313">
                  <c:v>2.9544255875941236E-4</c:v>
                </c:pt>
                <c:pt idx="314">
                  <c:v>2.9915919438508329E-4</c:v>
                </c:pt>
                <c:pt idx="315">
                  <c:v>3.0294663316005738E-4</c:v>
                </c:pt>
                <c:pt idx="316">
                  <c:v>3.0680420445932538E-4</c:v>
                </c:pt>
                <c:pt idx="317">
                  <c:v>3.1073121796294139E-4</c:v>
                </c:pt>
                <c:pt idx="318">
                  <c:v>3.1472696397934126E-4</c:v>
                </c:pt>
                <c:pt idx="319">
                  <c:v>3.1879071377303753E-4</c:v>
                </c:pt>
                <c:pt idx="320">
                  <c:v>3.2292171989649712E-4</c:v>
                </c:pt>
                <c:pt idx="321">
                  <c:v>3.2711921652600991E-4</c:v>
                </c:pt>
                <c:pt idx="322">
                  <c:v>3.3138241980131656E-4</c:v>
                </c:pt>
                <c:pt idx="323">
                  <c:v>3.3571052816884706E-4</c:v>
                </c:pt>
                <c:pt idx="324">
                  <c:v>3.401027227283257E-4</c:v>
                </c:pt>
                <c:pt idx="325">
                  <c:v>3.4455816758257912E-4</c:v>
                </c:pt>
                <c:pt idx="326">
                  <c:v>3.4907601019032008E-4</c:v>
                </c:pt>
                <c:pt idx="327">
                  <c:v>3.5365538172174474E-4</c:v>
                </c:pt>
                <c:pt idx="328">
                  <c:v>3.5829539741672714E-4</c:v>
                </c:pt>
                <c:pt idx="329">
                  <c:v>3.6299515694542412E-4</c:v>
                </c:pt>
                <c:pt idx="330">
                  <c:v>3.6775374477109821E-4</c:v>
                </c:pt>
                <c:pt idx="331">
                  <c:v>3.7257023051497426E-4</c:v>
                </c:pt>
                <c:pt idx="332">
                  <c:v>3.7744366932292194E-4</c:v>
                </c:pt>
                <c:pt idx="333">
                  <c:v>3.8237310223381829E-4</c:v>
                </c:pt>
                <c:pt idx="334">
                  <c:v>3.873575565493504E-4</c:v>
                </c:pt>
                <c:pt idx="335">
                  <c:v>3.9239604620511194E-4</c:v>
                </c:pt>
                <c:pt idx="336">
                  <c:v>3.9748757214280842E-4</c:v>
                </c:pt>
                <c:pt idx="337">
                  <c:v>4.026311226833809E-4</c:v>
                </c:pt>
                <c:pt idx="338">
                  <c:v>4.0782567390086621E-4</c:v>
                </c:pt>
                <c:pt idx="339">
                  <c:v>4.1307018999683898E-4</c:v>
                </c:pt>
                <c:pt idx="340">
                  <c:v>4.1836362367524593E-4</c:v>
                </c:pt>
                <c:pt idx="341">
                  <c:v>4.2370491651745417E-4</c:v>
                </c:pt>
                <c:pt idx="342">
                  <c:v>4.2909299935738125E-4</c:v>
                </c:pt>
                <c:pt idx="343">
                  <c:v>4.345267926564771E-4</c:v>
                </c:pt>
                <c:pt idx="344">
                  <c:v>4.4000520687847565E-4</c:v>
                </c:pt>
                <c:pt idx="345">
                  <c:v>4.455271428636696E-4</c:v>
                </c:pt>
                <c:pt idx="346">
                  <c:v>4.5109149220263367E-4</c:v>
                </c:pt>
                <c:pt idx="347">
                  <c:v>4.5669713760915524E-4</c:v>
                </c:pt>
                <c:pt idx="348">
                  <c:v>4.6234295329229463E-4</c:v>
                </c:pt>
                <c:pt idx="349">
                  <c:v>4.6802780532738701E-4</c:v>
                </c:pt>
                <c:pt idx="350">
                  <c:v>4.7375055202582424E-4</c:v>
                </c:pt>
                <c:pt idx="351">
                  <c:v>4.7951004430352314E-4</c:v>
                </c:pt>
                <c:pt idx="352">
                  <c:v>4.8530512604788557E-4</c:v>
                </c:pt>
                <c:pt idx="353">
                  <c:v>4.9113463448314078E-4</c:v>
                </c:pt>
                <c:pt idx="354">
                  <c:v>4.9699740053393002E-4</c:v>
                </c:pt>
                <c:pt idx="355">
                  <c:v>5.0289224918699635E-4</c:v>
                </c:pt>
                <c:pt idx="356">
                  <c:v>5.0881799985085798E-4</c:v>
                </c:pt>
                <c:pt idx="357">
                  <c:v>5.1477346671333004E-4</c:v>
                </c:pt>
                <c:pt idx="358">
                  <c:v>5.2075745909677595E-4</c:v>
                </c:pt>
                <c:pt idx="359">
                  <c:v>5.2676878181098124E-4</c:v>
                </c:pt>
                <c:pt idx="360">
                  <c:v>5.3280623550350009E-4</c:v>
                </c:pt>
                <c:pt idx="361">
                  <c:v>5.3886861700741474E-4</c:v>
                </c:pt>
                <c:pt idx="362">
                  <c:v>5.4495471968633836E-4</c:v>
                </c:pt>
                <c:pt idx="363">
                  <c:v>5.5106333377659552E-4</c:v>
                </c:pt>
                <c:pt idx="364">
                  <c:v>5.5719324672647138E-4</c:v>
                </c:pt>
                <c:pt idx="365">
                  <c:v>5.6334324353241928E-4</c:v>
                </c:pt>
                <c:pt idx="366">
                  <c:v>5.6951210707214476E-4</c:v>
                </c:pt>
                <c:pt idx="367">
                  <c:v>5.7569861843444778E-4</c:v>
                </c:pt>
                <c:pt idx="368">
                  <c:v>5.8190155724575801E-4</c:v>
                </c:pt>
                <c:pt idx="369">
                  <c:v>5.8811970199328903E-4</c:v>
                </c:pt>
                <c:pt idx="370">
                  <c:v>5.9435183034468972E-4</c:v>
                </c:pt>
                <c:pt idx="371">
                  <c:v>6.005967194641275E-4</c:v>
                </c:pt>
                <c:pt idx="372">
                  <c:v>6.0685314632477052E-4</c:v>
                </c:pt>
                <c:pt idx="373">
                  <c:v>6.1311988801752483E-4</c:v>
                </c:pt>
                <c:pt idx="374">
                  <c:v>6.1939572205601569E-4</c:v>
                </c:pt>
                <c:pt idx="375">
                  <c:v>6.256794266777093E-4</c:v>
                </c:pt>
                <c:pt idx="376">
                  <c:v>6.3196978114116252E-4</c:v>
                </c:pt>
                <c:pt idx="377">
                  <c:v>6.382655660192619E-4</c:v>
                </c:pt>
                <c:pt idx="378">
                  <c:v>6.445655634884878E-4</c:v>
                </c:pt>
                <c:pt idx="379">
                  <c:v>6.5086855761409778E-4</c:v>
                </c:pt>
                <c:pt idx="380">
                  <c:v>6.5717333463116213E-4</c:v>
                </c:pt>
                <c:pt idx="381">
                  <c:v>6.6347868322148861E-4</c:v>
                </c:pt>
                <c:pt idx="382">
                  <c:v>6.6978339478630734E-4</c:v>
                </c:pt>
                <c:pt idx="383">
                  <c:v>6.7608626371469548E-4</c:v>
                </c:pt>
                <c:pt idx="384">
                  <c:v>6.8238608764779212E-4</c:v>
                </c:pt>
                <c:pt idx="385">
                  <c:v>6.8868166773861713E-4</c:v>
                </c:pt>
                <c:pt idx="386">
                  <c:v>6.949718089076086E-4</c:v>
                </c:pt>
                <c:pt idx="387">
                  <c:v>7.0125532009378733E-4</c:v>
                </c:pt>
                <c:pt idx="388">
                  <c:v>7.0753101450150141E-4</c:v>
                </c:pt>
                <c:pt idx="389">
                  <c:v>7.1379770984280428E-4</c:v>
                </c:pt>
                <c:pt idx="390">
                  <c:v>7.2005422857538076E-4</c:v>
                </c:pt>
                <c:pt idx="391">
                  <c:v>7.262993981360452E-4</c:v>
                </c:pt>
                <c:pt idx="392">
                  <c:v>7.325320511698066E-4</c:v>
                </c:pt>
                <c:pt idx="393">
                  <c:v>7.3875102575444399E-4</c:v>
                </c:pt>
                <c:pt idx="394">
                  <c:v>7.4495516562065017E-4</c:v>
                </c:pt>
                <c:pt idx="395">
                  <c:v>7.5114332036771219E-4</c:v>
                </c:pt>
                <c:pt idx="396">
                  <c:v>7.5731434567472521E-4</c:v>
                </c:pt>
                <c:pt idx="397">
                  <c:v>7.6346710350733756E-4</c:v>
                </c:pt>
                <c:pt idx="398">
                  <c:v>7.6960046232006315E-4</c:v>
                </c:pt>
                <c:pt idx="399">
                  <c:v>7.7571329725415719E-4</c:v>
                </c:pt>
                <c:pt idx="400">
                  <c:v>7.8180449033103108E-4</c:v>
                </c:pt>
                <c:pt idx="401">
                  <c:v>7.8787293064130459E-4</c:v>
                </c:pt>
                <c:pt idx="402">
                  <c:v>7.9391751452939879E-4</c:v>
                </c:pt>
                <c:pt idx="403">
                  <c:v>7.9993714577379312E-4</c:v>
                </c:pt>
                <c:pt idx="404">
                  <c:v>8.059307357629233E-4</c:v>
                </c:pt>
                <c:pt idx="405">
                  <c:v>8.1189720366671989E-4</c:v>
                </c:pt>
                <c:pt idx="406">
                  <c:v>8.1783547660386341E-4</c:v>
                </c:pt>
                <c:pt idx="407">
                  <c:v>8.2374448980476029E-4</c:v>
                </c:pt>
                <c:pt idx="408">
                  <c:v>8.2962318677025327E-4</c:v>
                </c:pt>
                <c:pt idx="409">
                  <c:v>8.3547051942613833E-4</c:v>
                </c:pt>
                <c:pt idx="410">
                  <c:v>8.4128544827349796E-4</c:v>
                </c:pt>
                <c:pt idx="411">
                  <c:v>8.4706694253488309E-4</c:v>
                </c:pt>
                <c:pt idx="412">
                  <c:v>8.5281398029639778E-4</c:v>
                </c:pt>
                <c:pt idx="413">
                  <c:v>8.5852554864571768E-4</c:v>
                </c:pt>
                <c:pt idx="414">
                  <c:v>8.6420064380610345E-4</c:v>
                </c:pt>
                <c:pt idx="415">
                  <c:v>8.6983827126642355E-4</c:v>
                </c:pt>
                <c:pt idx="416">
                  <c:v>8.7543744590723438E-4</c:v>
                </c:pt>
                <c:pt idx="417">
                  <c:v>8.8099719212302106E-4</c:v>
                </c:pt>
                <c:pt idx="418">
                  <c:v>8.8651654394056973E-4</c:v>
                </c:pt>
                <c:pt idx="419">
                  <c:v>8.9199454513357469E-4</c:v>
                </c:pt>
                <c:pt idx="420">
                  <c:v>8.9743024933350475E-4</c:v>
                </c:pt>
                <c:pt idx="421">
                  <c:v>9.0282272013680897E-4</c:v>
                </c:pt>
                <c:pt idx="422">
                  <c:v>9.0817103120848864E-4</c:v>
                </c:pt>
                <c:pt idx="423">
                  <c:v>9.1347426638212074E-4</c:v>
                </c:pt>
                <c:pt idx="424">
                  <c:v>9.1873151975636837E-4</c:v>
                </c:pt>
                <c:pt idx="425">
                  <c:v>9.2394189578802769E-4</c:v>
                </c:pt>
                <c:pt idx="426">
                  <c:v>9.2910450938170656E-4</c:v>
                </c:pt>
                <c:pt idx="427">
                  <c:v>9.3421848597619332E-4</c:v>
                </c:pt>
                <c:pt idx="428">
                  <c:v>9.3928296162750619E-4</c:v>
                </c:pt>
                <c:pt idx="429">
                  <c:v>9.4429708308878257E-4</c:v>
                </c:pt>
                <c:pt idx="430">
                  <c:v>9.492600078870344E-4</c:v>
                </c:pt>
                <c:pt idx="431">
                  <c:v>9.5417090439678745E-4</c:v>
                </c:pt>
                <c:pt idx="432">
                  <c:v>9.5902895191075335E-4</c:v>
                </c:pt>
                <c:pt idx="433">
                  <c:v>9.638333407075353E-4</c:v>
                </c:pt>
                <c:pt idx="434">
                  <c:v>9.6858327211645694E-4</c:v>
                </c:pt>
                <c:pt idx="435">
                  <c:v>9.7327795857958023E-4</c:v>
                </c:pt>
                <c:pt idx="436">
                  <c:v>9.7791662371098749E-4</c:v>
                </c:pt>
                <c:pt idx="437">
                  <c:v>9.8249850235338269E-4</c:v>
                </c:pt>
                <c:pt idx="438">
                  <c:v>9.8702284063205826E-4</c:v>
                </c:pt>
                <c:pt idx="439">
                  <c:v>9.9148889600637609E-4</c:v>
                </c:pt>
                <c:pt idx="440">
                  <c:v>9.9589593731871039E-4</c:v>
                </c:pt>
                <c:pt idx="441">
                  <c:v>1.0002432448410422E-3</c:v>
                </c:pt>
                <c:pt idx="442">
                  <c:v>1.0045301103191826E-3</c:v>
                </c:pt>
                <c:pt idx="443">
                  <c:v>1.0087558370147412E-3</c:v>
                </c:pt>
                <c:pt idx="444">
                  <c:v>1.0129197397449009E-3</c:v>
                </c:pt>
                <c:pt idx="445">
                  <c:v>1.0170211449200526E-3</c:v>
                </c:pt>
                <c:pt idx="446">
                  <c:v>1.021059390579385E-3</c:v>
                </c:pt>
                <c:pt idx="447">
                  <c:v>1.0250338264244389E-3</c:v>
                </c:pt>
                <c:pt idx="448">
                  <c:v>1.0289438138508151E-3</c:v>
                </c:pt>
                <c:pt idx="449">
                  <c:v>1.0327887259779353E-3</c:v>
                </c:pt>
                <c:pt idx="450">
                  <c:v>1.0365679476770752E-3</c:v>
                </c:pt>
                <c:pt idx="451">
                  <c:v>1.0402808755976551E-3</c:v>
                </c:pt>
                <c:pt idx="452">
                  <c:v>1.0439269181918604E-3</c:v>
                </c:pt>
                <c:pt idx="453">
                  <c:v>1.0475054957377033E-3</c:v>
                </c:pt>
                <c:pt idx="454">
                  <c:v>1.0510160403605193E-3</c:v>
                </c:pt>
                <c:pt idx="455">
                  <c:v>1.0544579960530397E-3</c:v>
                </c:pt>
                <c:pt idx="456">
                  <c:v>1.0578308186940542E-3</c:v>
                </c:pt>
                <c:pt idx="457">
                  <c:v>1.0611339760657342E-3</c:v>
                </c:pt>
                <c:pt idx="458">
                  <c:v>1.0643669478696896E-3</c:v>
                </c:pt>
                <c:pt idx="459">
                  <c:v>1.0675292257418363E-3</c:v>
                </c:pt>
                <c:pt idx="460">
                  <c:v>1.0706203132660919E-3</c:v>
                </c:pt>
                <c:pt idx="461">
                  <c:v>1.0736397259869972E-3</c:v>
                </c:pt>
                <c:pt idx="462">
                  <c:v>1.0765869914213229E-3</c:v>
                </c:pt>
                <c:pt idx="463">
                  <c:v>1.0794616490686824E-3</c:v>
                </c:pt>
                <c:pt idx="464">
                  <c:v>1.0822632504212332E-3</c:v>
                </c:pt>
                <c:pt idx="465">
                  <c:v>1.0849913589725925E-3</c:v>
                </c:pt>
                <c:pt idx="466">
                  <c:v>1.0876455502258344E-3</c:v>
                </c:pt>
                <c:pt idx="467">
                  <c:v>1.0902254117008551E-3</c:v>
                </c:pt>
                <c:pt idx="468">
                  <c:v>1.0927305429409716E-3</c:v>
                </c:pt>
                <c:pt idx="469">
                  <c:v>1.0951605555189342E-3</c:v>
                </c:pt>
                <c:pt idx="470">
                  <c:v>1.0975150730422971E-3</c:v>
                </c:pt>
                <c:pt idx="471">
                  <c:v>1.099793731158281E-3</c:v>
                </c:pt>
                <c:pt idx="472">
                  <c:v>1.1019961775581577E-3</c:v>
                </c:pt>
                <c:pt idx="473">
                  <c:v>1.1041220719811521E-3</c:v>
                </c:pt>
                <c:pt idx="474">
                  <c:v>1.1061710862179668E-3</c:v>
                </c:pt>
                <c:pt idx="475">
                  <c:v>1.1081429041139472E-3</c:v>
                </c:pt>
                <c:pt idx="476">
                  <c:v>1.1100372215719309E-3</c:v>
                </c:pt>
                <c:pt idx="477">
                  <c:v>1.1118537465548263E-3</c:v>
                </c:pt>
                <c:pt idx="478">
                  <c:v>1.1135921990879582E-3</c:v>
                </c:pt>
                <c:pt idx="479">
                  <c:v>1.1152523112612225E-3</c:v>
                </c:pt>
                <c:pt idx="480">
                  <c:v>1.1168338272310725E-3</c:v>
                </c:pt>
                <c:pt idx="481">
                  <c:v>1.1183365032223951E-3</c:v>
                </c:pt>
                <c:pt idx="482">
                  <c:v>1.1197601075302829E-3</c:v>
                </c:pt>
                <c:pt idx="483">
                  <c:v>1.1211044205217597E-3</c:v>
                </c:pt>
                <c:pt idx="484">
                  <c:v>1.1223692346374776E-3</c:v>
                </c:pt>
                <c:pt idx="485">
                  <c:v>1.1235543543934073E-3</c:v>
                </c:pt>
                <c:pt idx="486">
                  <c:v>1.1246595963825675E-3</c:v>
                </c:pt>
                <c:pt idx="487">
                  <c:v>1.1256847892767929E-3</c:v>
                </c:pt>
                <c:pt idx="488">
                  <c:v>1.1266297738285835E-3</c:v>
                </c:pt>
                <c:pt idx="489">
                  <c:v>1.1274944028730621E-3</c:v>
                </c:pt>
                <c:pt idx="490">
                  <c:v>1.1282785413300421E-3</c:v>
                </c:pt>
                <c:pt idx="491">
                  <c:v>1.128982066206236E-3</c:v>
                </c:pt>
                <c:pt idx="492">
                  <c:v>1.1296048665975981E-3</c:v>
                </c:pt>
                <c:pt idx="493">
                  <c:v>1.1301468436918723E-3</c:v>
                </c:pt>
                <c:pt idx="494">
                  <c:v>1.1306079107712863E-3</c:v>
                </c:pt>
                <c:pt idx="495">
                  <c:v>1.1309879932154497E-3</c:v>
                </c:pt>
                <c:pt idx="496">
                  <c:v>1.1312870285044678E-3</c:v>
                </c:pt>
                <c:pt idx="497">
                  <c:v>1.1315049662222597E-3</c:v>
                </c:pt>
                <c:pt idx="498">
                  <c:v>1.1316417680600601E-3</c:v>
                </c:pt>
                <c:pt idx="499">
                  <c:v>1.1316974078201933E-3</c:v>
                </c:pt>
                <c:pt idx="500">
                  <c:v>1.1316718714200267E-3</c:v>
                </c:pt>
                <c:pt idx="501">
                  <c:v>1.1315651568961876E-3</c:v>
                </c:pt>
                <c:pt idx="502">
                  <c:v>1.1313772744089353E-3</c:v>
                </c:pt>
                <c:pt idx="503">
                  <c:v>1.1311082462468493E-3</c:v>
                </c:pt>
                <c:pt idx="504">
                  <c:v>1.1307581068316394E-3</c:v>
                </c:pt>
                <c:pt idx="505">
                  <c:v>1.1303269027231953E-3</c:v>
                </c:pt>
                <c:pt idx="506">
                  <c:v>1.129814692624867E-3</c:v>
                </c:pt>
                <c:pt idx="507">
                  <c:v>1.1292215473888995E-3</c:v>
                </c:pt>
                <c:pt idx="508">
                  <c:v>1.1285475500220129E-3</c:v>
                </c:pt>
                <c:pt idx="509">
                  <c:v>1.1277927956912404E-3</c:v>
                </c:pt>
                <c:pt idx="510">
                  <c:v>1.1269573917298008E-3</c:v>
                </c:pt>
                <c:pt idx="511">
                  <c:v>1.1260414576431978E-3</c:v>
                </c:pt>
                <c:pt idx="512">
                  <c:v>1.1250451251153348E-3</c:v>
                </c:pt>
                <c:pt idx="513">
                  <c:v>1.1239685380148325E-3</c:v>
                </c:pt>
                <c:pt idx="514">
                  <c:v>1.1228118524012995E-3</c:v>
                </c:pt>
                <c:pt idx="515">
                  <c:v>1.1215752365317082E-3</c:v>
                </c:pt>
                <c:pt idx="516">
                  <c:v>1.1202588708668047E-3</c:v>
                </c:pt>
                <c:pt idx="517">
                  <c:v>1.1188629480774327E-3</c:v>
                </c:pt>
                <c:pt idx="518">
                  <c:v>1.117387673050907E-3</c:v>
                </c:pt>
                <c:pt idx="519">
                  <c:v>1.1158332628972371E-3</c:v>
                </c:pt>
                <c:pt idx="520">
                  <c:v>1.1141999469553049E-3</c:v>
                </c:pt>
                <c:pt idx="521">
                  <c:v>1.1124879667988778E-3</c:v>
                </c:pt>
                <c:pt idx="522">
                  <c:v>1.110697576242423E-3</c:v>
                </c:pt>
                <c:pt idx="523">
                  <c:v>1.1088290413467897E-3</c:v>
                </c:pt>
                <c:pt idx="524">
                  <c:v>1.106882640424542E-3</c:v>
                </c:pt>
                <c:pt idx="525">
                  <c:v>1.1048586640450878E-3</c:v>
                </c:pt>
                <c:pt idx="526">
                  <c:v>1.1027574150394032E-3</c:v>
                </c:pt>
                <c:pt idx="527">
                  <c:v>1.1005792085044472E-3</c:v>
                </c:pt>
                <c:pt idx="528">
                  <c:v>1.0983243718070935E-3</c:v>
                </c:pt>
                <c:pt idx="529">
                  <c:v>1.0959932445876502E-3</c:v>
                </c:pt>
                <c:pt idx="530">
                  <c:v>1.0935861787628365E-3</c:v>
                </c:pt>
                <c:pt idx="531">
                  <c:v>1.0911035385281914E-3</c:v>
                </c:pt>
                <c:pt idx="532">
                  <c:v>1.0885457003598947E-3</c:v>
                </c:pt>
                <c:pt idx="533">
                  <c:v>1.0859130530158959E-3</c:v>
                </c:pt>
                <c:pt idx="534">
                  <c:v>1.0832059975363383E-3</c:v>
                </c:pt>
                <c:pt idx="535">
                  <c:v>1.0804249472432363E-3</c:v>
                </c:pt>
                <c:pt idx="536">
                  <c:v>1.0775703277392569E-3</c:v>
                </c:pt>
                <c:pt idx="537">
                  <c:v>1.074642576905709E-3</c:v>
                </c:pt>
                <c:pt idx="538">
                  <c:v>1.0716421448995241E-3</c:v>
                </c:pt>
                <c:pt idx="539">
                  <c:v>1.0685694941492754E-3</c:v>
                </c:pt>
                <c:pt idx="540">
                  <c:v>1.0654250993501085E-3</c:v>
                </c:pt>
                <c:pt idx="541">
                  <c:v>1.0622094474575952E-3</c:v>
                </c:pt>
                <c:pt idx="542">
                  <c:v>1.0589230376803864E-3</c:v>
                </c:pt>
                <c:pt idx="543">
                  <c:v>1.0555663814716019E-3</c:v>
                </c:pt>
                <c:pt idx="544">
                  <c:v>1.0521400025189694E-3</c:v>
                </c:pt>
                <c:pt idx="545">
                  <c:v>1.0486444367335283E-3</c:v>
                </c:pt>
                <c:pt idx="546">
                  <c:v>1.0450802322369843E-3</c:v>
                </c:pt>
                <c:pt idx="547">
                  <c:v>1.0414479493474802E-3</c:v>
                </c:pt>
                <c:pt idx="548">
                  <c:v>1.0377481605638676E-3</c:v>
                </c:pt>
                <c:pt idx="549">
                  <c:v>1.0339814505483181E-3</c:v>
                </c:pt>
                <c:pt idx="550">
                  <c:v>1.0301484161072442E-3</c:v>
                </c:pt>
                <c:pt idx="551">
                  <c:v>1.0262496661704438E-3</c:v>
                </c:pt>
                <c:pt idx="552">
                  <c:v>1.0222858217684638E-3</c:v>
                </c:pt>
                <c:pt idx="553">
                  <c:v>1.0182575160079671E-3</c:v>
                </c:pt>
                <c:pt idx="554">
                  <c:v>1.0141653940452479E-3</c:v>
                </c:pt>
                <c:pt idx="555">
                  <c:v>1.0100101130575865E-3</c:v>
                </c:pt>
                <c:pt idx="556">
                  <c:v>1.005792342212618E-3</c:v>
                </c:pt>
                <c:pt idx="557">
                  <c:v>1.0015127626354066E-3</c:v>
                </c:pt>
                <c:pt idx="558">
                  <c:v>9.9717206737336226E-4</c:v>
                </c:pt>
                <c:pt idx="559">
                  <c:v>9.9277096135879706E-4</c:v>
                </c:pt>
                <c:pt idx="560">
                  <c:v>9.8831016136911409E-4</c:v>
                </c:pt>
                <c:pt idx="561">
                  <c:v>9.8379039598450735E-4</c:v>
                </c:pt>
                <c:pt idx="562">
                  <c:v>9.7921240554317774E-4</c:v>
                </c:pt>
                <c:pt idx="563">
                  <c:v>9.7457694209393368E-4</c:v>
                </c:pt>
                <c:pt idx="564">
                  <c:v>9.6988476934611531E-4</c:v>
                </c:pt>
                <c:pt idx="565">
                  <c:v>9.651366626168015E-4</c:v>
                </c:pt>
                <c:pt idx="566">
                  <c:v>9.6033340877521643E-4</c:v>
                </c:pt>
                <c:pt idx="567">
                  <c:v>9.5547580618426573E-4</c:v>
                </c:pt>
                <c:pt idx="568">
                  <c:v>9.5056466463908562E-4</c:v>
                </c:pt>
                <c:pt idx="569">
                  <c:v>9.4560080530268023E-4</c:v>
                </c:pt>
                <c:pt idx="570">
                  <c:v>9.4058506063838566E-4</c:v>
                </c:pt>
                <c:pt idx="571">
                  <c:v>9.3551827433928424E-4</c:v>
                </c:pt>
                <c:pt idx="572">
                  <c:v>9.3040130125432799E-4</c:v>
                </c:pt>
                <c:pt idx="573">
                  <c:v>9.2523500731125853E-4</c:v>
                </c:pt>
                <c:pt idx="574">
                  <c:v>9.2002026943617966E-4</c:v>
                </c:pt>
                <c:pt idx="575">
                  <c:v>9.1475797546969025E-4</c:v>
                </c:pt>
                <c:pt idx="576">
                  <c:v>9.0944902407963076E-4</c:v>
                </c:pt>
                <c:pt idx="577">
                  <c:v>9.0409432467024689E-4</c:v>
                </c:pt>
                <c:pt idx="578">
                  <c:v>8.9869479728779428E-4</c:v>
                </c:pt>
                <c:pt idx="579">
                  <c:v>8.9325137252253199E-4</c:v>
                </c:pt>
                <c:pt idx="580">
                  <c:v>8.8776499140696551E-4</c:v>
                </c:pt>
                <c:pt idx="581">
                  <c:v>8.822366053103909E-4</c:v>
                </c:pt>
                <c:pt idx="582">
                  <c:v>8.7666717582958735E-4</c:v>
                </c:pt>
                <c:pt idx="583">
                  <c:v>8.7105767467567433E-4</c:v>
                </c:pt>
                <c:pt idx="584">
                  <c:v>8.6540908355704489E-4</c:v>
                </c:pt>
                <c:pt idx="585">
                  <c:v>8.5972239405833299E-4</c:v>
                </c:pt>
                <c:pt idx="586">
                  <c:v>8.5399860751537732E-4</c:v>
                </c:pt>
                <c:pt idx="587">
                  <c:v>8.4823873488608446E-4</c:v>
                </c:pt>
                <c:pt idx="588">
                  <c:v>8.4244379661725394E-4</c:v>
                </c:pt>
                <c:pt idx="589">
                  <c:v>8.366148225071691E-4</c:v>
                </c:pt>
                <c:pt idx="590">
                  <c:v>8.3075285156405346E-4</c:v>
                </c:pt>
                <c:pt idx="591">
                  <c:v>8.2485893186026444E-4</c:v>
                </c:pt>
                <c:pt idx="592">
                  <c:v>8.1893412038222806E-4</c:v>
                </c:pt>
                <c:pt idx="593">
                  <c:v>8.1297948287603324E-4</c:v>
                </c:pt>
                <c:pt idx="594">
                  <c:v>8.0699609368871633E-4</c:v>
                </c:pt>
                <c:pt idx="595">
                  <c:v>8.0098503560515266E-4</c:v>
                </c:pt>
                <c:pt idx="596">
                  <c:v>7.9494739968052875E-4</c:v>
                </c:pt>
                <c:pt idx="597">
                  <c:v>7.8888428506838351E-4</c:v>
                </c:pt>
                <c:pt idx="598">
                  <c:v>7.8279679884420432E-4</c:v>
                </c:pt>
                <c:pt idx="599">
                  <c:v>7.7668605582453191E-4</c:v>
                </c:pt>
                <c:pt idx="600">
                  <c:v>7.7055317838151268E-4</c:v>
                </c:pt>
                <c:pt idx="601">
                  <c:v>7.6439929625300436E-4</c:v>
                </c:pt>
                <c:pt idx="602">
                  <c:v>7.5822554634807438E-4</c:v>
                </c:pt>
                <c:pt idx="603">
                  <c:v>7.5203307254797635E-4</c:v>
                </c:pt>
                <c:pt idx="604">
                  <c:v>7.4582302550253981E-4</c:v>
                </c:pt>
                <c:pt idx="605">
                  <c:v>7.3959656242200754E-4</c:v>
                </c:pt>
                <c:pt idx="606">
                  <c:v>7.3335484686427171E-4</c:v>
                </c:pt>
                <c:pt idx="607">
                  <c:v>7.2709904851752749E-4</c:v>
                </c:pt>
                <c:pt idx="608">
                  <c:v>7.2083034297837822E-4</c:v>
                </c:pt>
                <c:pt idx="609">
                  <c:v>7.1454991152528362E-4</c:v>
                </c:pt>
                <c:pt idx="610">
                  <c:v>7.0825894088752178E-4</c:v>
                </c:pt>
                <c:pt idx="611">
                  <c:v>7.0195862300952345E-4</c:v>
                </c:pt>
                <c:pt idx="612">
                  <c:v>6.9565015481066605E-4</c:v>
                </c:pt>
                <c:pt idx="613">
                  <c:v>6.8933473794052357E-4</c:v>
                </c:pt>
                <c:pt idx="614">
                  <c:v>6.8301357852961115E-4</c:v>
                </c:pt>
                <c:pt idx="615">
                  <c:v>6.7668788693560941E-4</c:v>
                </c:pt>
                <c:pt idx="616">
                  <c:v>6.7035887748509904E-4</c:v>
                </c:pt>
                <c:pt idx="617">
                  <c:v>6.6402776821086035E-4</c:v>
                </c:pt>
                <c:pt idx="618">
                  <c:v>6.576957805847466E-4</c:v>
                </c:pt>
                <c:pt idx="619">
                  <c:v>6.5136413924616839E-4</c:v>
                </c:pt>
                <c:pt idx="620">
                  <c:v>6.4503407172620338E-4</c:v>
                </c:pt>
                <c:pt idx="621">
                  <c:v>6.3870680816742128E-4</c:v>
                </c:pt>
                <c:pt idx="622">
                  <c:v>6.323835810394257E-4</c:v>
                </c:pt>
                <c:pt idx="623">
                  <c:v>6.2606562485015879E-4</c:v>
                </c:pt>
                <c:pt idx="624">
                  <c:v>6.1975417585305491E-4</c:v>
                </c:pt>
                <c:pt idx="625">
                  <c:v>6.1345047175004233E-4</c:v>
                </c:pt>
                <c:pt idx="626">
                  <c:v>6.0715575139051129E-4</c:v>
                </c:pt>
                <c:pt idx="627">
                  <c:v>6.0087125446624723E-4</c:v>
                </c:pt>
                <c:pt idx="628">
                  <c:v>5.9459822120242823E-4</c:v>
                </c:pt>
                <c:pt idx="629">
                  <c:v>5.8833789204476127E-4</c:v>
                </c:pt>
                <c:pt idx="630">
                  <c:v>5.8209150734278342E-4</c:v>
                </c:pt>
                <c:pt idx="631">
                  <c:v>5.7586030702945609E-4</c:v>
                </c:pt>
                <c:pt idx="632">
                  <c:v>5.696455302970706E-4</c:v>
                </c:pt>
                <c:pt idx="633">
                  <c:v>5.6344841526961159E-4</c:v>
                </c:pt>
                <c:pt idx="634">
                  <c:v>5.5727019867160489E-4</c:v>
                </c:pt>
                <c:pt idx="635">
                  <c:v>5.5111211549355003E-4</c:v>
                </c:pt>
                <c:pt idx="636">
                  <c:v>5.4497539865406219E-4</c:v>
                </c:pt>
                <c:pt idx="637">
                  <c:v>5.3886127865876595E-4</c:v>
                </c:pt>
                <c:pt idx="638">
                  <c:v>5.3277098325607965E-4</c:v>
                </c:pt>
                <c:pt idx="639">
                  <c:v>5.2670573708996332E-4</c:v>
                </c:pt>
                <c:pt idx="640">
                  <c:v>5.2066676134975617E-4</c:v>
                </c:pt>
                <c:pt idx="641">
                  <c:v>5.1465527341718303E-4</c:v>
                </c:pt>
                <c:pt idx="642">
                  <c:v>5.0867248651067848E-4</c:v>
                </c:pt>
                <c:pt idx="643">
                  <c:v>5.0271960932710298E-4</c:v>
                </c:pt>
                <c:pt idx="644">
                  <c:v>4.9679784568098574E-4</c:v>
                </c:pt>
                <c:pt idx="645">
                  <c:v>4.9090839414143875E-4</c:v>
                </c:pt>
                <c:pt idx="646">
                  <c:v>4.8505244766681305E-4</c:v>
                </c:pt>
                <c:pt idx="647">
                  <c:v>4.7923119323726407E-4</c:v>
                </c:pt>
                <c:pt idx="648">
                  <c:v>4.7344581148535837E-4</c:v>
                </c:pt>
                <c:pt idx="649">
                  <c:v>4.6769747632481422E-4</c:v>
                </c:pt>
                <c:pt idx="650">
                  <c:v>4.6198735457757354E-4</c:v>
                </c:pt>
                <c:pt idx="651">
                  <c:v>4.5631660559927181E-4</c:v>
                </c:pt>
                <c:pt idx="652">
                  <c:v>4.5068638090332613E-4</c:v>
                </c:pt>
                <c:pt idx="653">
                  <c:v>4.450978237837182E-4</c:v>
                </c:pt>
                <c:pt idx="654">
                  <c:v>4.3955206893666297E-4</c:v>
                </c:pt>
                <c:pt idx="655">
                  <c:v>4.3405024208130211E-4</c:v>
                </c:pt>
                <c:pt idx="656">
                  <c:v>4.2859345957957146E-4</c:v>
                </c:pt>
                <c:pt idx="657">
                  <c:v>4.2318282805539284E-4</c:v>
                </c:pt>
                <c:pt idx="658">
                  <c:v>4.1781944401338448E-4</c:v>
                </c:pt>
                <c:pt idx="659">
                  <c:v>4.1250439345719354E-4</c:v>
                </c:pt>
                <c:pt idx="660">
                  <c:v>4.0723875150768001E-4</c:v>
                </c:pt>
                <c:pt idx="661">
                  <c:v>4.0202358202106182E-4</c:v>
                </c:pt>
                <c:pt idx="662">
                  <c:v>3.9685993720722893E-4</c:v>
                </c:pt>
                <c:pt idx="663">
                  <c:v>3.9174885724838001E-4</c:v>
                </c:pt>
                <c:pt idx="664">
                  <c:v>3.8669136991815979E-4</c:v>
                </c:pt>
                <c:pt idx="665">
                  <c:v>3.8168849020147699E-4</c:v>
                </c:pt>
                <c:pt idx="666">
                  <c:v>3.7674121991517764E-4</c:v>
                </c:pt>
                <c:pt idx="667">
                  <c:v>3.7185054732974512E-4</c:v>
                </c:pt>
                <c:pt idx="668">
                  <c:v>3.6701744679222797E-4</c:v>
                </c:pt>
                <c:pt idx="669">
                  <c:v>3.6224287835056972E-4</c:v>
                </c:pt>
                <c:pt idx="670">
                  <c:v>3.5752778737951582E-4</c:v>
                </c:pt>
                <c:pt idx="671">
                  <c:v>3.528731042083071E-4</c:v>
                </c:pt>
                <c:pt idx="672">
                  <c:v>3.4827974375032939E-4</c:v>
                </c:pt>
                <c:pt idx="673">
                  <c:v>3.4374860513492107E-4</c:v>
                </c:pt>
                <c:pt idx="674">
                  <c:v>3.3928057134153351E-4</c:v>
                </c:pt>
                <c:pt idx="675">
                  <c:v>3.3487650883640965E-4</c:v>
                </c:pt>
                <c:pt idx="676">
                  <c:v>3.305372672120254E-4</c:v>
                </c:pt>
                <c:pt idx="677">
                  <c:v>3.2626367882944191E-4</c:v>
                </c:pt>
                <c:pt idx="678">
                  <c:v>3.2205655846378523E-4</c:v>
                </c:pt>
                <c:pt idx="679">
                  <c:v>3.1791670295305613E-4</c:v>
                </c:pt>
                <c:pt idx="680">
                  <c:v>3.1384489085045045E-4</c:v>
                </c:pt>
                <c:pt idx="681">
                  <c:v>3.0984188208041949E-4</c:v>
                </c:pt>
                <c:pt idx="682">
                  <c:v>3.0590841759862275E-4</c:v>
                </c:pt>
                <c:pt idx="683">
                  <c:v>3.0204521905601695E-4</c:v>
                </c:pt>
                <c:pt idx="684">
                  <c:v>2.9825298846726327E-4</c:v>
                </c:pt>
                <c:pt idx="685">
                  <c:v>2.9453240788364647E-4</c:v>
                </c:pt>
                <c:pt idx="686">
                  <c:v>2.9088413907071755E-4</c:v>
                </c:pt>
                <c:pt idx="687">
                  <c:v>2.8730882319085132E-4</c:v>
                </c:pt>
                <c:pt idx="688">
                  <c:v>2.8380708049092958E-4</c:v>
                </c:pt>
                <c:pt idx="689">
                  <c:v>2.8037950999533528E-4</c:v>
                </c:pt>
                <c:pt idx="690">
                  <c:v>2.7702668920447066E-4</c:v>
                </c:pt>
                <c:pt idx="691">
                  <c:v>2.7374917379898627E-4</c:v>
                </c:pt>
                <c:pt idx="692">
                  <c:v>2.7054749734992871E-4</c:v>
                </c:pt>
                <c:pt idx="693">
                  <c:v>2.6742217103499629E-4</c:v>
                </c:pt>
                <c:pt idx="694">
                  <c:v>2.6437368336110239E-4</c:v>
                </c:pt>
                <c:pt idx="695">
                  <c:v>2.6140249989344455E-4</c:v>
                </c:pt>
                <c:pt idx="696">
                  <c:v>2.5850906299126371E-4</c:v>
                </c:pt>
                <c:pt idx="697">
                  <c:v>2.556937915504983E-4</c:v>
                </c:pt>
                <c:pt idx="698">
                  <c:v>2.5295708075351282E-4</c:v>
                </c:pt>
                <c:pt idx="699">
                  <c:v>2.5029930182609959E-4</c:v>
                </c:pt>
                <c:pt idx="700">
                  <c:v>2.4772080180193381E-4</c:v>
                </c:pt>
                <c:pt idx="701">
                  <c:v>2.4522190329467371E-4</c:v>
                </c:pt>
                <c:pt idx="702">
                  <c:v>2.4280290427788524E-4</c:v>
                </c:pt>
                <c:pt idx="703">
                  <c:v>2.4046407787297483E-4</c:v>
                </c:pt>
                <c:pt idx="704">
                  <c:v>2.3820567214531051E-4</c:v>
                </c:pt>
                <c:pt idx="705">
                  <c:v>2.3602790990870538E-4</c:v>
                </c:pt>
                <c:pt idx="706">
                  <c:v>2.339309885384414E-4</c:v>
                </c:pt>
                <c:pt idx="707">
                  <c:v>2.3191507979300106E-4</c:v>
                </c:pt>
                <c:pt idx="708">
                  <c:v>2.299803296446809E-4</c:v>
                </c:pt>
                <c:pt idx="709">
                  <c:v>2.281268581192472E-4</c:v>
                </c:pt>
                <c:pt idx="710">
                  <c:v>2.2635475914480199E-4</c:v>
                </c:pt>
                <c:pt idx="711">
                  <c:v>2.2466410041001498E-4</c:v>
                </c:pt>
                <c:pt idx="712">
                  <c:v>2.2305492323187906E-4</c:v>
                </c:pt>
                <c:pt idx="713">
                  <c:v>2.2152724243314402E-4</c:v>
                </c:pt>
                <c:pt idx="714">
                  <c:v>2.2008104622957446E-4</c:v>
                </c:pt>
                <c:pt idx="715">
                  <c:v>2.1871629612718E-4</c:v>
                </c:pt>
                <c:pt idx="716">
                  <c:v>2.1743292682955732E-4</c:v>
                </c:pt>
                <c:pt idx="717">
                  <c:v>2.1623084615548456E-4</c:v>
                </c:pt>
                <c:pt idx="718">
                  <c:v>2.1510993496689774E-4</c:v>
                </c:pt>
                <c:pt idx="719">
                  <c:v>2.14070047107382E-4</c:v>
                </c:pt>
                <c:pt idx="720">
                  <c:v>2.1311100935130051E-4</c:v>
                </c:pt>
                <c:pt idx="721">
                  <c:v>2.1223262136368227E-4</c:v>
                </c:pt>
                <c:pt idx="722">
                  <c:v>2.1143465567098488E-4</c:v>
                </c:pt>
                <c:pt idx="723">
                  <c:v>2.1071685764284225E-4</c:v>
                </c:pt>
                <c:pt idx="724">
                  <c:v>2.1007894548490545E-4</c:v>
                </c:pt>
                <c:pt idx="725">
                  <c:v>2.0952061024287605E-4</c:v>
                </c:pt>
                <c:pt idx="726">
                  <c:v>2.0904151581783011E-4</c:v>
                </c:pt>
                <c:pt idx="727">
                  <c:v>2.0864129899292235E-4</c:v>
                </c:pt>
                <c:pt idx="728">
                  <c:v>2.0831956947155771E-4</c:v>
                </c:pt>
                <c:pt idx="729">
                  <c:v>2.0807590992711006E-4</c:v>
                </c:pt>
                <c:pt idx="730">
                  <c:v>2.0790987606426336E-4</c:v>
                </c:pt>
                <c:pt idx="731">
                  <c:v>2.0782099669204468E-4</c:v>
                </c:pt>
                <c:pt idx="732">
                  <c:v>2.0780877380861294E-4</c:v>
                </c:pt>
                <c:pt idx="733">
                  <c:v>2.0787268269786136E-4</c:v>
                </c:pt>
                <c:pt idx="734">
                  <c:v>2.080121720378859E-4</c:v>
                </c:pt>
                <c:pt idx="735">
                  <c:v>2.082266640213658E-4</c:v>
                </c:pt>
                <c:pt idx="736">
                  <c:v>2.0851555448789637E-4</c:v>
                </c:pt>
                <c:pt idx="737">
                  <c:v>2.0887821306830873E-4</c:v>
                </c:pt>
                <c:pt idx="738">
                  <c:v>2.0931398334100328E-4</c:v>
                </c:pt>
                <c:pt idx="739">
                  <c:v>2.0982218300031987E-4</c:v>
                </c:pt>
                <c:pt idx="740">
                  <c:v>2.1040210403695895E-4</c:v>
                </c:pt>
                <c:pt idx="741">
                  <c:v>2.1105301293046326E-4</c:v>
                </c:pt>
                <c:pt idx="742">
                  <c:v>2.1177415085376215E-4</c:v>
                </c:pt>
                <c:pt idx="743">
                  <c:v>2.1256473388977447E-4</c:v>
                </c:pt>
                <c:pt idx="744">
                  <c:v>2.1342395326006007E-4</c:v>
                </c:pt>
                <c:pt idx="745">
                  <c:v>2.14350975565501E-4</c:v>
                </c:pt>
                <c:pt idx="746">
                  <c:v>2.1534494303899042E-4</c:v>
                </c:pt>
                <c:pt idx="747">
                  <c:v>2.1640497381009675E-4</c:v>
                </c:pt>
                <c:pt idx="748">
                  <c:v>2.1753016218166666E-4</c:v>
                </c:pt>
                <c:pt idx="749">
                  <c:v>2.187195789183219E-4</c:v>
                </c:pt>
                <c:pt idx="750">
                  <c:v>2.1997227154679953E-4</c:v>
                </c:pt>
                <c:pt idx="751">
                  <c:v>2.2128726466807614E-4</c:v>
                </c:pt>
                <c:pt idx="752">
                  <c:v>2.2266356028121233E-4</c:v>
                </c:pt>
                <c:pt idx="753">
                  <c:v>2.2410013811884625E-4</c:v>
                </c:pt>
                <c:pt idx="754">
                  <c:v>2.2559595599425333E-4</c:v>
                </c:pt>
                <c:pt idx="755">
                  <c:v>2.2714995015989299E-4</c:v>
                </c:pt>
                <c:pt idx="756">
                  <c:v>2.2876103567734187E-4</c:v>
                </c:pt>
                <c:pt idx="757">
                  <c:v>2.3042810679852133E-4</c:v>
                </c:pt>
                <c:pt idx="758">
                  <c:v>2.3215003735810568E-4</c:v>
                </c:pt>
                <c:pt idx="759">
                  <c:v>2.339256811770034E-4</c:v>
                </c:pt>
                <c:pt idx="760">
                  <c:v>2.3575387247678554E-4</c:v>
                </c:pt>
                <c:pt idx="761">
                  <c:v>2.3763342630493681E-4</c:v>
                </c:pt>
                <c:pt idx="762">
                  <c:v>2.395631389707952E-4</c:v>
                </c:pt>
                <c:pt idx="763">
                  <c:v>2.415417884920348E-4</c:v>
                </c:pt>
                <c:pt idx="764">
                  <c:v>2.4356813505154899E-4</c:v>
                </c:pt>
                <c:pt idx="765">
                  <c:v>2.4564092146457303E-4</c:v>
                </c:pt>
                <c:pt idx="766">
                  <c:v>2.4775887365589003E-4</c:v>
                </c:pt>
                <c:pt idx="767">
                  <c:v>2.499207011469454E-4</c:v>
                </c:pt>
                <c:pt idx="768">
                  <c:v>2.5212509755269901E-4</c:v>
                </c:pt>
                <c:pt idx="769">
                  <c:v>2.5437074108803227E-4</c:v>
                </c:pt>
                <c:pt idx="770">
                  <c:v>2.5665629508351618E-4</c:v>
                </c:pt>
                <c:pt idx="771">
                  <c:v>2.5898040851035458E-4</c:v>
                </c:pt>
                <c:pt idx="772">
                  <c:v>2.6134171651429088E-4</c:v>
                </c:pt>
                <c:pt idx="773">
                  <c:v>2.637388409582771E-4</c:v>
                </c:pt>
                <c:pt idx="774">
                  <c:v>2.6617039097368608E-4</c:v>
                </c:pt>
                <c:pt idx="775">
                  <c:v>2.6863496351984997E-4</c:v>
                </c:pt>
                <c:pt idx="776">
                  <c:v>2.7113114395169397E-4</c:v>
                </c:pt>
                <c:pt idx="777">
                  <c:v>2.7365750659523523E-4</c:v>
                </c:pt>
                <c:pt idx="778">
                  <c:v>2.7621261533070687E-4</c:v>
                </c:pt>
                <c:pt idx="779">
                  <c:v>2.7879502418306135E-4</c:v>
                </c:pt>
                <c:pt idx="780">
                  <c:v>2.8140327791960254E-4</c:v>
                </c:pt>
                <c:pt idx="781">
                  <c:v>2.840359126544915E-4</c:v>
                </c:pt>
                <c:pt idx="782">
                  <c:v>2.8669145645986193E-4</c:v>
                </c:pt>
                <c:pt idx="783">
                  <c:v>2.8936842998327817E-4</c:v>
                </c:pt>
                <c:pt idx="784">
                  <c:v>2.9206534707126457E-4</c:v>
                </c:pt>
                <c:pt idx="785">
                  <c:v>2.9478071539862458E-4</c:v>
                </c:pt>
                <c:pt idx="786">
                  <c:v>2.9751303710327001E-4</c:v>
                </c:pt>
                <c:pt idx="787">
                  <c:v>3.0026080942627069E-4</c:v>
                </c:pt>
                <c:pt idx="788">
                  <c:v>3.0302252535682934E-4</c:v>
                </c:pt>
                <c:pt idx="789">
                  <c:v>3.0579667428188944E-4</c:v>
                </c:pt>
                <c:pt idx="790">
                  <c:v>3.0858174264006597E-4</c:v>
                </c:pt>
                <c:pt idx="791">
                  <c:v>3.1137621457960564E-4</c:v>
                </c:pt>
                <c:pt idx="792">
                  <c:v>3.1417857262003963E-4</c:v>
                </c:pt>
                <c:pt idx="793">
                  <c:v>3.1698729831725406E-4</c:v>
                </c:pt>
                <c:pt idx="794">
                  <c:v>3.1980087293162084E-4</c:v>
                </c:pt>
                <c:pt idx="795">
                  <c:v>3.2261777809887855E-4</c:v>
                </c:pt>
                <c:pt idx="796">
                  <c:v>3.2543649650345686E-4</c:v>
                </c:pt>
                <c:pt idx="797">
                  <c:v>3.2825551255389067E-4</c:v>
                </c:pt>
                <c:pt idx="798">
                  <c:v>3.3107331305998557E-4</c:v>
                </c:pt>
                <c:pt idx="799">
                  <c:v>3.338883879114372E-4</c:v>
                </c:pt>
                <c:pt idx="800">
                  <c:v>3.366992307575167E-4</c:v>
                </c:pt>
                <c:pt idx="801">
                  <c:v>3.3950433968751902E-4</c:v>
                </c:pt>
                <c:pt idx="802">
                  <c:v>3.4230221791161551E-4</c:v>
                </c:pt>
                <c:pt idx="803">
                  <c:v>3.4509137444174698E-4</c:v>
                </c:pt>
                <c:pt idx="804">
                  <c:v>3.4787032477225815E-4</c:v>
                </c:pt>
                <c:pt idx="805">
                  <c:v>3.5063759155984928E-4</c:v>
                </c:pt>
                <c:pt idx="806">
                  <c:v>3.5339170530257892E-4</c:v>
                </c:pt>
                <c:pt idx="807">
                  <c:v>3.5613120501748057E-4</c:v>
                </c:pt>
                <c:pt idx="808">
                  <c:v>3.5885463891650117E-4</c:v>
                </c:pt>
                <c:pt idx="809">
                  <c:v>3.6156056508037624E-4</c:v>
                </c:pt>
                <c:pt idx="810">
                  <c:v>3.6424755213008606E-4</c:v>
                </c:pt>
                <c:pt idx="811">
                  <c:v>3.6691417989553367E-4</c:v>
                </c:pt>
                <c:pt idx="812">
                  <c:v>3.6955904008111225E-4</c:v>
                </c:pt>
                <c:pt idx="813">
                  <c:v>3.7218073692774675E-4</c:v>
                </c:pt>
                <c:pt idx="814">
                  <c:v>3.747778878711269E-4</c:v>
                </c:pt>
                <c:pt idx="815">
                  <c:v>3.7734912419570219E-4</c:v>
                </c:pt>
                <c:pt idx="816">
                  <c:v>3.798930916841193E-4</c:v>
                </c:pt>
                <c:pt idx="817">
                  <c:v>3.8240845126175018E-4</c:v>
                </c:pt>
                <c:pt idx="818">
                  <c:v>3.8489387963591248E-4</c:v>
                </c:pt>
                <c:pt idx="819">
                  <c:v>3.8734806992947294E-4</c:v>
                </c:pt>
                <c:pt idx="820">
                  <c:v>3.8976973230846646E-4</c:v>
                </c:pt>
                <c:pt idx="821">
                  <c:v>3.9215759460334195E-4</c:v>
                </c:pt>
                <c:pt idx="822">
                  <c:v>3.9451040292353789E-4</c:v>
                </c:pt>
                <c:pt idx="823">
                  <c:v>3.9682692226500533E-4</c:v>
                </c:pt>
                <c:pt idx="824">
                  <c:v>3.9910593711033109E-4</c:v>
                </c:pt>
                <c:pt idx="825">
                  <c:v>4.0134625202112718E-4</c:v>
                </c:pt>
                <c:pt idx="826">
                  <c:v>4.0354669222234635E-4</c:v>
                </c:pt>
                <c:pt idx="827">
                  <c:v>4.0570610417815626E-4</c:v>
                </c:pt>
                <c:pt idx="828">
                  <c:v>4.0782335615907671E-4</c:v>
                </c:pt>
                <c:pt idx="829">
                  <c:v>4.0989733880000758E-4</c:v>
                </c:pt>
                <c:pt idx="830">
                  <c:v>4.1192696564885202E-4</c:v>
                </c:pt>
                <c:pt idx="831">
                  <c:v>4.1391117370536649E-4</c:v>
                </c:pt>
                <c:pt idx="832">
                  <c:v>4.1584892394996972E-4</c:v>
                </c:pt>
                <c:pt idx="833">
                  <c:v>4.1773920186212189E-4</c:v>
                </c:pt>
                <c:pt idx="834">
                  <c:v>4.195810179280342E-4</c:v>
                </c:pt>
                <c:pt idx="835">
                  <c:v>4.2137340813734538E-4</c:v>
                </c:pt>
                <c:pt idx="836">
                  <c:v>4.2311543446846745E-4</c:v>
                </c:pt>
                <c:pt idx="837">
                  <c:v>4.2480618536233855E-4</c:v>
                </c:pt>
                <c:pt idx="838">
                  <c:v>4.2644477618423331E-4</c:v>
                </c:pt>
                <c:pt idx="839">
                  <c:v>4.2803034967336701E-4</c:v>
                </c:pt>
                <c:pt idx="840">
                  <c:v>4.2956207638003303E-4</c:v>
                </c:pt>
                <c:pt idx="841">
                  <c:v>4.3103915508993637E-4</c:v>
                </c:pt>
                <c:pt idx="842">
                  <c:v>4.3246081323551193E-4</c:v>
                </c:pt>
                <c:pt idx="843">
                  <c:v>4.3382630729391699E-4</c:v>
                </c:pt>
                <c:pt idx="844">
                  <c:v>4.3513492317145085E-4</c:v>
                </c:pt>
                <c:pt idx="845">
                  <c:v>4.3638597657417506E-4</c:v>
                </c:pt>
                <c:pt idx="846">
                  <c:v>4.3757881336441981E-4</c:v>
                </c:pt>
                <c:pt idx="847">
                  <c:v>4.3871280990302199E-4</c:v>
                </c:pt>
                <c:pt idx="848">
                  <c:v>4.3978737337698978E-4</c:v>
                </c:pt>
                <c:pt idx="849">
                  <c:v>4.4080194211239916E-4</c:v>
                </c:pt>
                <c:pt idx="850">
                  <c:v>4.4175598587231846E-4</c:v>
                </c:pt>
                <c:pt idx="851">
                  <c:v>4.4264900613949552E-4</c:v>
                </c:pt>
                <c:pt idx="852">
                  <c:v>4.4348053638368086E-4</c:v>
                </c:pt>
                <c:pt idx="853">
                  <c:v>4.4425014231330782E-4</c:v>
                </c:pt>
                <c:pt idx="854">
                  <c:v>4.4495742211143229E-4</c:v>
                </c:pt>
                <c:pt idx="855">
                  <c:v>4.4560200665564643E-4</c:v>
                </c:pt>
                <c:pt idx="856">
                  <c:v>4.4618355972190669E-4</c:v>
                </c:pt>
                <c:pt idx="857">
                  <c:v>4.4670177817201487E-4</c:v>
                </c:pt>
                <c:pt idx="858">
                  <c:v>4.4715639212468275E-4</c:v>
                </c:pt>
                <c:pt idx="859">
                  <c:v>4.4754716510995258E-4</c:v>
                </c:pt>
                <c:pt idx="860">
                  <c:v>4.4787389420692107E-4</c:v>
                </c:pt>
                <c:pt idx="861">
                  <c:v>4.481364101645587E-4</c:v>
                </c:pt>
                <c:pt idx="862">
                  <c:v>4.4833457750556485E-4</c:v>
                </c:pt>
                <c:pt idx="863">
                  <c:v>4.4846829461312989E-4</c:v>
                </c:pt>
                <c:pt idx="864">
                  <c:v>4.4853749380049511E-4</c:v>
                </c:pt>
                <c:pt idx="865">
                  <c:v>4.4854214136321629E-4</c:v>
                </c:pt>
                <c:pt idx="866">
                  <c:v>4.4848223761408969E-4</c:v>
                </c:pt>
                <c:pt idx="867">
                  <c:v>4.4835781690060974E-4</c:v>
                </c:pt>
                <c:pt idx="868">
                  <c:v>4.4816894760494355E-4</c:v>
                </c:pt>
                <c:pt idx="869">
                  <c:v>4.479157321263435E-4</c:v>
                </c:pt>
                <c:pt idx="870">
                  <c:v>4.4759830684597913E-4</c:v>
                </c:pt>
                <c:pt idx="871">
                  <c:v>4.4721684207411623E-4</c:v>
                </c:pt>
                <c:pt idx="872">
                  <c:v>4.4677154197967191E-4</c:v>
                </c:pt>
                <c:pt idx="873">
                  <c:v>4.4626264450208441E-4</c:v>
                </c:pt>
                <c:pt idx="874">
                  <c:v>4.4569042124554192E-4</c:v>
                </c:pt>
                <c:pt idx="875">
                  <c:v>4.4505517735551545E-4</c:v>
                </c:pt>
                <c:pt idx="876">
                  <c:v>4.443572513776967E-4</c:v>
                </c:pt>
                <c:pt idx="877">
                  <c:v>4.4359701509928099E-4</c:v>
                </c:pt>
                <c:pt idx="878">
                  <c:v>4.4277487337270472E-4</c:v>
                </c:pt>
                <c:pt idx="879">
                  <c:v>4.4189126392183835E-4</c:v>
                </c:pt>
                <c:pt idx="880">
                  <c:v>4.4094665713071313E-4</c:v>
                </c:pt>
                <c:pt idx="881">
                  <c:v>4.399415558148501E-4</c:v>
                </c:pt>
                <c:pt idx="882">
                  <c:v>4.3887649497527267E-4</c:v>
                </c:pt>
                <c:pt idx="883">
                  <c:v>4.3775204153526499E-4</c:v>
                </c:pt>
                <c:pt idx="884">
                  <c:v>4.365687940600153E-4</c:v>
                </c:pt>
                <c:pt idx="885">
                  <c:v>4.3532738245922217E-4</c:v>
                </c:pt>
                <c:pt idx="886">
                  <c:v>4.3402846767280542E-4</c:v>
                </c:pt>
                <c:pt idx="887">
                  <c:v>4.3267274133981662E-4</c:v>
                </c:pt>
                <c:pt idx="888">
                  <c:v>4.3126092545073909E-4</c:v>
                </c:pt>
                <c:pt idx="889">
                  <c:v>4.2979377198327205E-4</c:v>
                </c:pt>
                <c:pt idx="890">
                  <c:v>4.2827206252179953E-4</c:v>
                </c:pt>
                <c:pt idx="891">
                  <c:v>4.2669660786070021E-4</c:v>
                </c:pt>
                <c:pt idx="892">
                  <c:v>4.2506824759164978E-4</c:v>
                </c:pt>
                <c:pt idx="893">
                  <c:v>4.2338784967516676E-4</c:v>
                </c:pt>
                <c:pt idx="894">
                  <c:v>4.2165630999651085E-4</c:v>
                </c:pt>
                <c:pt idx="895">
                  <c:v>4.198745519062505E-4</c:v>
                </c:pt>
                <c:pt idx="896">
                  <c:v>4.1804352574559593E-4</c:v>
                </c:pt>
                <c:pt idx="897">
                  <c:v>4.1616420835684183E-4</c:v>
                </c:pt>
                <c:pt idx="898">
                  <c:v>4.1423760257905011E-4</c:v>
                </c:pt>
                <c:pt idx="899">
                  <c:v>4.1226473672929765E-4</c:v>
                </c:pt>
                <c:pt idx="900">
                  <c:v>4.1024666406970262E-4</c:v>
                </c:pt>
                <c:pt idx="901">
                  <c:v>4.0818446226048989E-4</c:v>
                </c:pt>
                <c:pt idx="902">
                  <c:v>4.060792327993835E-4</c:v>
                </c:pt>
                <c:pt idx="903">
                  <c:v>4.0393210044760934E-4</c:v>
                </c:pt>
                <c:pt idx="904">
                  <c:v>4.0174421264276006E-4</c:v>
                </c:pt>
                <c:pt idx="905">
                  <c:v>3.9951673889886119E-4</c:v>
                </c:pt>
                <c:pt idx="906">
                  <c:v>3.9725087019393111E-4</c:v>
                </c:pt>
                <c:pt idx="907">
                  <c:v>3.949478183453304E-4</c:v>
                </c:pt>
                <c:pt idx="908">
                  <c:v>3.9260881537322946E-4</c:v>
                </c:pt>
                <c:pt idx="909">
                  <c:v>3.9023511285253738E-4</c:v>
                </c:pt>
                <c:pt idx="910">
                  <c:v>3.8782798125361204E-4</c:v>
                </c:pt>
                <c:pt idx="911">
                  <c:v>3.8538870927209518E-4</c:v>
                </c:pt>
                <c:pt idx="912">
                  <c:v>3.8291860314821496E-4</c:v>
                </c:pt>
                <c:pt idx="913">
                  <c:v>3.8041898597595425E-4</c:v>
                </c:pt>
                <c:pt idx="914">
                  <c:v>3.7789119700237415E-4</c:v>
                </c:pt>
                <c:pt idx="915">
                  <c:v>3.75336590917537E-4</c:v>
                </c:pt>
                <c:pt idx="916">
                  <c:v>3.7275653713536333E-4</c:v>
                </c:pt>
                <c:pt idx="917">
                  <c:v>3.7015241906580029E-4</c:v>
                </c:pt>
                <c:pt idx="918">
                  <c:v>3.6752563337873271E-4</c:v>
                </c:pt>
                <c:pt idx="919">
                  <c:v>3.6487758925997946E-4</c:v>
                </c:pt>
                <c:pt idx="920">
                  <c:v>3.6220970765979063E-4</c:v>
                </c:pt>
                <c:pt idx="921">
                  <c:v>3.5952342053429147E-4</c:v>
                </c:pt>
                <c:pt idx="922">
                  <c:v>3.56820170080203E-4</c:v>
                </c:pt>
                <c:pt idx="923">
                  <c:v>3.5410140796332746E-4</c:v>
                </c:pt>
                <c:pt idx="924">
                  <c:v>3.5136859454117146E-4</c:v>
                </c:pt>
                <c:pt idx="925">
                  <c:v>3.4862319808015861E-4</c:v>
                </c:pt>
                <c:pt idx="926">
                  <c:v>3.4586669396782668E-4</c:v>
                </c:pt>
                <c:pt idx="927">
                  <c:v>3.431005639204669E-4</c:v>
                </c:pt>
                <c:pt idx="928">
                  <c:v>3.4032629518663767E-4</c:v>
                </c:pt>
                <c:pt idx="929">
                  <c:v>3.37545379746968E-4</c:v>
                </c:pt>
                <c:pt idx="930">
                  <c:v>3.3475931351071572E-4</c:v>
                </c:pt>
                <c:pt idx="931">
                  <c:v>3.3196959550949967E-4</c:v>
                </c:pt>
                <c:pt idx="932">
                  <c:v>3.2917772708868326E-4</c:v>
                </c:pt>
                <c:pt idx="933">
                  <c:v>3.2638521109682394E-4</c:v>
                </c:pt>
                <c:pt idx="934">
                  <c:v>3.2359355107364852E-4</c:v>
                </c:pt>
                <c:pt idx="935">
                  <c:v>3.2080425043701515E-4</c:v>
                </c:pt>
                <c:pt idx="936">
                  <c:v>3.1801881166931877E-4</c:v>
                </c:pt>
                <c:pt idx="937">
                  <c:v>3.1523873550374907E-4</c:v>
                </c:pt>
                <c:pt idx="938">
                  <c:v>3.1246552011093007E-4</c:v>
                </c:pt>
                <c:pt idx="939">
                  <c:v>3.0970066028632062E-4</c:v>
                </c:pt>
                <c:pt idx="940">
                  <c:v>3.069456466388805E-4</c:v>
                </c:pt>
                <c:pt idx="941">
                  <c:v>3.0420196478143978E-4</c:v>
                </c:pt>
                <c:pt idx="942">
                  <c:v>3.0147109452322848E-4</c:v>
                </c:pt>
                <c:pt idx="943">
                  <c:v>2.9875450906501782E-4</c:v>
                </c:pt>
                <c:pt idx="944">
                  <c:v>2.9605367419732813E-4</c:v>
                </c:pt>
                <c:pt idx="945">
                  <c:v>2.9337004750215926E-4</c:v>
                </c:pt>
                <c:pt idx="946">
                  <c:v>2.9070507755869372E-4</c:v>
                </c:pt>
                <c:pt idx="947">
                  <c:v>2.8806020315341312E-4</c:v>
                </c:pt>
                <c:pt idx="948">
                  <c:v>2.8543685249508811E-4</c:v>
                </c:pt>
                <c:pt idx="949">
                  <c:v>2.8283644243507779E-4</c:v>
                </c:pt>
                <c:pt idx="950">
                  <c:v>2.8026037769338823E-4</c:v>
                </c:pt>
                <c:pt idx="951">
                  <c:v>2.7771005009091863E-4</c:v>
                </c:pt>
                <c:pt idx="952">
                  <c:v>2.7518683778834723E-4</c:v>
                </c:pt>
                <c:pt idx="953">
                  <c:v>2.7269210453207933E-4</c:v>
                </c:pt>
                <c:pt idx="954">
                  <c:v>2.7022719890768915E-4</c:v>
                </c:pt>
                <c:pt idx="955">
                  <c:v>2.6779345360128696E-4</c:v>
                </c:pt>
                <c:pt idx="956">
                  <c:v>2.6539218466922743E-4</c:v>
                </c:pt>
                <c:pt idx="957">
                  <c:v>2.6302469081658167E-4</c:v>
                </c:pt>
                <c:pt idx="958">
                  <c:v>2.6069225268477998E-4</c:v>
                </c:pt>
                <c:pt idx="959">
                  <c:v>2.5839613214884106E-4</c:v>
                </c:pt>
                <c:pt idx="960">
                  <c:v>2.5613757162458705E-4</c:v>
                </c:pt>
                <c:pt idx="961">
                  <c:v>2.5391779338623815E-4</c:v>
                </c:pt>
                <c:pt idx="962">
                  <c:v>2.5173799889478696E-4</c:v>
                </c:pt>
                <c:pt idx="963">
                  <c:v>2.4959936813753237E-4</c:v>
                </c:pt>
                <c:pt idx="964">
                  <c:v>2.4750305897915694E-4</c:v>
                </c:pt>
                <c:pt idx="965">
                  <c:v>2.4545020652471695E-4</c:v>
                </c:pt>
                <c:pt idx="966">
                  <c:v>2.4344192249491846E-4</c:v>
                </c:pt>
                <c:pt idx="967">
                  <c:v>2.4147929461403294E-4</c:v>
                </c:pt>
                <c:pt idx="968">
                  <c:v>2.3956338601081352E-4</c:v>
                </c:pt>
                <c:pt idx="969">
                  <c:v>2.3769523463274748E-4</c:v>
                </c:pt>
                <c:pt idx="970">
                  <c:v>2.3587585267399391E-4</c:v>
                </c:pt>
                <c:pt idx="971">
                  <c:v>2.3410622601733301E-4</c:v>
                </c:pt>
                <c:pt idx="972">
                  <c:v>2.3238731369044522E-4</c:v>
                </c:pt>
                <c:pt idx="973">
                  <c:v>2.3072004733684453E-4</c:v>
                </c:pt>
                <c:pt idx="974">
                  <c:v>2.2910533070176402E-4</c:v>
                </c:pt>
                <c:pt idx="975">
                  <c:v>2.2754403913329791E-4</c:v>
                </c:pt>
                <c:pt idx="976">
                  <c:v>2.2603701909908226E-4</c:v>
                </c:pt>
                <c:pt idx="977">
                  <c:v>2.2458508771880278E-4</c:v>
                </c:pt>
                <c:pt idx="978">
                  <c:v>2.2318903231279604E-4</c:v>
                </c:pt>
                <c:pt idx="979">
                  <c:v>2.2184960996700603E-4</c:v>
                </c:pt>
                <c:pt idx="980">
                  <c:v>2.2056754711455157E-4</c:v>
                </c:pt>
                <c:pt idx="981">
                  <c:v>2.1934353913414628E-4</c:v>
                </c:pt>
                <c:pt idx="982">
                  <c:v>2.1817824996560477E-4</c:v>
                </c:pt>
                <c:pt idx="983">
                  <c:v>2.1707231174265701E-4</c:v>
                </c:pt>
                <c:pt idx="984">
                  <c:v>2.1602632444328831E-4</c:v>
                </c:pt>
                <c:pt idx="985">
                  <c:v>2.1504085555780562E-4</c:v>
                </c:pt>
                <c:pt idx="986">
                  <c:v>2.1411643977482279E-4</c:v>
                </c:pt>
                <c:pt idx="987">
                  <c:v>2.1325357868535056E-4</c:v>
                </c:pt>
                <c:pt idx="988">
                  <c:v>2.1245274050516109E-4</c:v>
                </c:pt>
                <c:pt idx="989">
                  <c:v>2.1171435981559084E-4</c:v>
                </c:pt>
                <c:pt idx="990">
                  <c:v>2.1103883732293021E-4</c:v>
                </c:pt>
                <c:pt idx="991">
                  <c:v>2.1042653963654332E-4</c:v>
                </c:pt>
                <c:pt idx="992">
                  <c:v>2.098777990658452E-4</c:v>
                </c:pt>
                <c:pt idx="993">
                  <c:v>2.0939291343625586E-4</c:v>
                </c:pt>
                <c:pt idx="994">
                  <c:v>2.0897214592423746E-4</c:v>
                </c:pt>
                <c:pt idx="995">
                  <c:v>2.0861572491151232E-4</c:v>
                </c:pt>
                <c:pt idx="996">
                  <c:v>2.0832384385854614E-4</c:v>
                </c:pt>
                <c:pt idx="997">
                  <c:v>2.0809666119736941E-4</c:v>
                </c:pt>
                <c:pt idx="998">
                  <c:v>2.0793430024380129E-4</c:v>
                </c:pt>
                <c:pt idx="999">
                  <c:v>2.0783684912912585E-4</c:v>
                </c:pt>
                <c:pt idx="1000">
                  <c:v>2.0780436075126116E-4</c:v>
                </c:pt>
              </c:numCache>
            </c:numRef>
          </c:yVal>
          <c:smooth val="1"/>
        </c:ser>
        <c:ser>
          <c:idx val="2"/>
          <c:order val="2"/>
          <c:tx>
            <c:v>1st excited state</c:v>
          </c:tx>
          <c:marker>
            <c:symbol val="none"/>
          </c:marker>
          <c:xVal>
            <c:numRef>
              <c:f>Sheet2!$C$2:$C$10000</c:f>
              <c:numCache>
                <c:formatCode>General</c:formatCode>
                <c:ptCount val="9999"/>
                <c:pt idx="0">
                  <c:v>0</c:v>
                </c:pt>
                <c:pt idx="1">
                  <c:v>0.12</c:v>
                </c:pt>
                <c:pt idx="2">
                  <c:v>0.24</c:v>
                </c:pt>
                <c:pt idx="3">
                  <c:v>0.36</c:v>
                </c:pt>
                <c:pt idx="4">
                  <c:v>0.48</c:v>
                </c:pt>
                <c:pt idx="5">
                  <c:v>0.6</c:v>
                </c:pt>
                <c:pt idx="6">
                  <c:v>0.72</c:v>
                </c:pt>
                <c:pt idx="7">
                  <c:v>0.84</c:v>
                </c:pt>
                <c:pt idx="8">
                  <c:v>0.96</c:v>
                </c:pt>
                <c:pt idx="9">
                  <c:v>1.08</c:v>
                </c:pt>
                <c:pt idx="10">
                  <c:v>1.2</c:v>
                </c:pt>
                <c:pt idx="11">
                  <c:v>1.32</c:v>
                </c:pt>
                <c:pt idx="12">
                  <c:v>1.44</c:v>
                </c:pt>
                <c:pt idx="13">
                  <c:v>1.56</c:v>
                </c:pt>
                <c:pt idx="14">
                  <c:v>1.68</c:v>
                </c:pt>
                <c:pt idx="15">
                  <c:v>1.8</c:v>
                </c:pt>
                <c:pt idx="16">
                  <c:v>1.92</c:v>
                </c:pt>
                <c:pt idx="17">
                  <c:v>2.04</c:v>
                </c:pt>
                <c:pt idx="18">
                  <c:v>2.16</c:v>
                </c:pt>
                <c:pt idx="19">
                  <c:v>2.2799999999999998</c:v>
                </c:pt>
                <c:pt idx="20">
                  <c:v>2.4</c:v>
                </c:pt>
                <c:pt idx="21">
                  <c:v>2.52</c:v>
                </c:pt>
                <c:pt idx="22">
                  <c:v>2.64</c:v>
                </c:pt>
                <c:pt idx="23">
                  <c:v>2.76</c:v>
                </c:pt>
                <c:pt idx="24">
                  <c:v>2.88</c:v>
                </c:pt>
                <c:pt idx="25">
                  <c:v>3</c:v>
                </c:pt>
                <c:pt idx="26">
                  <c:v>3.12</c:v>
                </c:pt>
                <c:pt idx="27">
                  <c:v>3.24</c:v>
                </c:pt>
                <c:pt idx="28">
                  <c:v>3.36</c:v>
                </c:pt>
                <c:pt idx="29">
                  <c:v>3.48</c:v>
                </c:pt>
                <c:pt idx="30">
                  <c:v>3.6</c:v>
                </c:pt>
                <c:pt idx="31">
                  <c:v>3.72</c:v>
                </c:pt>
                <c:pt idx="32">
                  <c:v>3.84</c:v>
                </c:pt>
                <c:pt idx="33">
                  <c:v>3.96</c:v>
                </c:pt>
                <c:pt idx="34">
                  <c:v>4.08</c:v>
                </c:pt>
                <c:pt idx="35">
                  <c:v>4.2</c:v>
                </c:pt>
                <c:pt idx="36">
                  <c:v>4.32</c:v>
                </c:pt>
                <c:pt idx="37">
                  <c:v>4.4400000000000004</c:v>
                </c:pt>
                <c:pt idx="38">
                  <c:v>4.5599999999999996</c:v>
                </c:pt>
                <c:pt idx="39">
                  <c:v>4.68</c:v>
                </c:pt>
                <c:pt idx="40">
                  <c:v>4.8</c:v>
                </c:pt>
                <c:pt idx="41">
                  <c:v>4.92</c:v>
                </c:pt>
                <c:pt idx="42">
                  <c:v>5.04</c:v>
                </c:pt>
                <c:pt idx="43">
                  <c:v>5.16</c:v>
                </c:pt>
                <c:pt idx="44">
                  <c:v>5.28</c:v>
                </c:pt>
                <c:pt idx="45">
                  <c:v>5.4</c:v>
                </c:pt>
                <c:pt idx="46">
                  <c:v>5.52</c:v>
                </c:pt>
                <c:pt idx="47">
                  <c:v>5.64</c:v>
                </c:pt>
                <c:pt idx="48">
                  <c:v>5.76</c:v>
                </c:pt>
                <c:pt idx="49">
                  <c:v>5.88</c:v>
                </c:pt>
                <c:pt idx="50">
                  <c:v>6</c:v>
                </c:pt>
                <c:pt idx="51">
                  <c:v>6.12</c:v>
                </c:pt>
                <c:pt idx="52">
                  <c:v>6.24</c:v>
                </c:pt>
                <c:pt idx="53">
                  <c:v>6.36</c:v>
                </c:pt>
                <c:pt idx="54">
                  <c:v>6.48</c:v>
                </c:pt>
                <c:pt idx="55">
                  <c:v>6.6</c:v>
                </c:pt>
                <c:pt idx="56">
                  <c:v>6.72</c:v>
                </c:pt>
                <c:pt idx="57">
                  <c:v>6.84</c:v>
                </c:pt>
                <c:pt idx="58">
                  <c:v>6.96</c:v>
                </c:pt>
                <c:pt idx="59">
                  <c:v>7.08</c:v>
                </c:pt>
                <c:pt idx="60">
                  <c:v>7.2</c:v>
                </c:pt>
                <c:pt idx="61">
                  <c:v>7.32</c:v>
                </c:pt>
                <c:pt idx="62">
                  <c:v>7.44</c:v>
                </c:pt>
                <c:pt idx="63">
                  <c:v>7.56</c:v>
                </c:pt>
                <c:pt idx="64">
                  <c:v>7.68</c:v>
                </c:pt>
                <c:pt idx="65">
                  <c:v>7.8</c:v>
                </c:pt>
                <c:pt idx="66">
                  <c:v>7.92</c:v>
                </c:pt>
                <c:pt idx="67">
                  <c:v>8.0399999999999991</c:v>
                </c:pt>
                <c:pt idx="68">
                  <c:v>8.16</c:v>
                </c:pt>
                <c:pt idx="69">
                  <c:v>8.2799999999999994</c:v>
                </c:pt>
                <c:pt idx="70">
                  <c:v>8.4</c:v>
                </c:pt>
                <c:pt idx="71">
                  <c:v>8.52</c:v>
                </c:pt>
                <c:pt idx="72">
                  <c:v>8.64</c:v>
                </c:pt>
                <c:pt idx="73">
                  <c:v>8.76</c:v>
                </c:pt>
                <c:pt idx="74">
                  <c:v>8.8800000000000008</c:v>
                </c:pt>
                <c:pt idx="75">
                  <c:v>9</c:v>
                </c:pt>
                <c:pt idx="76">
                  <c:v>9.1199999999999992</c:v>
                </c:pt>
                <c:pt idx="77">
                  <c:v>9.24</c:v>
                </c:pt>
                <c:pt idx="78">
                  <c:v>9.36</c:v>
                </c:pt>
                <c:pt idx="79">
                  <c:v>9.48</c:v>
                </c:pt>
                <c:pt idx="80">
                  <c:v>9.6</c:v>
                </c:pt>
                <c:pt idx="81">
                  <c:v>9.7200000000000006</c:v>
                </c:pt>
                <c:pt idx="82">
                  <c:v>9.84</c:v>
                </c:pt>
                <c:pt idx="83">
                  <c:v>9.9600000000000009</c:v>
                </c:pt>
                <c:pt idx="84">
                  <c:v>10.08</c:v>
                </c:pt>
                <c:pt idx="85">
                  <c:v>10.199999999999999</c:v>
                </c:pt>
                <c:pt idx="86">
                  <c:v>10.32</c:v>
                </c:pt>
                <c:pt idx="87">
                  <c:v>10.44</c:v>
                </c:pt>
                <c:pt idx="88">
                  <c:v>10.56</c:v>
                </c:pt>
                <c:pt idx="89">
                  <c:v>10.68</c:v>
                </c:pt>
                <c:pt idx="90">
                  <c:v>10.8</c:v>
                </c:pt>
                <c:pt idx="91">
                  <c:v>10.92</c:v>
                </c:pt>
                <c:pt idx="92">
                  <c:v>11.04</c:v>
                </c:pt>
                <c:pt idx="93">
                  <c:v>11.16</c:v>
                </c:pt>
                <c:pt idx="94">
                  <c:v>11.28</c:v>
                </c:pt>
                <c:pt idx="95">
                  <c:v>11.4</c:v>
                </c:pt>
                <c:pt idx="96">
                  <c:v>11.52</c:v>
                </c:pt>
                <c:pt idx="97">
                  <c:v>11.64</c:v>
                </c:pt>
                <c:pt idx="98">
                  <c:v>11.76</c:v>
                </c:pt>
                <c:pt idx="99">
                  <c:v>11.88</c:v>
                </c:pt>
                <c:pt idx="100">
                  <c:v>12</c:v>
                </c:pt>
                <c:pt idx="101">
                  <c:v>12.12</c:v>
                </c:pt>
                <c:pt idx="102">
                  <c:v>12.24</c:v>
                </c:pt>
                <c:pt idx="103">
                  <c:v>12.36</c:v>
                </c:pt>
                <c:pt idx="104">
                  <c:v>12.48</c:v>
                </c:pt>
                <c:pt idx="105">
                  <c:v>12.6</c:v>
                </c:pt>
                <c:pt idx="106">
                  <c:v>12.72</c:v>
                </c:pt>
                <c:pt idx="107">
                  <c:v>12.84</c:v>
                </c:pt>
                <c:pt idx="108">
                  <c:v>12.96</c:v>
                </c:pt>
                <c:pt idx="109">
                  <c:v>13.08</c:v>
                </c:pt>
                <c:pt idx="110">
                  <c:v>13.2</c:v>
                </c:pt>
                <c:pt idx="111">
                  <c:v>13.32</c:v>
                </c:pt>
                <c:pt idx="112">
                  <c:v>13.44</c:v>
                </c:pt>
                <c:pt idx="113">
                  <c:v>13.56</c:v>
                </c:pt>
                <c:pt idx="114">
                  <c:v>13.68</c:v>
                </c:pt>
                <c:pt idx="115">
                  <c:v>13.8</c:v>
                </c:pt>
                <c:pt idx="116">
                  <c:v>13.92</c:v>
                </c:pt>
                <c:pt idx="117">
                  <c:v>14.04</c:v>
                </c:pt>
                <c:pt idx="118">
                  <c:v>14.16</c:v>
                </c:pt>
                <c:pt idx="119">
                  <c:v>14.28</c:v>
                </c:pt>
                <c:pt idx="120">
                  <c:v>14.4</c:v>
                </c:pt>
                <c:pt idx="121">
                  <c:v>14.52</c:v>
                </c:pt>
                <c:pt idx="122">
                  <c:v>14.64</c:v>
                </c:pt>
                <c:pt idx="123">
                  <c:v>14.76</c:v>
                </c:pt>
                <c:pt idx="124">
                  <c:v>14.88</c:v>
                </c:pt>
                <c:pt idx="125">
                  <c:v>15</c:v>
                </c:pt>
                <c:pt idx="126">
                  <c:v>15.12</c:v>
                </c:pt>
                <c:pt idx="127">
                  <c:v>15.24</c:v>
                </c:pt>
                <c:pt idx="128">
                  <c:v>15.36</c:v>
                </c:pt>
                <c:pt idx="129">
                  <c:v>15.48</c:v>
                </c:pt>
                <c:pt idx="130">
                  <c:v>15.6</c:v>
                </c:pt>
                <c:pt idx="131">
                  <c:v>15.72</c:v>
                </c:pt>
                <c:pt idx="132">
                  <c:v>15.84</c:v>
                </c:pt>
                <c:pt idx="133">
                  <c:v>15.96</c:v>
                </c:pt>
                <c:pt idx="134">
                  <c:v>16.079999999999998</c:v>
                </c:pt>
                <c:pt idx="135">
                  <c:v>16.2</c:v>
                </c:pt>
                <c:pt idx="136">
                  <c:v>16.32</c:v>
                </c:pt>
                <c:pt idx="137">
                  <c:v>16.440000000000001</c:v>
                </c:pt>
                <c:pt idx="138">
                  <c:v>16.559999999999999</c:v>
                </c:pt>
                <c:pt idx="139">
                  <c:v>16.68</c:v>
                </c:pt>
                <c:pt idx="140">
                  <c:v>16.8</c:v>
                </c:pt>
                <c:pt idx="141">
                  <c:v>16.920000000000002</c:v>
                </c:pt>
                <c:pt idx="142">
                  <c:v>17.04</c:v>
                </c:pt>
                <c:pt idx="143">
                  <c:v>17.16</c:v>
                </c:pt>
                <c:pt idx="144">
                  <c:v>17.28</c:v>
                </c:pt>
                <c:pt idx="145">
                  <c:v>17.399999999999999</c:v>
                </c:pt>
                <c:pt idx="146">
                  <c:v>17.52</c:v>
                </c:pt>
                <c:pt idx="147">
                  <c:v>17.64</c:v>
                </c:pt>
                <c:pt idx="148">
                  <c:v>17.760000000000002</c:v>
                </c:pt>
                <c:pt idx="149">
                  <c:v>17.88</c:v>
                </c:pt>
                <c:pt idx="150">
                  <c:v>18</c:v>
                </c:pt>
                <c:pt idx="151">
                  <c:v>18.12</c:v>
                </c:pt>
                <c:pt idx="152">
                  <c:v>18.239999999999998</c:v>
                </c:pt>
                <c:pt idx="153">
                  <c:v>18.36</c:v>
                </c:pt>
                <c:pt idx="154">
                  <c:v>18.48</c:v>
                </c:pt>
                <c:pt idx="155">
                  <c:v>18.600000000000001</c:v>
                </c:pt>
                <c:pt idx="156">
                  <c:v>18.72</c:v>
                </c:pt>
                <c:pt idx="157">
                  <c:v>18.84</c:v>
                </c:pt>
                <c:pt idx="158">
                  <c:v>18.96</c:v>
                </c:pt>
                <c:pt idx="159">
                  <c:v>19.079999999999998</c:v>
                </c:pt>
                <c:pt idx="160">
                  <c:v>19.2</c:v>
                </c:pt>
                <c:pt idx="161">
                  <c:v>19.32</c:v>
                </c:pt>
                <c:pt idx="162">
                  <c:v>19.440000000000001</c:v>
                </c:pt>
                <c:pt idx="163">
                  <c:v>19.559999999999999</c:v>
                </c:pt>
                <c:pt idx="164">
                  <c:v>19.68</c:v>
                </c:pt>
                <c:pt idx="165">
                  <c:v>19.8</c:v>
                </c:pt>
                <c:pt idx="166">
                  <c:v>19.920000000000002</c:v>
                </c:pt>
                <c:pt idx="167">
                  <c:v>20.04</c:v>
                </c:pt>
                <c:pt idx="168">
                  <c:v>20.16</c:v>
                </c:pt>
                <c:pt idx="169">
                  <c:v>20.28</c:v>
                </c:pt>
                <c:pt idx="170">
                  <c:v>20.399999999999999</c:v>
                </c:pt>
                <c:pt idx="171">
                  <c:v>20.52</c:v>
                </c:pt>
                <c:pt idx="172">
                  <c:v>20.64</c:v>
                </c:pt>
                <c:pt idx="173">
                  <c:v>20.76</c:v>
                </c:pt>
                <c:pt idx="174">
                  <c:v>20.88</c:v>
                </c:pt>
                <c:pt idx="175">
                  <c:v>21</c:v>
                </c:pt>
                <c:pt idx="176">
                  <c:v>21.12</c:v>
                </c:pt>
                <c:pt idx="177">
                  <c:v>21.24</c:v>
                </c:pt>
                <c:pt idx="178">
                  <c:v>21.36</c:v>
                </c:pt>
                <c:pt idx="179">
                  <c:v>21.48</c:v>
                </c:pt>
                <c:pt idx="180">
                  <c:v>21.6</c:v>
                </c:pt>
                <c:pt idx="181">
                  <c:v>21.72</c:v>
                </c:pt>
                <c:pt idx="182">
                  <c:v>21.84</c:v>
                </c:pt>
                <c:pt idx="183">
                  <c:v>21.96</c:v>
                </c:pt>
                <c:pt idx="184">
                  <c:v>22.08</c:v>
                </c:pt>
                <c:pt idx="185">
                  <c:v>22.2</c:v>
                </c:pt>
                <c:pt idx="186">
                  <c:v>22.32</c:v>
                </c:pt>
                <c:pt idx="187">
                  <c:v>22.44</c:v>
                </c:pt>
                <c:pt idx="188">
                  <c:v>22.56</c:v>
                </c:pt>
                <c:pt idx="189">
                  <c:v>22.68</c:v>
                </c:pt>
                <c:pt idx="190">
                  <c:v>22.8</c:v>
                </c:pt>
                <c:pt idx="191">
                  <c:v>22.92</c:v>
                </c:pt>
                <c:pt idx="192">
                  <c:v>23.04</c:v>
                </c:pt>
                <c:pt idx="193">
                  <c:v>23.16</c:v>
                </c:pt>
                <c:pt idx="194">
                  <c:v>23.28</c:v>
                </c:pt>
                <c:pt idx="195">
                  <c:v>23.4</c:v>
                </c:pt>
                <c:pt idx="196">
                  <c:v>23.52</c:v>
                </c:pt>
                <c:pt idx="197">
                  <c:v>23.64</c:v>
                </c:pt>
                <c:pt idx="198">
                  <c:v>23.76</c:v>
                </c:pt>
                <c:pt idx="199">
                  <c:v>23.88</c:v>
                </c:pt>
                <c:pt idx="200">
                  <c:v>24</c:v>
                </c:pt>
                <c:pt idx="201">
                  <c:v>24.12</c:v>
                </c:pt>
                <c:pt idx="202">
                  <c:v>24.24</c:v>
                </c:pt>
                <c:pt idx="203">
                  <c:v>24.36</c:v>
                </c:pt>
                <c:pt idx="204">
                  <c:v>24.48</c:v>
                </c:pt>
                <c:pt idx="205">
                  <c:v>24.6</c:v>
                </c:pt>
                <c:pt idx="206">
                  <c:v>24.72</c:v>
                </c:pt>
                <c:pt idx="207">
                  <c:v>24.84</c:v>
                </c:pt>
                <c:pt idx="208">
                  <c:v>24.96</c:v>
                </c:pt>
                <c:pt idx="209">
                  <c:v>25.08</c:v>
                </c:pt>
                <c:pt idx="210">
                  <c:v>25.2</c:v>
                </c:pt>
                <c:pt idx="211">
                  <c:v>25.32</c:v>
                </c:pt>
                <c:pt idx="212">
                  <c:v>25.44</c:v>
                </c:pt>
                <c:pt idx="213">
                  <c:v>25.56</c:v>
                </c:pt>
                <c:pt idx="214">
                  <c:v>25.68</c:v>
                </c:pt>
                <c:pt idx="215">
                  <c:v>25.8</c:v>
                </c:pt>
                <c:pt idx="216">
                  <c:v>25.92</c:v>
                </c:pt>
                <c:pt idx="217">
                  <c:v>26.04</c:v>
                </c:pt>
                <c:pt idx="218">
                  <c:v>26.16</c:v>
                </c:pt>
                <c:pt idx="219">
                  <c:v>26.28</c:v>
                </c:pt>
                <c:pt idx="220">
                  <c:v>26.4</c:v>
                </c:pt>
                <c:pt idx="221">
                  <c:v>26.52</c:v>
                </c:pt>
                <c:pt idx="222">
                  <c:v>26.64</c:v>
                </c:pt>
                <c:pt idx="223">
                  <c:v>26.76</c:v>
                </c:pt>
                <c:pt idx="224">
                  <c:v>26.88</c:v>
                </c:pt>
                <c:pt idx="225">
                  <c:v>27</c:v>
                </c:pt>
                <c:pt idx="226">
                  <c:v>27.12</c:v>
                </c:pt>
                <c:pt idx="227">
                  <c:v>27.24</c:v>
                </c:pt>
                <c:pt idx="228">
                  <c:v>27.36</c:v>
                </c:pt>
                <c:pt idx="229">
                  <c:v>27.48</c:v>
                </c:pt>
                <c:pt idx="230">
                  <c:v>27.6</c:v>
                </c:pt>
                <c:pt idx="231">
                  <c:v>27.72</c:v>
                </c:pt>
                <c:pt idx="232">
                  <c:v>27.84</c:v>
                </c:pt>
                <c:pt idx="233">
                  <c:v>27.96</c:v>
                </c:pt>
                <c:pt idx="234">
                  <c:v>28.08</c:v>
                </c:pt>
                <c:pt idx="235">
                  <c:v>28.2</c:v>
                </c:pt>
                <c:pt idx="236">
                  <c:v>28.32</c:v>
                </c:pt>
                <c:pt idx="237">
                  <c:v>28.44</c:v>
                </c:pt>
                <c:pt idx="238">
                  <c:v>28.56</c:v>
                </c:pt>
                <c:pt idx="239">
                  <c:v>28.68</c:v>
                </c:pt>
                <c:pt idx="240">
                  <c:v>28.8</c:v>
                </c:pt>
                <c:pt idx="241">
                  <c:v>28.92</c:v>
                </c:pt>
                <c:pt idx="242">
                  <c:v>29.04</c:v>
                </c:pt>
                <c:pt idx="243">
                  <c:v>29.16</c:v>
                </c:pt>
                <c:pt idx="244">
                  <c:v>29.28</c:v>
                </c:pt>
                <c:pt idx="245">
                  <c:v>29.4</c:v>
                </c:pt>
                <c:pt idx="246">
                  <c:v>29.52</c:v>
                </c:pt>
                <c:pt idx="247">
                  <c:v>29.64</c:v>
                </c:pt>
                <c:pt idx="248">
                  <c:v>29.76</c:v>
                </c:pt>
                <c:pt idx="249">
                  <c:v>29.88</c:v>
                </c:pt>
                <c:pt idx="250">
                  <c:v>30</c:v>
                </c:pt>
                <c:pt idx="251">
                  <c:v>30.12</c:v>
                </c:pt>
                <c:pt idx="252">
                  <c:v>30.24</c:v>
                </c:pt>
                <c:pt idx="253">
                  <c:v>30.36</c:v>
                </c:pt>
                <c:pt idx="254">
                  <c:v>30.48</c:v>
                </c:pt>
                <c:pt idx="255">
                  <c:v>30.6</c:v>
                </c:pt>
                <c:pt idx="256">
                  <c:v>30.72</c:v>
                </c:pt>
                <c:pt idx="257">
                  <c:v>30.84</c:v>
                </c:pt>
                <c:pt idx="258">
                  <c:v>30.96</c:v>
                </c:pt>
                <c:pt idx="259">
                  <c:v>31.08</c:v>
                </c:pt>
                <c:pt idx="260">
                  <c:v>31.2</c:v>
                </c:pt>
                <c:pt idx="261">
                  <c:v>31.32</c:v>
                </c:pt>
                <c:pt idx="262">
                  <c:v>31.44</c:v>
                </c:pt>
                <c:pt idx="263">
                  <c:v>31.56</c:v>
                </c:pt>
                <c:pt idx="264">
                  <c:v>31.68</c:v>
                </c:pt>
                <c:pt idx="265">
                  <c:v>31.8</c:v>
                </c:pt>
                <c:pt idx="266">
                  <c:v>31.92</c:v>
                </c:pt>
                <c:pt idx="267">
                  <c:v>32.04</c:v>
                </c:pt>
                <c:pt idx="268">
                  <c:v>32.159999999999997</c:v>
                </c:pt>
                <c:pt idx="269">
                  <c:v>32.28</c:v>
                </c:pt>
                <c:pt idx="270">
                  <c:v>32.4</c:v>
                </c:pt>
                <c:pt idx="271">
                  <c:v>32.520000000000003</c:v>
                </c:pt>
                <c:pt idx="272">
                  <c:v>32.64</c:v>
                </c:pt>
                <c:pt idx="273">
                  <c:v>32.76</c:v>
                </c:pt>
                <c:pt idx="274">
                  <c:v>32.880000000000003</c:v>
                </c:pt>
                <c:pt idx="275">
                  <c:v>33</c:v>
                </c:pt>
                <c:pt idx="276">
                  <c:v>33.119999999999997</c:v>
                </c:pt>
                <c:pt idx="277">
                  <c:v>33.24</c:v>
                </c:pt>
                <c:pt idx="278">
                  <c:v>33.36</c:v>
                </c:pt>
                <c:pt idx="279">
                  <c:v>33.479999999999997</c:v>
                </c:pt>
                <c:pt idx="280">
                  <c:v>33.6</c:v>
                </c:pt>
                <c:pt idx="281">
                  <c:v>33.72</c:v>
                </c:pt>
                <c:pt idx="282">
                  <c:v>33.840000000000003</c:v>
                </c:pt>
                <c:pt idx="283">
                  <c:v>33.96</c:v>
                </c:pt>
                <c:pt idx="284">
                  <c:v>34.08</c:v>
                </c:pt>
                <c:pt idx="285">
                  <c:v>34.200000000000003</c:v>
                </c:pt>
                <c:pt idx="286">
                  <c:v>34.32</c:v>
                </c:pt>
                <c:pt idx="287">
                  <c:v>34.44</c:v>
                </c:pt>
                <c:pt idx="288">
                  <c:v>34.56</c:v>
                </c:pt>
                <c:pt idx="289">
                  <c:v>34.68</c:v>
                </c:pt>
                <c:pt idx="290">
                  <c:v>34.799999999999997</c:v>
                </c:pt>
                <c:pt idx="291">
                  <c:v>34.92</c:v>
                </c:pt>
                <c:pt idx="292">
                  <c:v>35.04</c:v>
                </c:pt>
                <c:pt idx="293">
                  <c:v>35.159999999999997</c:v>
                </c:pt>
                <c:pt idx="294">
                  <c:v>35.28</c:v>
                </c:pt>
                <c:pt idx="295">
                  <c:v>35.4</c:v>
                </c:pt>
                <c:pt idx="296">
                  <c:v>35.520000000000003</c:v>
                </c:pt>
                <c:pt idx="297">
                  <c:v>35.64</c:v>
                </c:pt>
                <c:pt idx="298">
                  <c:v>35.76</c:v>
                </c:pt>
                <c:pt idx="299">
                  <c:v>35.880000000000003</c:v>
                </c:pt>
                <c:pt idx="300">
                  <c:v>36</c:v>
                </c:pt>
                <c:pt idx="301">
                  <c:v>36.119999999999997</c:v>
                </c:pt>
                <c:pt idx="302">
                  <c:v>36.24</c:v>
                </c:pt>
                <c:pt idx="303">
                  <c:v>36.36</c:v>
                </c:pt>
                <c:pt idx="304">
                  <c:v>36.479999999999997</c:v>
                </c:pt>
                <c:pt idx="305">
                  <c:v>36.6</c:v>
                </c:pt>
                <c:pt idx="306">
                  <c:v>36.72</c:v>
                </c:pt>
                <c:pt idx="307">
                  <c:v>36.840000000000003</c:v>
                </c:pt>
                <c:pt idx="308">
                  <c:v>36.96</c:v>
                </c:pt>
                <c:pt idx="309">
                  <c:v>37.08</c:v>
                </c:pt>
                <c:pt idx="310">
                  <c:v>37.200000000000003</c:v>
                </c:pt>
                <c:pt idx="311">
                  <c:v>37.32</c:v>
                </c:pt>
                <c:pt idx="312">
                  <c:v>37.44</c:v>
                </c:pt>
                <c:pt idx="313">
                  <c:v>37.56</c:v>
                </c:pt>
                <c:pt idx="314">
                  <c:v>37.68</c:v>
                </c:pt>
                <c:pt idx="315">
                  <c:v>37.799999999999997</c:v>
                </c:pt>
                <c:pt idx="316">
                  <c:v>37.92</c:v>
                </c:pt>
                <c:pt idx="317">
                  <c:v>38.04</c:v>
                </c:pt>
                <c:pt idx="318">
                  <c:v>38.159999999999997</c:v>
                </c:pt>
                <c:pt idx="319">
                  <c:v>38.28</c:v>
                </c:pt>
                <c:pt idx="320">
                  <c:v>38.4</c:v>
                </c:pt>
                <c:pt idx="321">
                  <c:v>38.520000000000003</c:v>
                </c:pt>
                <c:pt idx="322">
                  <c:v>38.64</c:v>
                </c:pt>
                <c:pt idx="323">
                  <c:v>38.76</c:v>
                </c:pt>
                <c:pt idx="324">
                  <c:v>38.880000000000003</c:v>
                </c:pt>
                <c:pt idx="325">
                  <c:v>39</c:v>
                </c:pt>
                <c:pt idx="326">
                  <c:v>39.119999999999997</c:v>
                </c:pt>
                <c:pt idx="327">
                  <c:v>39.24</c:v>
                </c:pt>
                <c:pt idx="328">
                  <c:v>39.36</c:v>
                </c:pt>
                <c:pt idx="329">
                  <c:v>39.479999999999997</c:v>
                </c:pt>
                <c:pt idx="330">
                  <c:v>39.6</c:v>
                </c:pt>
                <c:pt idx="331">
                  <c:v>39.72</c:v>
                </c:pt>
                <c:pt idx="332">
                  <c:v>39.840000000000003</c:v>
                </c:pt>
                <c:pt idx="333">
                  <c:v>39.96</c:v>
                </c:pt>
                <c:pt idx="334">
                  <c:v>40.08</c:v>
                </c:pt>
                <c:pt idx="335">
                  <c:v>40.200000000000003</c:v>
                </c:pt>
                <c:pt idx="336">
                  <c:v>40.32</c:v>
                </c:pt>
                <c:pt idx="337">
                  <c:v>40.44</c:v>
                </c:pt>
                <c:pt idx="338">
                  <c:v>40.56</c:v>
                </c:pt>
                <c:pt idx="339">
                  <c:v>40.68</c:v>
                </c:pt>
                <c:pt idx="340">
                  <c:v>40.799999999999997</c:v>
                </c:pt>
                <c:pt idx="341">
                  <c:v>40.92</c:v>
                </c:pt>
                <c:pt idx="342">
                  <c:v>41.04</c:v>
                </c:pt>
                <c:pt idx="343">
                  <c:v>41.16</c:v>
                </c:pt>
                <c:pt idx="344">
                  <c:v>41.28</c:v>
                </c:pt>
                <c:pt idx="345">
                  <c:v>41.4</c:v>
                </c:pt>
                <c:pt idx="346">
                  <c:v>41.52</c:v>
                </c:pt>
                <c:pt idx="347">
                  <c:v>41.64</c:v>
                </c:pt>
                <c:pt idx="348">
                  <c:v>41.76</c:v>
                </c:pt>
                <c:pt idx="349">
                  <c:v>41.88</c:v>
                </c:pt>
                <c:pt idx="350">
                  <c:v>42</c:v>
                </c:pt>
                <c:pt idx="351">
                  <c:v>42.12</c:v>
                </c:pt>
                <c:pt idx="352">
                  <c:v>42.24</c:v>
                </c:pt>
                <c:pt idx="353">
                  <c:v>42.36</c:v>
                </c:pt>
                <c:pt idx="354">
                  <c:v>42.48</c:v>
                </c:pt>
                <c:pt idx="355">
                  <c:v>42.6</c:v>
                </c:pt>
                <c:pt idx="356">
                  <c:v>42.72</c:v>
                </c:pt>
                <c:pt idx="357">
                  <c:v>42.84</c:v>
                </c:pt>
                <c:pt idx="358">
                  <c:v>42.96</c:v>
                </c:pt>
                <c:pt idx="359">
                  <c:v>43.08</c:v>
                </c:pt>
                <c:pt idx="360">
                  <c:v>43.2</c:v>
                </c:pt>
                <c:pt idx="361">
                  <c:v>43.32</c:v>
                </c:pt>
                <c:pt idx="362">
                  <c:v>43.44</c:v>
                </c:pt>
                <c:pt idx="363">
                  <c:v>43.56</c:v>
                </c:pt>
                <c:pt idx="364">
                  <c:v>43.68</c:v>
                </c:pt>
                <c:pt idx="365">
                  <c:v>43.8</c:v>
                </c:pt>
                <c:pt idx="366">
                  <c:v>43.92</c:v>
                </c:pt>
                <c:pt idx="367">
                  <c:v>44.04</c:v>
                </c:pt>
                <c:pt idx="368">
                  <c:v>44.16</c:v>
                </c:pt>
                <c:pt idx="369">
                  <c:v>44.28</c:v>
                </c:pt>
                <c:pt idx="370">
                  <c:v>44.4</c:v>
                </c:pt>
                <c:pt idx="371">
                  <c:v>44.52</c:v>
                </c:pt>
                <c:pt idx="372">
                  <c:v>44.64</c:v>
                </c:pt>
                <c:pt idx="373">
                  <c:v>44.76</c:v>
                </c:pt>
                <c:pt idx="374">
                  <c:v>44.88</c:v>
                </c:pt>
                <c:pt idx="375">
                  <c:v>45</c:v>
                </c:pt>
                <c:pt idx="376">
                  <c:v>45.12</c:v>
                </c:pt>
                <c:pt idx="377">
                  <c:v>45.24</c:v>
                </c:pt>
                <c:pt idx="378">
                  <c:v>45.36</c:v>
                </c:pt>
                <c:pt idx="379">
                  <c:v>45.48</c:v>
                </c:pt>
                <c:pt idx="380">
                  <c:v>45.6</c:v>
                </c:pt>
                <c:pt idx="381">
                  <c:v>45.72</c:v>
                </c:pt>
                <c:pt idx="382">
                  <c:v>45.84</c:v>
                </c:pt>
                <c:pt idx="383">
                  <c:v>45.96</c:v>
                </c:pt>
                <c:pt idx="384">
                  <c:v>46.08</c:v>
                </c:pt>
                <c:pt idx="385">
                  <c:v>46.2</c:v>
                </c:pt>
                <c:pt idx="386">
                  <c:v>46.32</c:v>
                </c:pt>
                <c:pt idx="387">
                  <c:v>46.44</c:v>
                </c:pt>
                <c:pt idx="388">
                  <c:v>46.56</c:v>
                </c:pt>
                <c:pt idx="389">
                  <c:v>46.68</c:v>
                </c:pt>
                <c:pt idx="390">
                  <c:v>46.8</c:v>
                </c:pt>
                <c:pt idx="391">
                  <c:v>46.92</c:v>
                </c:pt>
                <c:pt idx="392">
                  <c:v>47.04</c:v>
                </c:pt>
                <c:pt idx="393">
                  <c:v>47.16</c:v>
                </c:pt>
                <c:pt idx="394">
                  <c:v>47.28</c:v>
                </c:pt>
                <c:pt idx="395">
                  <c:v>47.4</c:v>
                </c:pt>
                <c:pt idx="396">
                  <c:v>47.52</c:v>
                </c:pt>
                <c:pt idx="397">
                  <c:v>47.64</c:v>
                </c:pt>
                <c:pt idx="398">
                  <c:v>47.76</c:v>
                </c:pt>
                <c:pt idx="399">
                  <c:v>47.88</c:v>
                </c:pt>
                <c:pt idx="400">
                  <c:v>48</c:v>
                </c:pt>
                <c:pt idx="401">
                  <c:v>48.12</c:v>
                </c:pt>
                <c:pt idx="402">
                  <c:v>48.24</c:v>
                </c:pt>
                <c:pt idx="403">
                  <c:v>48.36</c:v>
                </c:pt>
                <c:pt idx="404">
                  <c:v>48.48</c:v>
                </c:pt>
                <c:pt idx="405">
                  <c:v>48.6</c:v>
                </c:pt>
                <c:pt idx="406">
                  <c:v>48.72</c:v>
                </c:pt>
                <c:pt idx="407">
                  <c:v>48.84</c:v>
                </c:pt>
                <c:pt idx="408">
                  <c:v>48.96</c:v>
                </c:pt>
                <c:pt idx="409">
                  <c:v>49.08</c:v>
                </c:pt>
                <c:pt idx="410">
                  <c:v>49.2</c:v>
                </c:pt>
                <c:pt idx="411">
                  <c:v>49.32</c:v>
                </c:pt>
                <c:pt idx="412">
                  <c:v>49.44</c:v>
                </c:pt>
                <c:pt idx="413">
                  <c:v>49.56</c:v>
                </c:pt>
                <c:pt idx="414">
                  <c:v>49.68</c:v>
                </c:pt>
                <c:pt idx="415">
                  <c:v>49.8</c:v>
                </c:pt>
                <c:pt idx="416">
                  <c:v>49.92</c:v>
                </c:pt>
                <c:pt idx="417">
                  <c:v>50.04</c:v>
                </c:pt>
                <c:pt idx="418">
                  <c:v>50.16</c:v>
                </c:pt>
                <c:pt idx="419">
                  <c:v>50.28</c:v>
                </c:pt>
                <c:pt idx="420">
                  <c:v>50.4</c:v>
                </c:pt>
                <c:pt idx="421">
                  <c:v>50.52</c:v>
                </c:pt>
                <c:pt idx="422">
                  <c:v>50.64</c:v>
                </c:pt>
                <c:pt idx="423">
                  <c:v>50.76</c:v>
                </c:pt>
                <c:pt idx="424">
                  <c:v>50.88</c:v>
                </c:pt>
                <c:pt idx="425">
                  <c:v>51</c:v>
                </c:pt>
                <c:pt idx="426">
                  <c:v>51.12</c:v>
                </c:pt>
                <c:pt idx="427">
                  <c:v>51.24</c:v>
                </c:pt>
                <c:pt idx="428">
                  <c:v>51.36</c:v>
                </c:pt>
                <c:pt idx="429">
                  <c:v>51.48</c:v>
                </c:pt>
                <c:pt idx="430">
                  <c:v>51.6</c:v>
                </c:pt>
                <c:pt idx="431">
                  <c:v>51.72</c:v>
                </c:pt>
                <c:pt idx="432">
                  <c:v>51.84</c:v>
                </c:pt>
                <c:pt idx="433">
                  <c:v>51.96</c:v>
                </c:pt>
                <c:pt idx="434">
                  <c:v>52.08</c:v>
                </c:pt>
                <c:pt idx="435">
                  <c:v>52.2</c:v>
                </c:pt>
                <c:pt idx="436">
                  <c:v>52.32</c:v>
                </c:pt>
                <c:pt idx="437">
                  <c:v>52.44</c:v>
                </c:pt>
                <c:pt idx="438">
                  <c:v>52.56</c:v>
                </c:pt>
                <c:pt idx="439">
                  <c:v>52.68</c:v>
                </c:pt>
                <c:pt idx="440">
                  <c:v>52.8</c:v>
                </c:pt>
                <c:pt idx="441">
                  <c:v>52.92</c:v>
                </c:pt>
                <c:pt idx="442">
                  <c:v>53.04</c:v>
                </c:pt>
                <c:pt idx="443">
                  <c:v>53.16</c:v>
                </c:pt>
                <c:pt idx="444">
                  <c:v>53.28</c:v>
                </c:pt>
                <c:pt idx="445">
                  <c:v>53.4</c:v>
                </c:pt>
                <c:pt idx="446">
                  <c:v>53.52</c:v>
                </c:pt>
                <c:pt idx="447">
                  <c:v>53.64</c:v>
                </c:pt>
                <c:pt idx="448">
                  <c:v>53.76</c:v>
                </c:pt>
                <c:pt idx="449">
                  <c:v>53.88</c:v>
                </c:pt>
                <c:pt idx="450">
                  <c:v>54</c:v>
                </c:pt>
                <c:pt idx="451">
                  <c:v>54.12</c:v>
                </c:pt>
                <c:pt idx="452">
                  <c:v>54.24</c:v>
                </c:pt>
                <c:pt idx="453">
                  <c:v>54.36</c:v>
                </c:pt>
                <c:pt idx="454">
                  <c:v>54.48</c:v>
                </c:pt>
                <c:pt idx="455">
                  <c:v>54.6</c:v>
                </c:pt>
                <c:pt idx="456">
                  <c:v>54.72</c:v>
                </c:pt>
                <c:pt idx="457">
                  <c:v>54.84</c:v>
                </c:pt>
                <c:pt idx="458">
                  <c:v>54.96</c:v>
                </c:pt>
                <c:pt idx="459">
                  <c:v>55.08</c:v>
                </c:pt>
                <c:pt idx="460">
                  <c:v>55.2</c:v>
                </c:pt>
                <c:pt idx="461">
                  <c:v>55.32</c:v>
                </c:pt>
                <c:pt idx="462">
                  <c:v>55.44</c:v>
                </c:pt>
                <c:pt idx="463">
                  <c:v>55.56</c:v>
                </c:pt>
                <c:pt idx="464">
                  <c:v>55.68</c:v>
                </c:pt>
                <c:pt idx="465">
                  <c:v>55.8</c:v>
                </c:pt>
                <c:pt idx="466">
                  <c:v>55.92</c:v>
                </c:pt>
                <c:pt idx="467">
                  <c:v>56.04</c:v>
                </c:pt>
                <c:pt idx="468">
                  <c:v>56.16</c:v>
                </c:pt>
                <c:pt idx="469">
                  <c:v>56.28</c:v>
                </c:pt>
                <c:pt idx="470">
                  <c:v>56.4</c:v>
                </c:pt>
                <c:pt idx="471">
                  <c:v>56.52</c:v>
                </c:pt>
                <c:pt idx="472">
                  <c:v>56.64</c:v>
                </c:pt>
                <c:pt idx="473">
                  <c:v>56.76</c:v>
                </c:pt>
                <c:pt idx="474">
                  <c:v>56.88</c:v>
                </c:pt>
                <c:pt idx="475">
                  <c:v>57</c:v>
                </c:pt>
                <c:pt idx="476">
                  <c:v>57.12</c:v>
                </c:pt>
                <c:pt idx="477">
                  <c:v>57.24</c:v>
                </c:pt>
                <c:pt idx="478">
                  <c:v>57.36</c:v>
                </c:pt>
                <c:pt idx="479">
                  <c:v>57.48</c:v>
                </c:pt>
                <c:pt idx="480">
                  <c:v>57.6</c:v>
                </c:pt>
                <c:pt idx="481">
                  <c:v>57.72</c:v>
                </c:pt>
                <c:pt idx="482">
                  <c:v>57.84</c:v>
                </c:pt>
                <c:pt idx="483">
                  <c:v>57.96</c:v>
                </c:pt>
                <c:pt idx="484">
                  <c:v>58.08</c:v>
                </c:pt>
                <c:pt idx="485">
                  <c:v>58.2</c:v>
                </c:pt>
                <c:pt idx="486">
                  <c:v>58.32</c:v>
                </c:pt>
                <c:pt idx="487">
                  <c:v>58.44</c:v>
                </c:pt>
                <c:pt idx="488">
                  <c:v>58.56</c:v>
                </c:pt>
                <c:pt idx="489">
                  <c:v>58.68</c:v>
                </c:pt>
                <c:pt idx="490">
                  <c:v>58.8</c:v>
                </c:pt>
                <c:pt idx="491">
                  <c:v>58.92</c:v>
                </c:pt>
                <c:pt idx="492">
                  <c:v>59.04</c:v>
                </c:pt>
                <c:pt idx="493">
                  <c:v>59.16</c:v>
                </c:pt>
                <c:pt idx="494">
                  <c:v>59.28</c:v>
                </c:pt>
                <c:pt idx="495">
                  <c:v>59.4</c:v>
                </c:pt>
                <c:pt idx="496">
                  <c:v>59.52</c:v>
                </c:pt>
                <c:pt idx="497">
                  <c:v>59.64</c:v>
                </c:pt>
                <c:pt idx="498">
                  <c:v>59.76</c:v>
                </c:pt>
                <c:pt idx="499">
                  <c:v>59.88</c:v>
                </c:pt>
                <c:pt idx="500">
                  <c:v>60</c:v>
                </c:pt>
                <c:pt idx="501">
                  <c:v>60.12</c:v>
                </c:pt>
                <c:pt idx="502">
                  <c:v>60.24</c:v>
                </c:pt>
                <c:pt idx="503">
                  <c:v>60.36</c:v>
                </c:pt>
                <c:pt idx="504">
                  <c:v>60.48</c:v>
                </c:pt>
                <c:pt idx="505">
                  <c:v>60.6</c:v>
                </c:pt>
                <c:pt idx="506">
                  <c:v>60.72</c:v>
                </c:pt>
                <c:pt idx="507">
                  <c:v>60.84</c:v>
                </c:pt>
                <c:pt idx="508">
                  <c:v>60.96</c:v>
                </c:pt>
                <c:pt idx="509">
                  <c:v>61.08</c:v>
                </c:pt>
                <c:pt idx="510">
                  <c:v>61.2</c:v>
                </c:pt>
                <c:pt idx="511">
                  <c:v>61.32</c:v>
                </c:pt>
                <c:pt idx="512">
                  <c:v>61.44</c:v>
                </c:pt>
                <c:pt idx="513">
                  <c:v>61.56</c:v>
                </c:pt>
                <c:pt idx="514">
                  <c:v>61.68</c:v>
                </c:pt>
                <c:pt idx="515">
                  <c:v>61.8</c:v>
                </c:pt>
                <c:pt idx="516">
                  <c:v>61.92</c:v>
                </c:pt>
                <c:pt idx="517">
                  <c:v>62.04</c:v>
                </c:pt>
                <c:pt idx="518">
                  <c:v>62.16</c:v>
                </c:pt>
                <c:pt idx="519">
                  <c:v>62.28</c:v>
                </c:pt>
                <c:pt idx="520">
                  <c:v>62.4</c:v>
                </c:pt>
                <c:pt idx="521">
                  <c:v>62.52</c:v>
                </c:pt>
                <c:pt idx="522">
                  <c:v>62.64</c:v>
                </c:pt>
                <c:pt idx="523">
                  <c:v>62.76</c:v>
                </c:pt>
                <c:pt idx="524">
                  <c:v>62.88</c:v>
                </c:pt>
                <c:pt idx="525">
                  <c:v>63</c:v>
                </c:pt>
                <c:pt idx="526">
                  <c:v>63.12</c:v>
                </c:pt>
                <c:pt idx="527">
                  <c:v>63.24</c:v>
                </c:pt>
                <c:pt idx="528">
                  <c:v>63.36</c:v>
                </c:pt>
                <c:pt idx="529">
                  <c:v>63.48</c:v>
                </c:pt>
                <c:pt idx="530">
                  <c:v>63.6</c:v>
                </c:pt>
                <c:pt idx="531">
                  <c:v>63.72</c:v>
                </c:pt>
                <c:pt idx="532">
                  <c:v>63.84</c:v>
                </c:pt>
                <c:pt idx="533">
                  <c:v>63.96</c:v>
                </c:pt>
                <c:pt idx="534">
                  <c:v>64.08</c:v>
                </c:pt>
                <c:pt idx="535">
                  <c:v>64.2</c:v>
                </c:pt>
                <c:pt idx="536">
                  <c:v>64.319999999999993</c:v>
                </c:pt>
                <c:pt idx="537">
                  <c:v>64.44</c:v>
                </c:pt>
                <c:pt idx="538">
                  <c:v>64.56</c:v>
                </c:pt>
                <c:pt idx="539">
                  <c:v>64.680000000000007</c:v>
                </c:pt>
                <c:pt idx="540">
                  <c:v>64.8</c:v>
                </c:pt>
                <c:pt idx="541">
                  <c:v>64.92</c:v>
                </c:pt>
                <c:pt idx="542">
                  <c:v>65.040000000000006</c:v>
                </c:pt>
                <c:pt idx="543">
                  <c:v>65.16</c:v>
                </c:pt>
                <c:pt idx="544">
                  <c:v>65.28</c:v>
                </c:pt>
                <c:pt idx="545">
                  <c:v>65.400000000000006</c:v>
                </c:pt>
                <c:pt idx="546">
                  <c:v>65.52</c:v>
                </c:pt>
                <c:pt idx="547">
                  <c:v>65.64</c:v>
                </c:pt>
                <c:pt idx="548">
                  <c:v>65.760000000000005</c:v>
                </c:pt>
                <c:pt idx="549">
                  <c:v>65.88</c:v>
                </c:pt>
                <c:pt idx="550">
                  <c:v>66</c:v>
                </c:pt>
                <c:pt idx="551">
                  <c:v>66.12</c:v>
                </c:pt>
                <c:pt idx="552">
                  <c:v>66.239999999999995</c:v>
                </c:pt>
                <c:pt idx="553">
                  <c:v>66.36</c:v>
                </c:pt>
                <c:pt idx="554">
                  <c:v>66.48</c:v>
                </c:pt>
                <c:pt idx="555">
                  <c:v>66.599999999999994</c:v>
                </c:pt>
                <c:pt idx="556">
                  <c:v>66.72</c:v>
                </c:pt>
                <c:pt idx="557">
                  <c:v>66.84</c:v>
                </c:pt>
                <c:pt idx="558">
                  <c:v>66.959999999999994</c:v>
                </c:pt>
                <c:pt idx="559">
                  <c:v>67.08</c:v>
                </c:pt>
                <c:pt idx="560">
                  <c:v>67.2</c:v>
                </c:pt>
                <c:pt idx="561">
                  <c:v>67.319999999999993</c:v>
                </c:pt>
                <c:pt idx="562">
                  <c:v>67.44</c:v>
                </c:pt>
                <c:pt idx="563">
                  <c:v>67.56</c:v>
                </c:pt>
                <c:pt idx="564">
                  <c:v>67.680000000000007</c:v>
                </c:pt>
                <c:pt idx="565">
                  <c:v>67.8</c:v>
                </c:pt>
                <c:pt idx="566">
                  <c:v>67.92</c:v>
                </c:pt>
                <c:pt idx="567">
                  <c:v>68.040000000000006</c:v>
                </c:pt>
                <c:pt idx="568">
                  <c:v>68.16</c:v>
                </c:pt>
                <c:pt idx="569">
                  <c:v>68.28</c:v>
                </c:pt>
                <c:pt idx="570">
                  <c:v>68.400000000000006</c:v>
                </c:pt>
                <c:pt idx="571">
                  <c:v>68.52</c:v>
                </c:pt>
                <c:pt idx="572">
                  <c:v>68.64</c:v>
                </c:pt>
                <c:pt idx="573">
                  <c:v>68.760000000000005</c:v>
                </c:pt>
                <c:pt idx="574">
                  <c:v>68.88</c:v>
                </c:pt>
                <c:pt idx="575">
                  <c:v>69</c:v>
                </c:pt>
                <c:pt idx="576">
                  <c:v>69.12</c:v>
                </c:pt>
                <c:pt idx="577">
                  <c:v>69.239999999999995</c:v>
                </c:pt>
                <c:pt idx="578">
                  <c:v>69.36</c:v>
                </c:pt>
                <c:pt idx="579">
                  <c:v>69.48</c:v>
                </c:pt>
                <c:pt idx="580">
                  <c:v>69.599999999999994</c:v>
                </c:pt>
                <c:pt idx="581">
                  <c:v>69.72</c:v>
                </c:pt>
                <c:pt idx="582">
                  <c:v>69.84</c:v>
                </c:pt>
                <c:pt idx="583">
                  <c:v>69.959999999999994</c:v>
                </c:pt>
                <c:pt idx="584">
                  <c:v>70.08</c:v>
                </c:pt>
                <c:pt idx="585">
                  <c:v>70.2</c:v>
                </c:pt>
                <c:pt idx="586">
                  <c:v>70.319999999999993</c:v>
                </c:pt>
                <c:pt idx="587">
                  <c:v>70.44</c:v>
                </c:pt>
                <c:pt idx="588">
                  <c:v>70.56</c:v>
                </c:pt>
                <c:pt idx="589">
                  <c:v>70.680000000000007</c:v>
                </c:pt>
                <c:pt idx="590">
                  <c:v>70.8</c:v>
                </c:pt>
                <c:pt idx="591">
                  <c:v>70.92</c:v>
                </c:pt>
                <c:pt idx="592">
                  <c:v>71.040000000000006</c:v>
                </c:pt>
                <c:pt idx="593">
                  <c:v>71.16</c:v>
                </c:pt>
                <c:pt idx="594">
                  <c:v>71.28</c:v>
                </c:pt>
                <c:pt idx="595">
                  <c:v>71.400000000000006</c:v>
                </c:pt>
                <c:pt idx="596">
                  <c:v>71.52</c:v>
                </c:pt>
                <c:pt idx="597">
                  <c:v>71.64</c:v>
                </c:pt>
                <c:pt idx="598">
                  <c:v>71.760000000000005</c:v>
                </c:pt>
                <c:pt idx="599">
                  <c:v>71.88</c:v>
                </c:pt>
                <c:pt idx="600">
                  <c:v>72</c:v>
                </c:pt>
                <c:pt idx="601">
                  <c:v>72.12</c:v>
                </c:pt>
                <c:pt idx="602">
                  <c:v>72.239999999999995</c:v>
                </c:pt>
                <c:pt idx="603">
                  <c:v>72.36</c:v>
                </c:pt>
                <c:pt idx="604">
                  <c:v>72.48</c:v>
                </c:pt>
                <c:pt idx="605">
                  <c:v>72.599999999999994</c:v>
                </c:pt>
                <c:pt idx="606">
                  <c:v>72.72</c:v>
                </c:pt>
                <c:pt idx="607">
                  <c:v>72.84</c:v>
                </c:pt>
                <c:pt idx="608">
                  <c:v>72.959999999999994</c:v>
                </c:pt>
                <c:pt idx="609">
                  <c:v>73.08</c:v>
                </c:pt>
                <c:pt idx="610">
                  <c:v>73.2</c:v>
                </c:pt>
                <c:pt idx="611">
                  <c:v>73.319999999999993</c:v>
                </c:pt>
                <c:pt idx="612">
                  <c:v>73.44</c:v>
                </c:pt>
                <c:pt idx="613">
                  <c:v>73.56</c:v>
                </c:pt>
                <c:pt idx="614">
                  <c:v>73.680000000000007</c:v>
                </c:pt>
                <c:pt idx="615">
                  <c:v>73.8</c:v>
                </c:pt>
                <c:pt idx="616">
                  <c:v>73.92</c:v>
                </c:pt>
                <c:pt idx="617">
                  <c:v>74.040000000000006</c:v>
                </c:pt>
                <c:pt idx="618">
                  <c:v>74.16</c:v>
                </c:pt>
                <c:pt idx="619">
                  <c:v>74.28</c:v>
                </c:pt>
                <c:pt idx="620">
                  <c:v>74.400000000000006</c:v>
                </c:pt>
                <c:pt idx="621">
                  <c:v>74.52</c:v>
                </c:pt>
                <c:pt idx="622">
                  <c:v>74.64</c:v>
                </c:pt>
                <c:pt idx="623">
                  <c:v>74.760000000000005</c:v>
                </c:pt>
                <c:pt idx="624">
                  <c:v>74.88</c:v>
                </c:pt>
                <c:pt idx="625">
                  <c:v>75</c:v>
                </c:pt>
                <c:pt idx="626">
                  <c:v>75.12</c:v>
                </c:pt>
                <c:pt idx="627">
                  <c:v>75.239999999999995</c:v>
                </c:pt>
                <c:pt idx="628">
                  <c:v>75.36</c:v>
                </c:pt>
                <c:pt idx="629">
                  <c:v>75.48</c:v>
                </c:pt>
                <c:pt idx="630">
                  <c:v>75.599999999999994</c:v>
                </c:pt>
                <c:pt idx="631">
                  <c:v>75.72</c:v>
                </c:pt>
                <c:pt idx="632">
                  <c:v>75.84</c:v>
                </c:pt>
                <c:pt idx="633">
                  <c:v>75.959999999999994</c:v>
                </c:pt>
                <c:pt idx="634">
                  <c:v>76.08</c:v>
                </c:pt>
                <c:pt idx="635">
                  <c:v>76.2</c:v>
                </c:pt>
                <c:pt idx="636">
                  <c:v>76.319999999999993</c:v>
                </c:pt>
                <c:pt idx="637">
                  <c:v>76.44</c:v>
                </c:pt>
                <c:pt idx="638">
                  <c:v>76.56</c:v>
                </c:pt>
                <c:pt idx="639">
                  <c:v>76.680000000000007</c:v>
                </c:pt>
                <c:pt idx="640">
                  <c:v>76.8</c:v>
                </c:pt>
                <c:pt idx="641">
                  <c:v>76.92</c:v>
                </c:pt>
                <c:pt idx="642">
                  <c:v>77.040000000000006</c:v>
                </c:pt>
                <c:pt idx="643">
                  <c:v>77.16</c:v>
                </c:pt>
                <c:pt idx="644">
                  <c:v>77.28</c:v>
                </c:pt>
                <c:pt idx="645">
                  <c:v>77.400000000000006</c:v>
                </c:pt>
                <c:pt idx="646">
                  <c:v>77.52</c:v>
                </c:pt>
                <c:pt idx="647">
                  <c:v>77.64</c:v>
                </c:pt>
                <c:pt idx="648">
                  <c:v>77.760000000000005</c:v>
                </c:pt>
                <c:pt idx="649">
                  <c:v>77.88</c:v>
                </c:pt>
                <c:pt idx="650">
                  <c:v>78</c:v>
                </c:pt>
                <c:pt idx="651">
                  <c:v>78.12</c:v>
                </c:pt>
                <c:pt idx="652">
                  <c:v>78.239999999999995</c:v>
                </c:pt>
                <c:pt idx="653">
                  <c:v>78.36</c:v>
                </c:pt>
                <c:pt idx="654">
                  <c:v>78.48</c:v>
                </c:pt>
                <c:pt idx="655">
                  <c:v>78.599999999999994</c:v>
                </c:pt>
                <c:pt idx="656">
                  <c:v>78.72</c:v>
                </c:pt>
                <c:pt idx="657">
                  <c:v>78.84</c:v>
                </c:pt>
                <c:pt idx="658">
                  <c:v>78.959999999999994</c:v>
                </c:pt>
                <c:pt idx="659">
                  <c:v>79.08</c:v>
                </c:pt>
                <c:pt idx="660">
                  <c:v>79.2</c:v>
                </c:pt>
                <c:pt idx="661">
                  <c:v>79.319999999999993</c:v>
                </c:pt>
                <c:pt idx="662">
                  <c:v>79.44</c:v>
                </c:pt>
                <c:pt idx="663">
                  <c:v>79.56</c:v>
                </c:pt>
                <c:pt idx="664">
                  <c:v>79.680000000000007</c:v>
                </c:pt>
                <c:pt idx="665">
                  <c:v>79.8</c:v>
                </c:pt>
                <c:pt idx="666">
                  <c:v>79.92</c:v>
                </c:pt>
                <c:pt idx="667">
                  <c:v>80.040000000000006</c:v>
                </c:pt>
                <c:pt idx="668">
                  <c:v>80.16</c:v>
                </c:pt>
                <c:pt idx="669">
                  <c:v>80.28</c:v>
                </c:pt>
                <c:pt idx="670">
                  <c:v>80.400000000000006</c:v>
                </c:pt>
                <c:pt idx="671">
                  <c:v>80.52</c:v>
                </c:pt>
                <c:pt idx="672">
                  <c:v>80.64</c:v>
                </c:pt>
                <c:pt idx="673">
                  <c:v>80.760000000000005</c:v>
                </c:pt>
                <c:pt idx="674">
                  <c:v>80.88</c:v>
                </c:pt>
                <c:pt idx="675">
                  <c:v>81</c:v>
                </c:pt>
                <c:pt idx="676">
                  <c:v>81.12</c:v>
                </c:pt>
                <c:pt idx="677">
                  <c:v>81.239999999999995</c:v>
                </c:pt>
                <c:pt idx="678">
                  <c:v>81.36</c:v>
                </c:pt>
                <c:pt idx="679">
                  <c:v>81.48</c:v>
                </c:pt>
                <c:pt idx="680">
                  <c:v>81.599999999999994</c:v>
                </c:pt>
                <c:pt idx="681">
                  <c:v>81.72</c:v>
                </c:pt>
                <c:pt idx="682">
                  <c:v>81.84</c:v>
                </c:pt>
                <c:pt idx="683">
                  <c:v>81.96</c:v>
                </c:pt>
                <c:pt idx="684">
                  <c:v>82.08</c:v>
                </c:pt>
                <c:pt idx="685">
                  <c:v>82.2</c:v>
                </c:pt>
                <c:pt idx="686">
                  <c:v>82.32</c:v>
                </c:pt>
                <c:pt idx="687">
                  <c:v>82.44</c:v>
                </c:pt>
                <c:pt idx="688">
                  <c:v>82.56</c:v>
                </c:pt>
                <c:pt idx="689">
                  <c:v>82.68</c:v>
                </c:pt>
                <c:pt idx="690">
                  <c:v>82.8</c:v>
                </c:pt>
                <c:pt idx="691">
                  <c:v>82.92</c:v>
                </c:pt>
                <c:pt idx="692">
                  <c:v>83.04</c:v>
                </c:pt>
                <c:pt idx="693">
                  <c:v>83.16</c:v>
                </c:pt>
                <c:pt idx="694">
                  <c:v>83.28</c:v>
                </c:pt>
                <c:pt idx="695">
                  <c:v>83.4</c:v>
                </c:pt>
                <c:pt idx="696">
                  <c:v>83.52</c:v>
                </c:pt>
                <c:pt idx="697">
                  <c:v>83.64</c:v>
                </c:pt>
                <c:pt idx="698">
                  <c:v>83.76</c:v>
                </c:pt>
                <c:pt idx="699">
                  <c:v>83.88</c:v>
                </c:pt>
                <c:pt idx="700">
                  <c:v>84</c:v>
                </c:pt>
                <c:pt idx="701">
                  <c:v>84.12</c:v>
                </c:pt>
                <c:pt idx="702">
                  <c:v>84.24</c:v>
                </c:pt>
                <c:pt idx="703">
                  <c:v>84.36</c:v>
                </c:pt>
                <c:pt idx="704">
                  <c:v>84.48</c:v>
                </c:pt>
                <c:pt idx="705">
                  <c:v>84.6</c:v>
                </c:pt>
                <c:pt idx="706">
                  <c:v>84.72</c:v>
                </c:pt>
                <c:pt idx="707">
                  <c:v>84.84</c:v>
                </c:pt>
                <c:pt idx="708">
                  <c:v>84.96</c:v>
                </c:pt>
                <c:pt idx="709">
                  <c:v>85.08</c:v>
                </c:pt>
                <c:pt idx="710">
                  <c:v>85.2</c:v>
                </c:pt>
                <c:pt idx="711">
                  <c:v>85.32</c:v>
                </c:pt>
                <c:pt idx="712">
                  <c:v>85.44</c:v>
                </c:pt>
                <c:pt idx="713">
                  <c:v>85.56</c:v>
                </c:pt>
                <c:pt idx="714">
                  <c:v>85.68</c:v>
                </c:pt>
                <c:pt idx="715">
                  <c:v>85.8</c:v>
                </c:pt>
                <c:pt idx="716">
                  <c:v>85.92</c:v>
                </c:pt>
                <c:pt idx="717">
                  <c:v>86.04</c:v>
                </c:pt>
                <c:pt idx="718">
                  <c:v>86.16</c:v>
                </c:pt>
                <c:pt idx="719">
                  <c:v>86.28</c:v>
                </c:pt>
                <c:pt idx="720">
                  <c:v>86.4</c:v>
                </c:pt>
                <c:pt idx="721">
                  <c:v>86.52</c:v>
                </c:pt>
                <c:pt idx="722">
                  <c:v>86.64</c:v>
                </c:pt>
                <c:pt idx="723">
                  <c:v>86.76</c:v>
                </c:pt>
                <c:pt idx="724">
                  <c:v>86.88</c:v>
                </c:pt>
                <c:pt idx="725">
                  <c:v>87</c:v>
                </c:pt>
                <c:pt idx="726">
                  <c:v>87.12</c:v>
                </c:pt>
                <c:pt idx="727">
                  <c:v>87.24</c:v>
                </c:pt>
                <c:pt idx="728">
                  <c:v>87.36</c:v>
                </c:pt>
                <c:pt idx="729">
                  <c:v>87.48</c:v>
                </c:pt>
                <c:pt idx="730">
                  <c:v>87.6</c:v>
                </c:pt>
                <c:pt idx="731">
                  <c:v>87.72</c:v>
                </c:pt>
                <c:pt idx="732">
                  <c:v>87.84</c:v>
                </c:pt>
                <c:pt idx="733">
                  <c:v>87.96</c:v>
                </c:pt>
                <c:pt idx="734">
                  <c:v>88.08</c:v>
                </c:pt>
                <c:pt idx="735">
                  <c:v>88.2</c:v>
                </c:pt>
                <c:pt idx="736">
                  <c:v>88.32</c:v>
                </c:pt>
                <c:pt idx="737">
                  <c:v>88.44</c:v>
                </c:pt>
                <c:pt idx="738">
                  <c:v>88.56</c:v>
                </c:pt>
                <c:pt idx="739">
                  <c:v>88.68</c:v>
                </c:pt>
                <c:pt idx="740">
                  <c:v>88.8</c:v>
                </c:pt>
                <c:pt idx="741">
                  <c:v>88.92</c:v>
                </c:pt>
                <c:pt idx="742">
                  <c:v>89.04</c:v>
                </c:pt>
                <c:pt idx="743">
                  <c:v>89.16</c:v>
                </c:pt>
                <c:pt idx="744">
                  <c:v>89.28</c:v>
                </c:pt>
                <c:pt idx="745">
                  <c:v>89.4</c:v>
                </c:pt>
                <c:pt idx="746">
                  <c:v>89.52</c:v>
                </c:pt>
                <c:pt idx="747">
                  <c:v>89.64</c:v>
                </c:pt>
                <c:pt idx="748">
                  <c:v>89.76</c:v>
                </c:pt>
                <c:pt idx="749">
                  <c:v>89.88</c:v>
                </c:pt>
                <c:pt idx="750">
                  <c:v>90</c:v>
                </c:pt>
                <c:pt idx="751">
                  <c:v>90.12</c:v>
                </c:pt>
                <c:pt idx="752">
                  <c:v>90.24</c:v>
                </c:pt>
                <c:pt idx="753">
                  <c:v>90.36</c:v>
                </c:pt>
                <c:pt idx="754">
                  <c:v>90.48</c:v>
                </c:pt>
                <c:pt idx="755">
                  <c:v>90.6</c:v>
                </c:pt>
                <c:pt idx="756">
                  <c:v>90.72</c:v>
                </c:pt>
                <c:pt idx="757">
                  <c:v>90.84</c:v>
                </c:pt>
                <c:pt idx="758">
                  <c:v>90.96</c:v>
                </c:pt>
                <c:pt idx="759">
                  <c:v>91.08</c:v>
                </c:pt>
                <c:pt idx="760">
                  <c:v>91.2</c:v>
                </c:pt>
                <c:pt idx="761">
                  <c:v>91.32</c:v>
                </c:pt>
                <c:pt idx="762">
                  <c:v>91.44</c:v>
                </c:pt>
                <c:pt idx="763">
                  <c:v>91.56</c:v>
                </c:pt>
                <c:pt idx="764">
                  <c:v>91.68</c:v>
                </c:pt>
                <c:pt idx="765">
                  <c:v>91.8</c:v>
                </c:pt>
                <c:pt idx="766">
                  <c:v>91.92</c:v>
                </c:pt>
                <c:pt idx="767">
                  <c:v>92.04</c:v>
                </c:pt>
                <c:pt idx="768">
                  <c:v>92.16</c:v>
                </c:pt>
                <c:pt idx="769">
                  <c:v>92.28</c:v>
                </c:pt>
                <c:pt idx="770">
                  <c:v>92.4</c:v>
                </c:pt>
                <c:pt idx="771">
                  <c:v>92.52</c:v>
                </c:pt>
                <c:pt idx="772">
                  <c:v>92.64</c:v>
                </c:pt>
                <c:pt idx="773">
                  <c:v>92.76</c:v>
                </c:pt>
                <c:pt idx="774">
                  <c:v>92.88</c:v>
                </c:pt>
                <c:pt idx="775">
                  <c:v>93</c:v>
                </c:pt>
                <c:pt idx="776">
                  <c:v>93.12</c:v>
                </c:pt>
                <c:pt idx="777">
                  <c:v>93.24</c:v>
                </c:pt>
                <c:pt idx="778">
                  <c:v>93.36</c:v>
                </c:pt>
                <c:pt idx="779">
                  <c:v>93.48</c:v>
                </c:pt>
                <c:pt idx="780">
                  <c:v>93.6</c:v>
                </c:pt>
                <c:pt idx="781">
                  <c:v>93.72</c:v>
                </c:pt>
                <c:pt idx="782">
                  <c:v>93.84</c:v>
                </c:pt>
                <c:pt idx="783">
                  <c:v>93.96</c:v>
                </c:pt>
                <c:pt idx="784">
                  <c:v>94.08</c:v>
                </c:pt>
                <c:pt idx="785">
                  <c:v>94.2</c:v>
                </c:pt>
                <c:pt idx="786">
                  <c:v>94.32</c:v>
                </c:pt>
                <c:pt idx="787">
                  <c:v>94.44</c:v>
                </c:pt>
                <c:pt idx="788">
                  <c:v>94.56</c:v>
                </c:pt>
                <c:pt idx="789">
                  <c:v>94.68</c:v>
                </c:pt>
                <c:pt idx="790">
                  <c:v>94.8</c:v>
                </c:pt>
                <c:pt idx="791">
                  <c:v>94.92</c:v>
                </c:pt>
                <c:pt idx="792">
                  <c:v>95.04</c:v>
                </c:pt>
                <c:pt idx="793">
                  <c:v>95.16</c:v>
                </c:pt>
                <c:pt idx="794">
                  <c:v>95.28</c:v>
                </c:pt>
                <c:pt idx="795">
                  <c:v>95.4</c:v>
                </c:pt>
                <c:pt idx="796">
                  <c:v>95.52</c:v>
                </c:pt>
                <c:pt idx="797">
                  <c:v>95.64</c:v>
                </c:pt>
                <c:pt idx="798">
                  <c:v>95.76</c:v>
                </c:pt>
                <c:pt idx="799">
                  <c:v>95.88</c:v>
                </c:pt>
                <c:pt idx="800">
                  <c:v>96</c:v>
                </c:pt>
                <c:pt idx="801">
                  <c:v>96.12</c:v>
                </c:pt>
                <c:pt idx="802">
                  <c:v>96.24</c:v>
                </c:pt>
                <c:pt idx="803">
                  <c:v>96.36</c:v>
                </c:pt>
                <c:pt idx="804">
                  <c:v>96.48</c:v>
                </c:pt>
                <c:pt idx="805">
                  <c:v>96.6</c:v>
                </c:pt>
                <c:pt idx="806">
                  <c:v>96.72</c:v>
                </c:pt>
                <c:pt idx="807">
                  <c:v>96.84</c:v>
                </c:pt>
                <c:pt idx="808">
                  <c:v>96.96</c:v>
                </c:pt>
                <c:pt idx="809">
                  <c:v>97.08</c:v>
                </c:pt>
                <c:pt idx="810">
                  <c:v>97.2</c:v>
                </c:pt>
                <c:pt idx="811">
                  <c:v>97.32</c:v>
                </c:pt>
                <c:pt idx="812">
                  <c:v>97.44</c:v>
                </c:pt>
                <c:pt idx="813">
                  <c:v>97.56</c:v>
                </c:pt>
                <c:pt idx="814">
                  <c:v>97.68</c:v>
                </c:pt>
                <c:pt idx="815">
                  <c:v>97.8</c:v>
                </c:pt>
                <c:pt idx="816">
                  <c:v>97.92</c:v>
                </c:pt>
                <c:pt idx="817">
                  <c:v>98.04</c:v>
                </c:pt>
                <c:pt idx="818">
                  <c:v>98.16</c:v>
                </c:pt>
                <c:pt idx="819">
                  <c:v>98.28</c:v>
                </c:pt>
                <c:pt idx="820">
                  <c:v>98.4</c:v>
                </c:pt>
                <c:pt idx="821">
                  <c:v>98.52</c:v>
                </c:pt>
                <c:pt idx="822">
                  <c:v>98.64</c:v>
                </c:pt>
                <c:pt idx="823">
                  <c:v>98.76</c:v>
                </c:pt>
                <c:pt idx="824">
                  <c:v>98.88</c:v>
                </c:pt>
                <c:pt idx="825">
                  <c:v>99</c:v>
                </c:pt>
                <c:pt idx="826">
                  <c:v>99.12</c:v>
                </c:pt>
                <c:pt idx="827">
                  <c:v>99.24</c:v>
                </c:pt>
                <c:pt idx="828">
                  <c:v>99.36</c:v>
                </c:pt>
                <c:pt idx="829">
                  <c:v>99.48</c:v>
                </c:pt>
                <c:pt idx="830">
                  <c:v>99.6</c:v>
                </c:pt>
                <c:pt idx="831">
                  <c:v>99.72</c:v>
                </c:pt>
                <c:pt idx="832">
                  <c:v>99.84</c:v>
                </c:pt>
                <c:pt idx="833">
                  <c:v>99.96</c:v>
                </c:pt>
                <c:pt idx="834">
                  <c:v>100.08</c:v>
                </c:pt>
                <c:pt idx="835">
                  <c:v>100.2</c:v>
                </c:pt>
                <c:pt idx="836">
                  <c:v>100.32</c:v>
                </c:pt>
                <c:pt idx="837">
                  <c:v>100.44</c:v>
                </c:pt>
                <c:pt idx="838">
                  <c:v>100.56</c:v>
                </c:pt>
                <c:pt idx="839">
                  <c:v>100.68</c:v>
                </c:pt>
                <c:pt idx="840">
                  <c:v>100.8</c:v>
                </c:pt>
                <c:pt idx="841">
                  <c:v>100.92</c:v>
                </c:pt>
                <c:pt idx="842">
                  <c:v>101.04</c:v>
                </c:pt>
                <c:pt idx="843">
                  <c:v>101.16</c:v>
                </c:pt>
                <c:pt idx="844">
                  <c:v>101.28</c:v>
                </c:pt>
                <c:pt idx="845">
                  <c:v>101.4</c:v>
                </c:pt>
                <c:pt idx="846">
                  <c:v>101.52</c:v>
                </c:pt>
                <c:pt idx="847">
                  <c:v>101.64</c:v>
                </c:pt>
                <c:pt idx="848">
                  <c:v>101.76</c:v>
                </c:pt>
                <c:pt idx="849">
                  <c:v>101.88</c:v>
                </c:pt>
                <c:pt idx="850">
                  <c:v>102</c:v>
                </c:pt>
                <c:pt idx="851">
                  <c:v>102.12</c:v>
                </c:pt>
                <c:pt idx="852">
                  <c:v>102.24</c:v>
                </c:pt>
                <c:pt idx="853">
                  <c:v>102.36</c:v>
                </c:pt>
                <c:pt idx="854">
                  <c:v>102.48</c:v>
                </c:pt>
                <c:pt idx="855">
                  <c:v>102.6</c:v>
                </c:pt>
                <c:pt idx="856">
                  <c:v>102.72</c:v>
                </c:pt>
                <c:pt idx="857">
                  <c:v>102.84</c:v>
                </c:pt>
                <c:pt idx="858">
                  <c:v>102.96</c:v>
                </c:pt>
                <c:pt idx="859">
                  <c:v>103.08</c:v>
                </c:pt>
                <c:pt idx="860">
                  <c:v>103.2</c:v>
                </c:pt>
                <c:pt idx="861">
                  <c:v>103.32</c:v>
                </c:pt>
                <c:pt idx="862">
                  <c:v>103.44</c:v>
                </c:pt>
                <c:pt idx="863">
                  <c:v>103.56</c:v>
                </c:pt>
                <c:pt idx="864">
                  <c:v>103.68</c:v>
                </c:pt>
                <c:pt idx="865">
                  <c:v>103.8</c:v>
                </c:pt>
                <c:pt idx="866">
                  <c:v>103.92</c:v>
                </c:pt>
                <c:pt idx="867">
                  <c:v>104.04</c:v>
                </c:pt>
                <c:pt idx="868">
                  <c:v>104.16</c:v>
                </c:pt>
                <c:pt idx="869">
                  <c:v>104.28</c:v>
                </c:pt>
                <c:pt idx="870">
                  <c:v>104.4</c:v>
                </c:pt>
                <c:pt idx="871">
                  <c:v>104.52</c:v>
                </c:pt>
                <c:pt idx="872">
                  <c:v>104.64</c:v>
                </c:pt>
                <c:pt idx="873">
                  <c:v>104.76</c:v>
                </c:pt>
                <c:pt idx="874">
                  <c:v>104.88</c:v>
                </c:pt>
                <c:pt idx="875">
                  <c:v>105</c:v>
                </c:pt>
                <c:pt idx="876">
                  <c:v>105.12</c:v>
                </c:pt>
                <c:pt idx="877">
                  <c:v>105.24</c:v>
                </c:pt>
                <c:pt idx="878">
                  <c:v>105.36</c:v>
                </c:pt>
                <c:pt idx="879">
                  <c:v>105.48</c:v>
                </c:pt>
                <c:pt idx="880">
                  <c:v>105.6</c:v>
                </c:pt>
                <c:pt idx="881">
                  <c:v>105.72</c:v>
                </c:pt>
                <c:pt idx="882">
                  <c:v>105.84</c:v>
                </c:pt>
                <c:pt idx="883">
                  <c:v>105.96</c:v>
                </c:pt>
                <c:pt idx="884">
                  <c:v>106.08</c:v>
                </c:pt>
                <c:pt idx="885">
                  <c:v>106.2</c:v>
                </c:pt>
                <c:pt idx="886">
                  <c:v>106.32</c:v>
                </c:pt>
                <c:pt idx="887">
                  <c:v>106.44</c:v>
                </c:pt>
                <c:pt idx="888">
                  <c:v>106.56</c:v>
                </c:pt>
                <c:pt idx="889">
                  <c:v>106.68</c:v>
                </c:pt>
                <c:pt idx="890">
                  <c:v>106.8</c:v>
                </c:pt>
                <c:pt idx="891">
                  <c:v>106.92</c:v>
                </c:pt>
                <c:pt idx="892">
                  <c:v>107.04</c:v>
                </c:pt>
                <c:pt idx="893">
                  <c:v>107.16</c:v>
                </c:pt>
                <c:pt idx="894">
                  <c:v>107.28</c:v>
                </c:pt>
                <c:pt idx="895">
                  <c:v>107.4</c:v>
                </c:pt>
                <c:pt idx="896">
                  <c:v>107.52</c:v>
                </c:pt>
                <c:pt idx="897">
                  <c:v>107.64</c:v>
                </c:pt>
                <c:pt idx="898">
                  <c:v>107.76</c:v>
                </c:pt>
                <c:pt idx="899">
                  <c:v>107.88</c:v>
                </c:pt>
                <c:pt idx="900">
                  <c:v>108</c:v>
                </c:pt>
                <c:pt idx="901">
                  <c:v>108.12</c:v>
                </c:pt>
                <c:pt idx="902">
                  <c:v>108.24</c:v>
                </c:pt>
                <c:pt idx="903">
                  <c:v>108.36</c:v>
                </c:pt>
                <c:pt idx="904">
                  <c:v>108.48</c:v>
                </c:pt>
                <c:pt idx="905">
                  <c:v>108.6</c:v>
                </c:pt>
                <c:pt idx="906">
                  <c:v>108.72</c:v>
                </c:pt>
                <c:pt idx="907">
                  <c:v>108.84</c:v>
                </c:pt>
                <c:pt idx="908">
                  <c:v>108.96</c:v>
                </c:pt>
                <c:pt idx="909">
                  <c:v>109.08</c:v>
                </c:pt>
                <c:pt idx="910">
                  <c:v>109.2</c:v>
                </c:pt>
                <c:pt idx="911">
                  <c:v>109.32</c:v>
                </c:pt>
                <c:pt idx="912">
                  <c:v>109.44</c:v>
                </c:pt>
                <c:pt idx="913">
                  <c:v>109.56</c:v>
                </c:pt>
                <c:pt idx="914">
                  <c:v>109.68</c:v>
                </c:pt>
                <c:pt idx="915">
                  <c:v>109.8</c:v>
                </c:pt>
                <c:pt idx="916">
                  <c:v>109.92</c:v>
                </c:pt>
                <c:pt idx="917">
                  <c:v>110.04</c:v>
                </c:pt>
                <c:pt idx="918">
                  <c:v>110.16</c:v>
                </c:pt>
                <c:pt idx="919">
                  <c:v>110.28</c:v>
                </c:pt>
                <c:pt idx="920">
                  <c:v>110.4</c:v>
                </c:pt>
                <c:pt idx="921">
                  <c:v>110.52</c:v>
                </c:pt>
                <c:pt idx="922">
                  <c:v>110.64</c:v>
                </c:pt>
                <c:pt idx="923">
                  <c:v>110.76</c:v>
                </c:pt>
                <c:pt idx="924">
                  <c:v>110.88</c:v>
                </c:pt>
                <c:pt idx="925">
                  <c:v>111</c:v>
                </c:pt>
                <c:pt idx="926">
                  <c:v>111.12</c:v>
                </c:pt>
                <c:pt idx="927">
                  <c:v>111.24</c:v>
                </c:pt>
                <c:pt idx="928">
                  <c:v>111.36</c:v>
                </c:pt>
                <c:pt idx="929">
                  <c:v>111.48</c:v>
                </c:pt>
                <c:pt idx="930">
                  <c:v>111.6</c:v>
                </c:pt>
                <c:pt idx="931">
                  <c:v>111.72</c:v>
                </c:pt>
                <c:pt idx="932">
                  <c:v>111.84</c:v>
                </c:pt>
                <c:pt idx="933">
                  <c:v>111.96</c:v>
                </c:pt>
                <c:pt idx="934">
                  <c:v>112.08</c:v>
                </c:pt>
                <c:pt idx="935">
                  <c:v>112.2</c:v>
                </c:pt>
                <c:pt idx="936">
                  <c:v>112.32</c:v>
                </c:pt>
                <c:pt idx="937">
                  <c:v>112.44</c:v>
                </c:pt>
                <c:pt idx="938">
                  <c:v>112.56</c:v>
                </c:pt>
                <c:pt idx="939">
                  <c:v>112.68</c:v>
                </c:pt>
                <c:pt idx="940">
                  <c:v>112.8</c:v>
                </c:pt>
                <c:pt idx="941">
                  <c:v>112.92</c:v>
                </c:pt>
                <c:pt idx="942">
                  <c:v>113.04</c:v>
                </c:pt>
                <c:pt idx="943">
                  <c:v>113.16</c:v>
                </c:pt>
                <c:pt idx="944">
                  <c:v>113.28</c:v>
                </c:pt>
                <c:pt idx="945">
                  <c:v>113.4</c:v>
                </c:pt>
                <c:pt idx="946">
                  <c:v>113.52</c:v>
                </c:pt>
                <c:pt idx="947">
                  <c:v>113.64</c:v>
                </c:pt>
                <c:pt idx="948">
                  <c:v>113.76</c:v>
                </c:pt>
                <c:pt idx="949">
                  <c:v>113.88</c:v>
                </c:pt>
                <c:pt idx="950">
                  <c:v>114</c:v>
                </c:pt>
                <c:pt idx="951">
                  <c:v>114.12</c:v>
                </c:pt>
                <c:pt idx="952">
                  <c:v>114.24</c:v>
                </c:pt>
                <c:pt idx="953">
                  <c:v>114.36</c:v>
                </c:pt>
                <c:pt idx="954">
                  <c:v>114.48</c:v>
                </c:pt>
                <c:pt idx="955">
                  <c:v>114.6</c:v>
                </c:pt>
                <c:pt idx="956">
                  <c:v>114.72</c:v>
                </c:pt>
                <c:pt idx="957">
                  <c:v>114.84</c:v>
                </c:pt>
                <c:pt idx="958">
                  <c:v>114.96</c:v>
                </c:pt>
                <c:pt idx="959">
                  <c:v>115.08</c:v>
                </c:pt>
                <c:pt idx="960">
                  <c:v>115.2</c:v>
                </c:pt>
                <c:pt idx="961">
                  <c:v>115.32</c:v>
                </c:pt>
                <c:pt idx="962">
                  <c:v>115.44</c:v>
                </c:pt>
                <c:pt idx="963">
                  <c:v>115.56</c:v>
                </c:pt>
                <c:pt idx="964">
                  <c:v>115.68</c:v>
                </c:pt>
                <c:pt idx="965">
                  <c:v>115.8</c:v>
                </c:pt>
                <c:pt idx="966">
                  <c:v>115.92</c:v>
                </c:pt>
                <c:pt idx="967">
                  <c:v>116.04</c:v>
                </c:pt>
                <c:pt idx="968">
                  <c:v>116.16</c:v>
                </c:pt>
                <c:pt idx="969">
                  <c:v>116.28</c:v>
                </c:pt>
                <c:pt idx="970">
                  <c:v>116.4</c:v>
                </c:pt>
                <c:pt idx="971">
                  <c:v>116.52</c:v>
                </c:pt>
                <c:pt idx="972">
                  <c:v>116.64</c:v>
                </c:pt>
                <c:pt idx="973">
                  <c:v>116.76</c:v>
                </c:pt>
                <c:pt idx="974">
                  <c:v>116.88</c:v>
                </c:pt>
                <c:pt idx="975">
                  <c:v>117</c:v>
                </c:pt>
                <c:pt idx="976">
                  <c:v>117.12</c:v>
                </c:pt>
                <c:pt idx="977">
                  <c:v>117.24</c:v>
                </c:pt>
                <c:pt idx="978">
                  <c:v>117.36</c:v>
                </c:pt>
                <c:pt idx="979">
                  <c:v>117.48</c:v>
                </c:pt>
                <c:pt idx="980">
                  <c:v>117.6</c:v>
                </c:pt>
                <c:pt idx="981">
                  <c:v>117.72</c:v>
                </c:pt>
                <c:pt idx="982">
                  <c:v>117.84</c:v>
                </c:pt>
                <c:pt idx="983">
                  <c:v>117.96</c:v>
                </c:pt>
                <c:pt idx="984">
                  <c:v>118.08</c:v>
                </c:pt>
                <c:pt idx="985">
                  <c:v>118.2</c:v>
                </c:pt>
                <c:pt idx="986">
                  <c:v>118.32</c:v>
                </c:pt>
                <c:pt idx="987">
                  <c:v>118.44</c:v>
                </c:pt>
                <c:pt idx="988">
                  <c:v>118.56</c:v>
                </c:pt>
                <c:pt idx="989">
                  <c:v>118.68</c:v>
                </c:pt>
                <c:pt idx="990">
                  <c:v>118.8</c:v>
                </c:pt>
                <c:pt idx="991">
                  <c:v>118.92</c:v>
                </c:pt>
                <c:pt idx="992">
                  <c:v>119.04</c:v>
                </c:pt>
                <c:pt idx="993">
                  <c:v>119.16</c:v>
                </c:pt>
                <c:pt idx="994">
                  <c:v>119.28</c:v>
                </c:pt>
                <c:pt idx="995">
                  <c:v>119.4</c:v>
                </c:pt>
                <c:pt idx="996">
                  <c:v>119.52</c:v>
                </c:pt>
                <c:pt idx="997">
                  <c:v>119.64</c:v>
                </c:pt>
                <c:pt idx="998">
                  <c:v>119.76</c:v>
                </c:pt>
                <c:pt idx="999">
                  <c:v>119.88</c:v>
                </c:pt>
                <c:pt idx="1000">
                  <c:v>120</c:v>
                </c:pt>
              </c:numCache>
            </c:numRef>
          </c:xVal>
          <c:yVal>
            <c:numRef>
              <c:f>Sheet2!$F$2:$F$10000</c:f>
              <c:numCache>
                <c:formatCode>0.00E+00</c:formatCode>
                <c:ptCount val="9999"/>
                <c:pt idx="0">
                  <c:v>6.044528226639141E-4</c:v>
                </c:pt>
                <c:pt idx="1">
                  <c:v>6.0445282266388895E-4</c:v>
                </c:pt>
                <c:pt idx="2">
                  <c:v>6.0447201608944303E-4</c:v>
                </c:pt>
                <c:pt idx="3">
                  <c:v>6.0452957890383538E-4</c:v>
                </c:pt>
                <c:pt idx="4">
                  <c:v>6.0462545873465326E-4</c:v>
                </c:pt>
                <c:pt idx="5">
                  <c:v>6.0475956834251938E-4</c:v>
                </c:pt>
                <c:pt idx="6">
                  <c:v>6.0493178569302221E-4</c:v>
                </c:pt>
                <c:pt idx="7">
                  <c:v>6.0514195405734388E-4</c:v>
                </c:pt>
                <c:pt idx="8">
                  <c:v>6.0538988214151566E-4</c:v>
                </c:pt>
                <c:pt idx="9">
                  <c:v>6.0567534424420364E-4</c:v>
                </c:pt>
                <c:pt idx="10">
                  <c:v>6.0599808044291346E-4</c:v>
                </c:pt>
                <c:pt idx="11">
                  <c:v>6.0635779680847681E-4</c:v>
                </c:pt>
                <c:pt idx="12">
                  <c:v>6.0675416564766479E-4</c:v>
                </c:pt>
                <c:pt idx="13">
                  <c:v>6.0718682577375212E-4</c:v>
                </c:pt>
                <c:pt idx="14">
                  <c:v>6.0765538280483603E-4</c:v>
                </c:pt>
                <c:pt idx="15">
                  <c:v>6.0815940948969176E-4</c:v>
                </c:pt>
                <c:pt idx="16">
                  <c:v>6.0869844606093056E-4</c:v>
                </c:pt>
                <c:pt idx="17">
                  <c:v>6.0927200061520158E-4</c:v>
                </c:pt>
                <c:pt idx="18">
                  <c:v>6.0987954952016203E-4</c:v>
                </c:pt>
                <c:pt idx="19">
                  <c:v>6.1052053784792085E-4</c:v>
                </c:pt>
                <c:pt idx="20">
                  <c:v>6.1119437983463956E-4</c:v>
                </c:pt>
                <c:pt idx="21">
                  <c:v>6.1190045936595659E-4</c:v>
                </c:pt>
                <c:pt idx="22">
                  <c:v>6.1263813048788307E-4</c:v>
                </c:pt>
                <c:pt idx="23">
                  <c:v>6.1340671794279749E-4</c:v>
                </c:pt>
                <c:pt idx="24">
                  <c:v>6.1420551773014905E-4</c:v>
                </c:pt>
                <c:pt idx="25">
                  <c:v>6.1503379769146265E-4</c:v>
                </c:pt>
                <c:pt idx="26">
                  <c:v>6.1589079811921927E-4</c:v>
                </c:pt>
                <c:pt idx="27">
                  <c:v>6.1677573238916761E-4</c:v>
                </c:pt>
                <c:pt idx="28">
                  <c:v>6.176877876156074E-4</c:v>
                </c:pt>
                <c:pt idx="29">
                  <c:v>6.1862612532916626E-4</c:v>
                </c:pt>
                <c:pt idx="30">
                  <c:v>6.1958988217657575E-4</c:v>
                </c:pt>
                <c:pt idx="31">
                  <c:v>6.2057817064193688E-4</c:v>
                </c:pt>
                <c:pt idx="32">
                  <c:v>6.2159007978894768E-4</c:v>
                </c:pt>
                <c:pt idx="33">
                  <c:v>6.2262467602355236E-4</c:v>
                </c:pt>
                <c:pt idx="34">
                  <c:v>6.2368100387645315E-4</c:v>
                </c:pt>
                <c:pt idx="35">
                  <c:v>6.247580868049159E-4</c:v>
                </c:pt>
                <c:pt idx="36">
                  <c:v>6.2585492801327843E-4</c:v>
                </c:pt>
                <c:pt idx="37">
                  <c:v>6.269705112915677E-4</c:v>
                </c:pt>
                <c:pt idx="38">
                  <c:v>6.281038018716049E-4</c:v>
                </c:pt>
                <c:pt idx="39">
                  <c:v>6.2925374729997817E-4</c:v>
                </c:pt>
                <c:pt idx="40">
                  <c:v>6.3041927832723746E-4</c:v>
                </c:pt>
                <c:pt idx="41">
                  <c:v>6.315993098126632E-4</c:v>
                </c:pt>
                <c:pt idx="42">
                  <c:v>6.3279274164394338E-4</c:v>
                </c:pt>
                <c:pt idx="43">
                  <c:v>6.3399845967108373E-4</c:v>
                </c:pt>
                <c:pt idx="44">
                  <c:v>6.352153366538636E-4</c:v>
                </c:pt>
                <c:pt idx="45">
                  <c:v>6.3644223322214394E-4</c:v>
                </c:pt>
                <c:pt idx="46">
                  <c:v>6.3767799884831722E-4</c:v>
                </c:pt>
                <c:pt idx="47">
                  <c:v>6.3892147283118282E-4</c:v>
                </c:pt>
                <c:pt idx="48">
                  <c:v>6.4017148529052763E-4</c:v>
                </c:pt>
                <c:pt idx="49">
                  <c:v>6.4142685817166996E-4</c:v>
                </c:pt>
                <c:pt idx="50">
                  <c:v>6.4268640625923215E-4</c:v>
                </c:pt>
                <c:pt idx="51">
                  <c:v>6.4394893819938849E-4</c:v>
                </c:pt>
                <c:pt idx="52">
                  <c:v>6.4521325752983237E-4</c:v>
                </c:pt>
                <c:pt idx="53">
                  <c:v>6.4647816371670168E-4</c:v>
                </c:pt>
                <c:pt idx="54">
                  <c:v>6.477424531976904E-4</c:v>
                </c:pt>
                <c:pt idx="55">
                  <c:v>6.4900492043057628E-4</c:v>
                </c:pt>
                <c:pt idx="56">
                  <c:v>6.502643589463812E-4</c:v>
                </c:pt>
                <c:pt idx="57">
                  <c:v>6.5151956240638365E-4</c:v>
                </c:pt>
                <c:pt idx="58">
                  <c:v>6.5276932566219446E-4</c:v>
                </c:pt>
                <c:pt idx="59">
                  <c:v>6.5401244581810556E-4</c:v>
                </c:pt>
                <c:pt idx="60">
                  <c:v>6.5524772329491904E-4</c:v>
                </c:pt>
                <c:pt idx="61">
                  <c:v>6.5647396289445934E-4</c:v>
                </c:pt>
                <c:pt idx="62">
                  <c:v>6.5768997486397355E-4</c:v>
                </c:pt>
                <c:pt idx="63">
                  <c:v>6.5889457595961966E-4</c:v>
                </c:pt>
                <c:pt idx="64">
                  <c:v>6.6008659050824467E-4</c:v>
                </c:pt>
                <c:pt idx="65">
                  <c:v>6.6126485146665484E-4</c:v>
                </c:pt>
                <c:pt idx="66">
                  <c:v>6.6242820147757741E-4</c:v>
                </c:pt>
                <c:pt idx="67">
                  <c:v>6.6357549392151959E-4</c:v>
                </c:pt>
                <c:pt idx="68">
                  <c:v>6.6470559396372675E-4</c:v>
                </c:pt>
                <c:pt idx="69">
                  <c:v>6.6581737959544988E-4</c:v>
                </c:pt>
                <c:pt idx="70">
                  <c:v>6.6690974266872712E-4</c:v>
                </c:pt>
                <c:pt idx="71">
                  <c:v>6.6798158992389858E-4</c:v>
                </c:pt>
                <c:pt idx="72">
                  <c:v>6.6903184400906527E-4</c:v>
                </c:pt>
                <c:pt idx="73">
                  <c:v>6.7005944449071732E-4</c:v>
                </c:pt>
                <c:pt idx="74">
                  <c:v>6.7106334885475645E-4</c:v>
                </c:pt>
                <c:pt idx="75">
                  <c:v>6.7204253349714444E-4</c:v>
                </c:pt>
                <c:pt idx="76">
                  <c:v>6.7299599470341492E-4</c:v>
                </c:pt>
                <c:pt idx="77">
                  <c:v>6.7392274961629479E-4</c:v>
                </c:pt>
                <c:pt idx="78">
                  <c:v>6.7482183719068292E-4</c:v>
                </c:pt>
                <c:pt idx="79">
                  <c:v>6.7569231913525076E-4</c:v>
                </c:pt>
                <c:pt idx="80">
                  <c:v>6.7653328083992661E-4</c:v>
                </c:pt>
                <c:pt idx="81">
                  <c:v>6.7734383228854349E-4</c:v>
                </c:pt>
                <c:pt idx="82">
                  <c:v>6.7812310895593237E-4</c:v>
                </c:pt>
                <c:pt idx="83">
                  <c:v>6.7887027268876017E-4</c:v>
                </c:pt>
                <c:pt idx="84">
                  <c:v>6.7958451256941216E-4</c:v>
                </c:pt>
                <c:pt idx="85">
                  <c:v>6.8026504576223818E-4</c:v>
                </c:pt>
                <c:pt idx="86">
                  <c:v>6.8091111834148827E-4</c:v>
                </c:pt>
                <c:pt idx="87">
                  <c:v>6.8152200610027615E-4</c:v>
                </c:pt>
                <c:pt idx="88">
                  <c:v>6.8209701533992106E-4</c:v>
                </c:pt>
                <c:pt idx="89">
                  <c:v>6.826354836390314E-4</c:v>
                </c:pt>
                <c:pt idx="90">
                  <c:v>6.8313678060170522E-4</c:v>
                </c:pt>
                <c:pt idx="91">
                  <c:v>6.8360030858423979E-4</c:v>
                </c:pt>
                <c:pt idx="92">
                  <c:v>6.840255033997507E-4</c:v>
                </c:pt>
                <c:pt idx="93">
                  <c:v>6.8441183500011962E-4</c:v>
                </c:pt>
                <c:pt idx="94">
                  <c:v>6.8475880813470438E-4</c:v>
                </c:pt>
                <c:pt idx="95">
                  <c:v>6.8506596298525762E-4</c:v>
                </c:pt>
                <c:pt idx="96">
                  <c:v>6.8533287577651758E-4</c:v>
                </c:pt>
                <c:pt idx="97">
                  <c:v>6.8555915936195178E-4</c:v>
                </c:pt>
                <c:pt idx="98">
                  <c:v>6.8574446378414657E-4</c:v>
                </c:pt>
                <c:pt idx="99">
                  <c:v>6.85888476809358E-4</c:v>
                </c:pt>
                <c:pt idx="100">
                  <c:v>6.8599092443575064E-4</c:v>
                </c:pt>
                <c:pt idx="101">
                  <c:v>6.8605157137487387E-4</c:v>
                </c:pt>
                <c:pt idx="102">
                  <c:v>6.8607022150593674E-4</c:v>
                </c:pt>
                <c:pt idx="103">
                  <c:v>6.860467183024679E-4</c:v>
                </c:pt>
                <c:pt idx="104">
                  <c:v>6.8598094523095914E-4</c:v>
                </c:pt>
                <c:pt idx="105">
                  <c:v>6.8587282612111262E-4</c:v>
                </c:pt>
                <c:pt idx="106">
                  <c:v>6.8572232550733175E-4</c:v>
                </c:pt>
                <c:pt idx="107">
                  <c:v>6.8552944894111154E-4</c:v>
                </c:pt>
                <c:pt idx="108">
                  <c:v>6.8529424327400785E-4</c:v>
                </c:pt>
                <c:pt idx="109">
                  <c:v>6.8501679691088211E-4</c:v>
                </c:pt>
                <c:pt idx="110">
                  <c:v>6.8469724003313839E-4</c:v>
                </c:pt>
                <c:pt idx="111">
                  <c:v>6.8433574479169089E-4</c:v>
                </c:pt>
                <c:pt idx="112">
                  <c:v>6.8393252546941922E-4</c:v>
                </c:pt>
                <c:pt idx="113">
                  <c:v>6.8348783861289049E-4</c:v>
                </c:pt>
                <c:pt idx="114">
                  <c:v>6.8300198313314762E-4</c:v>
                </c:pt>
                <c:pt idx="115">
                  <c:v>6.8247530037538438E-4</c:v>
                </c:pt>
                <c:pt idx="116">
                  <c:v>6.8190817415734735E-4</c:v>
                </c:pt>
                <c:pt idx="117">
                  <c:v>6.8130103077633042E-4</c:v>
                </c:pt>
                <c:pt idx="118">
                  <c:v>6.8065433898464357E-4</c:v>
                </c:pt>
                <c:pt idx="119">
                  <c:v>6.7996860993346255E-4</c:v>
                </c:pt>
                <c:pt idx="120">
                  <c:v>6.7924439708498801E-4</c:v>
                </c:pt>
                <c:pt idx="121">
                  <c:v>6.7848229609286193E-4</c:v>
                </c:pt>
                <c:pt idx="122">
                  <c:v>6.7768294465081263E-4</c:v>
                </c:pt>
                <c:pt idx="123">
                  <c:v>6.7684702230952332E-4</c:v>
                </c:pt>
                <c:pt idx="124">
                  <c:v>6.7597525026173364E-4</c:v>
                </c:pt>
                <c:pt idx="125">
                  <c:v>6.7506839109561924E-4</c:v>
                </c:pt>
                <c:pt idx="126">
                  <c:v>6.7412724851650008E-4</c:v>
                </c:pt>
                <c:pt idx="127">
                  <c:v>6.7315266703696266E-4</c:v>
                </c:pt>
                <c:pt idx="128">
                  <c:v>6.7214553163549764E-4</c:v>
                </c:pt>
                <c:pt idx="129">
                  <c:v>6.7110676738377749E-4</c:v>
                </c:pt>
                <c:pt idx="130">
                  <c:v>6.700373390427205E-4</c:v>
                </c:pt>
                <c:pt idx="131">
                  <c:v>6.6893825062750898E-4</c:v>
                </c:pt>
                <c:pt idx="132">
                  <c:v>6.6781054494175244E-4</c:v>
                </c:pt>
                <c:pt idx="133">
                  <c:v>6.6665530308100663E-4</c:v>
                </c:pt>
                <c:pt idx="134">
                  <c:v>6.6547364390588161E-4</c:v>
                </c:pt>
                <c:pt idx="135">
                  <c:v>6.6426672348499419E-4</c:v>
                </c:pt>
                <c:pt idx="136">
                  <c:v>6.6303573450803921E-4</c:v>
                </c:pt>
                <c:pt idx="137">
                  <c:v>6.617819056692789E-4</c:v>
                </c:pt>
                <c:pt idx="138">
                  <c:v>6.6050650102176536E-4</c:v>
                </c:pt>
                <c:pt idx="139">
                  <c:v>6.592108193026378E-4</c:v>
                </c:pt>
                <c:pt idx="140">
                  <c:v>6.5789619322985252E-4</c:v>
                </c:pt>
                <c:pt idx="141">
                  <c:v>6.5656398877072619E-4</c:v>
                </c:pt>
                <c:pt idx="142">
                  <c:v>6.5521560438269223E-4</c:v>
                </c:pt>
                <c:pt idx="143">
                  <c:v>6.5385247022668941E-4</c:v>
                </c:pt>
                <c:pt idx="144">
                  <c:v>6.5247604735362659E-4</c:v>
                </c:pt>
                <c:pt idx="145">
                  <c:v>6.5108782686437662E-4</c:v>
                </c:pt>
                <c:pt idx="146">
                  <c:v>6.4968932904378403E-4</c:v>
                </c:pt>
                <c:pt idx="147">
                  <c:v>6.4828210246918063E-4</c:v>
                </c:pt>
                <c:pt idx="148">
                  <c:v>6.4686772309392629E-4</c:v>
                </c:pt>
                <c:pt idx="149">
                  <c:v>6.4544779330650919E-4</c:v>
                </c:pt>
                <c:pt idx="150">
                  <c:v>6.4402394096575895E-4</c:v>
                </c:pt>
                <c:pt idx="151">
                  <c:v>6.4259781841274151E-4</c:v>
                </c:pt>
                <c:pt idx="152">
                  <c:v>6.411711014599245E-4</c:v>
                </c:pt>
                <c:pt idx="153">
                  <c:v>6.3974548835821763E-4</c:v>
                </c:pt>
                <c:pt idx="154">
                  <c:v>6.3832269874250936E-4</c:v>
                </c:pt>
                <c:pt idx="155">
                  <c:v>6.3690447255633563E-4</c:v>
                </c:pt>
                <c:pt idx="156">
                  <c:v>6.3549256895633764E-4</c:v>
                </c:pt>
                <c:pt idx="157">
                  <c:v>6.3408876519717395E-4</c:v>
                </c:pt>
                <c:pt idx="158">
                  <c:v>6.3269485549757203E-4</c:v>
                </c:pt>
                <c:pt idx="159">
                  <c:v>6.3131264988821906E-4</c:v>
                </c:pt>
                <c:pt idx="160">
                  <c:v>6.2994397304220215E-4</c:v>
                </c:pt>
                <c:pt idx="161">
                  <c:v>6.2859066308872601E-4</c:v>
                </c:pt>
                <c:pt idx="162">
                  <c:v>6.2725457041084816E-4</c:v>
                </c:pt>
                <c:pt idx="163">
                  <c:v>6.2593755642798162E-4</c:v>
                </c:pt>
                <c:pt idx="164">
                  <c:v>6.2464149236393424E-4</c:v>
                </c:pt>
                <c:pt idx="165">
                  <c:v>6.2336825800125622E-4</c:v>
                </c:pt>
                <c:pt idx="166">
                  <c:v>6.2211974042268873E-4</c:v>
                </c:pt>
                <c:pt idx="167">
                  <c:v>6.208978327405095E-4</c:v>
                </c:pt>
                <c:pt idx="168">
                  <c:v>6.1970443281458658E-4</c:v>
                </c:pt>
                <c:pt idx="169">
                  <c:v>6.1854144195995747E-4</c:v>
                </c:pt>
                <c:pt idx="170">
                  <c:v>6.1741076364476579E-4</c:v>
                </c:pt>
                <c:pt idx="171">
                  <c:v>6.1631430217938858E-4</c:v>
                </c:pt>
                <c:pt idx="172">
                  <c:v>6.1525396139760396E-4</c:v>
                </c:pt>
                <c:pt idx="173">
                  <c:v>6.1423164333064984E-4</c:v>
                </c:pt>
                <c:pt idx="174">
                  <c:v>6.1324924687503643E-4</c:v>
                </c:pt>
                <c:pt idx="175">
                  <c:v>6.12308666454978E-4</c:v>
                </c:pt>
                <c:pt idx="176">
                  <c:v>6.1141179068031947E-4</c:v>
                </c:pt>
                <c:pt idx="177">
                  <c:v>6.1056050100083544E-4</c:v>
                </c:pt>
                <c:pt idx="178">
                  <c:v>6.0975667035778624E-4</c:v>
                </c:pt>
                <c:pt idx="179">
                  <c:v>6.090021618336194E-4</c:v>
                </c:pt>
                <c:pt idx="180">
                  <c:v>6.0829882730070858E-4</c:v>
                </c:pt>
                <c:pt idx="181">
                  <c:v>6.0764850607002586E-4</c:v>
                </c:pt>
                <c:pt idx="182">
                  <c:v>6.070530235406463E-4</c:v>
                </c:pt>
                <c:pt idx="183">
                  <c:v>6.0651418985098275E-4</c:v>
                </c:pt>
                <c:pt idx="184">
                  <c:v>6.0603379853265619E-4</c:v>
                </c:pt>
                <c:pt idx="185">
                  <c:v>6.0561362516790081E-4</c:v>
                </c:pt>
                <c:pt idx="186">
                  <c:v>6.0525542605141048E-4</c:v>
                </c:pt>
                <c:pt idx="187">
                  <c:v>6.0496093685752643E-4</c:v>
                </c:pt>
                <c:pt idx="188">
                  <c:v>6.0473187131367058E-4</c:v>
                </c:pt>
                <c:pt idx="189">
                  <c:v>6.0456991988092317E-4</c:v>
                </c:pt>
                <c:pt idx="190">
                  <c:v>6.0447674844264527E-4</c:v>
                </c:pt>
                <c:pt idx="191">
                  <c:v>6.0445399700204052E-4</c:v>
                </c:pt>
                <c:pt idx="192">
                  <c:v>6.0450327838955018E-4</c:v>
                </c:pt>
                <c:pt idx="193">
                  <c:v>6.0462617698097006E-4</c:v>
                </c:pt>
                <c:pt idx="194">
                  <c:v>6.0482424742717305E-4</c:v>
                </c:pt>
                <c:pt idx="195">
                  <c:v>6.0509901339631954E-4</c:v>
                </c:pt>
                <c:pt idx="196">
                  <c:v>6.0545196632942676E-4</c:v>
                </c:pt>
                <c:pt idx="197">
                  <c:v>6.0588456421016817E-4</c:v>
                </c:pt>
                <c:pt idx="198">
                  <c:v>6.063982303497618E-4</c:v>
                </c:pt>
                <c:pt idx="199">
                  <c:v>6.0699435218780336E-4</c:v>
                </c:pt>
                <c:pt idx="200">
                  <c:v>6.0767428010988981E-4</c:v>
                </c:pt>
                <c:pt idx="201">
                  <c:v>6.0843932628287095E-4</c:v>
                </c:pt>
                <c:pt idx="202">
                  <c:v>6.0929076350855972E-4</c:v>
                </c:pt>
                <c:pt idx="203">
                  <c:v>6.1022982409671741E-4</c:v>
                </c:pt>
                <c:pt idx="204">
                  <c:v>6.1125769875812735E-4</c:v>
                </c:pt>
                <c:pt idx="205">
                  <c:v>6.1237553551855199E-4</c:v>
                </c:pt>
                <c:pt idx="206">
                  <c:v>6.1358443865436416E-4</c:v>
                </c:pt>
                <c:pt idx="207">
                  <c:v>6.1488546765062549E-4</c:v>
                </c:pt>
                <c:pt idx="208">
                  <c:v>6.1627963618237952E-4</c:v>
                </c:pt>
                <c:pt idx="209">
                  <c:v>6.1776791111990605E-4</c:v>
                </c:pt>
                <c:pt idx="210">
                  <c:v>6.1935121155867908E-4</c:v>
                </c:pt>
                <c:pt idx="211">
                  <c:v>6.2103040787474825E-4</c:v>
                </c:pt>
                <c:pt idx="212">
                  <c:v>6.2280632080625759E-4</c:v>
                </c:pt>
                <c:pt idx="213">
                  <c:v>6.2467972056179301E-4</c:v>
                </c:pt>
                <c:pt idx="214">
                  <c:v>6.2665132595624159E-4</c:v>
                </c:pt>
                <c:pt idx="215">
                  <c:v>6.2872180357482414E-4</c:v>
                </c:pt>
                <c:pt idx="216">
                  <c:v>6.3089176696595241E-4</c:v>
                </c:pt>
                <c:pt idx="217">
                  <c:v>6.331617758635386E-4</c:v>
                </c:pt>
                <c:pt idx="218">
                  <c:v>6.3553233543937469E-4</c:v>
                </c:pt>
                <c:pt idx="219">
                  <c:v>6.3800389558617862E-4</c:v>
                </c:pt>
                <c:pt idx="220">
                  <c:v>6.4057685023188328E-4</c:v>
                </c:pt>
                <c:pt idx="221">
                  <c:v>6.4325153668573401E-4</c:v>
                </c:pt>
                <c:pt idx="222">
                  <c:v>6.4602823501673241E-4</c:v>
                </c:pt>
                <c:pt idx="223">
                  <c:v>6.4890716746495239E-4</c:v>
                </c:pt>
                <c:pt idx="224">
                  <c:v>6.5188849788623137E-4</c:v>
                </c:pt>
                <c:pt idx="225">
                  <c:v>6.5497233123072013E-4</c:v>
                </c:pt>
                <c:pt idx="226">
                  <c:v>6.5815871305575555E-4</c:v>
                </c:pt>
                <c:pt idx="227">
                  <c:v>6.6144762907349914E-4</c:v>
                </c:pt>
                <c:pt idx="228">
                  <c:v>6.6483900473376402E-4</c:v>
                </c:pt>
                <c:pt idx="229">
                  <c:v>6.6833270484243116E-4</c:v>
                </c:pt>
                <c:pt idx="230">
                  <c:v>6.7192853321583555E-4</c:v>
                </c:pt>
                <c:pt idx="231">
                  <c:v>6.7562623237147853E-4</c:v>
                </c:pt>
                <c:pt idx="232">
                  <c:v>6.7942548325540585E-4</c:v>
                </c:pt>
                <c:pt idx="233">
                  <c:v>6.833259050065604E-4</c:v>
                </c:pt>
                <c:pt idx="234">
                  <c:v>6.8732705475840631E-4</c:v>
                </c:pt>
                <c:pt idx="235">
                  <c:v>6.9142842747808581E-4</c:v>
                </c:pt>
                <c:pt idx="236">
                  <c:v>6.9562945584336416E-4</c:v>
                </c:pt>
                <c:pt idx="237">
                  <c:v>6.9992951015757478E-4</c:v>
                </c:pt>
                <c:pt idx="238">
                  <c:v>7.0432789830277096E-4</c:v>
                </c:pt>
                <c:pt idx="239">
                  <c:v>7.088238657312557E-4</c:v>
                </c:pt>
                <c:pt idx="240">
                  <c:v>7.1341659549564436E-4</c:v>
                </c:pt>
                <c:pt idx="241">
                  <c:v>7.181052083175825E-4</c:v>
                </c:pt>
                <c:pt idx="242">
                  <c:v>7.2288876269523377E-4</c:v>
                </c:pt>
                <c:pt idx="243">
                  <c:v>7.2776625504959811E-4</c:v>
                </c:pt>
                <c:pt idx="244">
                  <c:v>7.3273661990974517E-4</c:v>
                </c:pt>
                <c:pt idx="245">
                  <c:v>7.3779873013695883E-4</c:v>
                </c:pt>
                <c:pt idx="246">
                  <c:v>7.4295139718783595E-4</c:v>
                </c:pt>
                <c:pt idx="247">
                  <c:v>7.4819337141628962E-4</c:v>
                </c:pt>
                <c:pt idx="248">
                  <c:v>7.5352334241443619E-4</c:v>
                </c:pt>
                <c:pt idx="249">
                  <c:v>7.5893993939229435E-4</c:v>
                </c:pt>
                <c:pt idx="250">
                  <c:v>7.644417315961975E-4</c:v>
                </c:pt>
                <c:pt idx="251">
                  <c:v>7.7002722876581288E-4</c:v>
                </c:pt>
                <c:pt idx="252">
                  <c:v>7.7569488162963936E-4</c:v>
                </c:pt>
                <c:pt idx="253">
                  <c:v>7.8144308243877319E-4</c:v>
                </c:pt>
                <c:pt idx="254">
                  <c:v>7.8727016553881406E-4</c:v>
                </c:pt>
                <c:pt idx="255">
                  <c:v>7.9317440797965235E-4</c:v>
                </c:pt>
                <c:pt idx="256">
                  <c:v>7.9915403016293774E-4</c:v>
                </c:pt>
                <c:pt idx="257">
                  <c:v>8.05207196526916E-4</c:v>
                </c:pt>
                <c:pt idx="258">
                  <c:v>8.1133201626839755E-4</c:v>
                </c:pt>
                <c:pt idx="259">
                  <c:v>8.175265441015473E-4</c:v>
                </c:pt>
                <c:pt idx="260">
                  <c:v>8.2378878105310587E-4</c:v>
                </c:pt>
                <c:pt idx="261">
                  <c:v>8.3011667529376448E-4</c:v>
                </c:pt>
                <c:pt idx="262">
                  <c:v>8.365081230052398E-4</c:v>
                </c:pt>
                <c:pt idx="263">
                  <c:v>8.4296096928272214E-4</c:v>
                </c:pt>
                <c:pt idx="264">
                  <c:v>8.4947300907217888E-4</c:v>
                </c:pt>
                <c:pt idx="265">
                  <c:v>8.5604198814215825E-4</c:v>
                </c:pt>
                <c:pt idx="266">
                  <c:v>8.6266560408953911E-4</c:v>
                </c:pt>
                <c:pt idx="267">
                  <c:v>8.6934150737881521E-4</c:v>
                </c:pt>
                <c:pt idx="268">
                  <c:v>8.7606730241429176E-4</c:v>
                </c:pt>
                <c:pt idx="269">
                  <c:v>8.8284054864478539E-4</c:v>
                </c:pt>
                <c:pt idx="270">
                  <c:v>8.8965876170014869E-4</c:v>
                </c:pt>
                <c:pt idx="271">
                  <c:v>8.9651941455911395E-4</c:v>
                </c:pt>
                <c:pt idx="272">
                  <c:v>9.0341993874782549E-4</c:v>
                </c:pt>
                <c:pt idx="273">
                  <c:v>9.1035772556845155E-4</c:v>
                </c:pt>
                <c:pt idx="274">
                  <c:v>9.17330127357206E-4</c:v>
                </c:pt>
                <c:pt idx="275">
                  <c:v>9.2433445877116338E-4</c:v>
                </c:pt>
                <c:pt idx="276">
                  <c:v>9.3136799810314408E-4</c:v>
                </c:pt>
                <c:pt idx="277">
                  <c:v>9.3842798862398187E-4</c:v>
                </c:pt>
                <c:pt idx="278">
                  <c:v>9.4551163995147789E-4</c:v>
                </c:pt>
                <c:pt idx="279">
                  <c:v>9.5261612944526103E-4</c:v>
                </c:pt>
                <c:pt idx="280">
                  <c:v>9.5973860362682281E-4</c:v>
                </c:pt>
                <c:pt idx="281">
                  <c:v>9.6687617962397485E-4</c:v>
                </c:pt>
                <c:pt idx="282">
                  <c:v>9.7402594663889954E-4</c:v>
                </c:pt>
                <c:pt idx="283">
                  <c:v>9.8118496743898912E-4</c:v>
                </c:pt>
                <c:pt idx="284">
                  <c:v>9.8835027986971425E-4</c:v>
                </c:pt>
                <c:pt idx="285">
                  <c:v>9.9551889838857938E-4</c:v>
                </c:pt>
                <c:pt idx="286">
                  <c:v>1.0026878156193979E-3</c:v>
                </c:pt>
                <c:pt idx="287">
                  <c:v>1.009854003926007E-3</c:v>
                </c:pt>
                <c:pt idx="288">
                  <c:v>1.0170144170044816E-3</c:v>
                </c:pt>
                <c:pt idx="289">
                  <c:v>1.0241659914930279E-3</c:v>
                </c:pt>
                <c:pt idx="290">
                  <c:v>1.031305648598586E-3</c:v>
                </c:pt>
                <c:pt idx="291">
                  <c:v>1.0384302957392917E-3</c:v>
                </c:pt>
                <c:pt idx="292">
                  <c:v>1.0455368282017647E-3</c:v>
                </c:pt>
                <c:pt idx="293">
                  <c:v>1.052622130812377E-3</c:v>
                </c:pt>
                <c:pt idx="294">
                  <c:v>1.059683079621497E-3</c:v>
                </c:pt>
                <c:pt idx="295">
                  <c:v>1.0667165435997417E-3</c:v>
                </c:pt>
                <c:pt idx="296">
                  <c:v>1.0737193863452775E-3</c:v>
                </c:pt>
                <c:pt idx="297">
                  <c:v>1.08068846780118E-3</c:v>
                </c:pt>
                <c:pt idx="298">
                  <c:v>1.0876206459818571E-3</c:v>
                </c:pt>
                <c:pt idx="299">
                  <c:v>1.0945127787075539E-3</c:v>
                </c:pt>
                <c:pt idx="300">
                  <c:v>1.1013617253458766E-3</c:v>
                </c:pt>
                <c:pt idx="301">
                  <c:v>1.1081643485593999E-3</c:v>
                </c:pt>
                <c:pt idx="302">
                  <c:v>1.1149175160582673E-3</c:v>
                </c:pt>
                <c:pt idx="303">
                  <c:v>1.1216181023567984E-3</c:v>
                </c:pt>
                <c:pt idx="304">
                  <c:v>1.1282629905330697E-3</c:v>
                </c:pt>
                <c:pt idx="305">
                  <c:v>1.1348490739903749E-3</c:v>
                </c:pt>
                <c:pt idx="306">
                  <c:v>1.1413732582196572E-3</c:v>
                </c:pt>
                <c:pt idx="307">
                  <c:v>1.1478324625616818E-3</c:v>
                </c:pt>
                <c:pt idx="308">
                  <c:v>1.1542236219681157E-3</c:v>
                </c:pt>
                <c:pt idx="309">
                  <c:v>1.1605436887602804E-3</c:v>
                </c:pt>
                <c:pt idx="310">
                  <c:v>1.16678963438464E-3</c:v>
                </c:pt>
                <c:pt idx="311">
                  <c:v>1.1729584511639621E-3</c:v>
                </c:pt>
                <c:pt idx="312">
                  <c:v>1.1790471540430844E-3</c:v>
                </c:pt>
                <c:pt idx="313">
                  <c:v>1.1850527823281968E-3</c:v>
                </c:pt>
                <c:pt idx="314">
                  <c:v>1.1909724014187331E-3</c:v>
                </c:pt>
                <c:pt idx="315">
                  <c:v>1.1968031045306361E-3</c:v>
                </c:pt>
                <c:pt idx="316">
                  <c:v>1.2025420144101328E-3</c:v>
                </c:pt>
                <c:pt idx="317">
                  <c:v>1.2081862850368604E-3</c:v>
                </c:pt>
                <c:pt idx="318">
                  <c:v>1.2137331033153756E-3</c:v>
                </c:pt>
                <c:pt idx="319">
                  <c:v>1.2191796907539991E-3</c:v>
                </c:pt>
                <c:pt idx="320">
                  <c:v>1.2245233051299286E-3</c:v>
                </c:pt>
                <c:pt idx="321">
                  <c:v>1.229761242139723E-3</c:v>
                </c:pt>
                <c:pt idx="322">
                  <c:v>1.2348908370339693E-3</c:v>
                </c:pt>
                <c:pt idx="323">
                  <c:v>1.2399094662353157E-3</c:v>
                </c:pt>
                <c:pt idx="324">
                  <c:v>1.2448145489387238E-3</c:v>
                </c:pt>
                <c:pt idx="325">
                  <c:v>1.2496035486930419E-3</c:v>
                </c:pt>
                <c:pt idx="326">
                  <c:v>1.2542739749628734E-3</c:v>
                </c:pt>
                <c:pt idx="327">
                  <c:v>1.2588233846698243E-3</c:v>
                </c:pt>
                <c:pt idx="328">
                  <c:v>1.2632493837120809E-3</c:v>
                </c:pt>
                <c:pt idx="329">
                  <c:v>1.2675496284614836E-3</c:v>
                </c:pt>
                <c:pt idx="330">
                  <c:v>1.2717218272370596E-3</c:v>
                </c:pt>
                <c:pt idx="331">
                  <c:v>1.27576374175414E-3</c:v>
                </c:pt>
                <c:pt idx="332">
                  <c:v>1.2796731885481583E-3</c:v>
                </c:pt>
                <c:pt idx="333">
                  <c:v>1.2834480403722042E-3</c:v>
                </c:pt>
                <c:pt idx="334">
                  <c:v>1.2870862275674417E-3</c:v>
                </c:pt>
                <c:pt idx="335">
                  <c:v>1.2905857394055489E-3</c:v>
                </c:pt>
                <c:pt idx="336">
                  <c:v>1.2939446254023271E-3</c:v>
                </c:pt>
                <c:pt idx="337">
                  <c:v>1.2971609966015863E-3</c:v>
                </c:pt>
                <c:pt idx="338">
                  <c:v>1.3002330268285457E-3</c:v>
                </c:pt>
                <c:pt idx="339">
                  <c:v>1.3031589539119113E-3</c:v>
                </c:pt>
                <c:pt idx="340">
                  <c:v>1.3059370808738181E-3</c:v>
                </c:pt>
                <c:pt idx="341">
                  <c:v>1.3085657770869181E-3</c:v>
                </c:pt>
                <c:pt idx="342">
                  <c:v>1.3110434793977958E-3</c:v>
                </c:pt>
                <c:pt idx="343">
                  <c:v>1.3133686932160298E-3</c:v>
                </c:pt>
                <c:pt idx="344">
                  <c:v>1.3155399935681454E-3</c:v>
                </c:pt>
                <c:pt idx="345">
                  <c:v>1.3175560261157646E-3</c:v>
                </c:pt>
                <c:pt idx="346">
                  <c:v>1.3194155081372831E-3</c:v>
                </c:pt>
                <c:pt idx="347">
                  <c:v>1.3211172294724056E-3</c:v>
                </c:pt>
                <c:pt idx="348">
                  <c:v>1.3226600534289364E-3</c:v>
                </c:pt>
                <c:pt idx="349">
                  <c:v>1.3240429176511294E-3</c:v>
                </c:pt>
                <c:pt idx="350">
                  <c:v>1.3252648349490899E-3</c:v>
                </c:pt>
                <c:pt idx="351">
                  <c:v>1.3263248940886072E-3</c:v>
                </c:pt>
                <c:pt idx="352">
                  <c:v>1.3272222605408479E-3</c:v>
                </c:pt>
                <c:pt idx="353">
                  <c:v>1.3279561771914489E-3</c:v>
                </c:pt>
                <c:pt idx="354">
                  <c:v>1.3285259650084279E-3</c:v>
                </c:pt>
                <c:pt idx="355">
                  <c:v>1.3289310236684953E-3</c:v>
                </c:pt>
                <c:pt idx="356">
                  <c:v>1.3291708321412313E-3</c:v>
                </c:pt>
                <c:pt idx="357">
                  <c:v>1.3292449492307941E-3</c:v>
                </c:pt>
                <c:pt idx="358">
                  <c:v>1.3291530140746471E-3</c:v>
                </c:pt>
                <c:pt idx="359">
                  <c:v>1.3288947465989861E-3</c:v>
                </c:pt>
                <c:pt idx="360">
                  <c:v>1.3284699479304972E-3</c:v>
                </c:pt>
                <c:pt idx="361">
                  <c:v>1.3278785007640528E-3</c:v>
                </c:pt>
                <c:pt idx="362">
                  <c:v>1.3271203696861252E-3</c:v>
                </c:pt>
                <c:pt idx="363">
                  <c:v>1.3261956014535567E-3</c:v>
                </c:pt>
                <c:pt idx="364">
                  <c:v>1.3251043252274714E-3</c:v>
                </c:pt>
                <c:pt idx="365">
                  <c:v>1.3238467527620498E-3</c:v>
                </c:pt>
                <c:pt idx="366">
                  <c:v>1.3224231785480449E-3</c:v>
                </c:pt>
                <c:pt idx="367">
                  <c:v>1.3208339799107183E-3</c:v>
                </c:pt>
                <c:pt idx="368">
                  <c:v>1.3190796170622029E-3</c:v>
                </c:pt>
                <c:pt idx="369">
                  <c:v>1.3171606331080405E-3</c:v>
                </c:pt>
                <c:pt idx="370">
                  <c:v>1.315077654007844E-3</c:v>
                </c:pt>
                <c:pt idx="371">
                  <c:v>1.3128313884900045E-3</c:v>
                </c:pt>
                <c:pt idx="372">
                  <c:v>1.3104226279203961E-3</c:v>
                </c:pt>
                <c:pt idx="373">
                  <c:v>1.3078522461250604E-3</c:v>
                </c:pt>
                <c:pt idx="374">
                  <c:v>1.3051211991668276E-3</c:v>
                </c:pt>
                <c:pt idx="375">
                  <c:v>1.3022305250760221E-3</c:v>
                </c:pt>
                <c:pt idx="376">
                  <c:v>1.2991813435351569E-3</c:v>
                </c:pt>
                <c:pt idx="377">
                  <c:v>1.2959748555178541E-3</c:v>
                </c:pt>
                <c:pt idx="378">
                  <c:v>1.2926123428819783E-3</c:v>
                </c:pt>
                <c:pt idx="379">
                  <c:v>1.2890951679172449E-3</c:v>
                </c:pt>
                <c:pt idx="380">
                  <c:v>1.285424772847329E-3</c:v>
                </c:pt>
                <c:pt idx="381">
                  <c:v>1.2816026792868223E-3</c:v>
                </c:pt>
                <c:pt idx="382">
                  <c:v>1.2776304876531224E-3</c:v>
                </c:pt>
                <c:pt idx="383">
                  <c:v>1.2735098765336112E-3</c:v>
                </c:pt>
                <c:pt idx="384">
                  <c:v>1.2692426020083079E-3</c:v>
                </c:pt>
                <c:pt idx="385">
                  <c:v>1.264830496928375E-3</c:v>
                </c:pt>
                <c:pt idx="386">
                  <c:v>1.2602754701507273E-3</c:v>
                </c:pt>
                <c:pt idx="387">
                  <c:v>1.2555795057291601E-3</c:v>
                </c:pt>
                <c:pt idx="388">
                  <c:v>1.2507446620623516E-3</c:v>
                </c:pt>
                <c:pt idx="389">
                  <c:v>1.2457730709991384E-3</c:v>
                </c:pt>
                <c:pt idx="390">
                  <c:v>1.2406669369014731E-3</c:v>
                </c:pt>
                <c:pt idx="391">
                  <c:v>1.2354285356656104E-3</c:v>
                </c:pt>
                <c:pt idx="392">
                  <c:v>1.2300602137018458E-3</c:v>
                </c:pt>
                <c:pt idx="393">
                  <c:v>1.2245643868734777E-3</c:v>
                </c:pt>
                <c:pt idx="394">
                  <c:v>1.2189435393954113E-3</c:v>
                </c:pt>
                <c:pt idx="395">
                  <c:v>1.2132002226930014E-3</c:v>
                </c:pt>
                <c:pt idx="396">
                  <c:v>1.2073370542216963E-3</c:v>
                </c:pt>
                <c:pt idx="397">
                  <c:v>1.2013567162480897E-3</c:v>
                </c:pt>
                <c:pt idx="398">
                  <c:v>1.195261954593035E-3</c:v>
                </c:pt>
                <c:pt idx="399">
                  <c:v>1.1890555773373876E-3</c:v>
                </c:pt>
                <c:pt idx="400">
                  <c:v>1.1827404534911507E-3</c:v>
                </c:pt>
                <c:pt idx="401">
                  <c:v>1.1763195116266262E-3</c:v>
                </c:pt>
                <c:pt idx="402">
                  <c:v>1.1697957384763404E-3</c:v>
                </c:pt>
                <c:pt idx="403">
                  <c:v>1.1631721774964607E-3</c:v>
                </c:pt>
                <c:pt idx="404">
                  <c:v>1.156451927396451E-3</c:v>
                </c:pt>
                <c:pt idx="405">
                  <c:v>1.1496381406357632E-3</c:v>
                </c:pt>
                <c:pt idx="406">
                  <c:v>1.1427340218883302E-3</c:v>
                </c:pt>
                <c:pt idx="407">
                  <c:v>1.1357428264757278E-3</c:v>
                </c:pt>
                <c:pt idx="408">
                  <c:v>1.1286678587697817E-3</c:v>
                </c:pt>
                <c:pt idx="409">
                  <c:v>1.1215124705655113E-3</c:v>
                </c:pt>
                <c:pt idx="410">
                  <c:v>1.1142800594252877E-3</c:v>
                </c:pt>
                <c:pt idx="411">
                  <c:v>1.1069740669950592E-3</c:v>
                </c:pt>
                <c:pt idx="412">
                  <c:v>1.0995979772935971E-3</c:v>
                </c:pt>
                <c:pt idx="413">
                  <c:v>1.0921553149756493E-3</c:v>
                </c:pt>
                <c:pt idx="414">
                  <c:v>1.0846496435699664E-3</c:v>
                </c:pt>
                <c:pt idx="415">
                  <c:v>1.0770845636931502E-3</c:v>
                </c:pt>
                <c:pt idx="416">
                  <c:v>1.0694637112402738E-3</c:v>
                </c:pt>
                <c:pt idx="417">
                  <c:v>1.0617907555533065E-3</c:v>
                </c:pt>
                <c:pt idx="418">
                  <c:v>1.0540693975682987E-3</c:v>
                </c:pt>
                <c:pt idx="419">
                  <c:v>1.0463033679423491E-3</c:v>
                </c:pt>
                <c:pt idx="420">
                  <c:v>1.038496425161414E-3</c:v>
                </c:pt>
                <c:pt idx="421">
                  <c:v>1.0306523536299419E-3</c:v>
                </c:pt>
                <c:pt idx="422">
                  <c:v>1.0227749617434383E-3</c:v>
                </c:pt>
                <c:pt idx="423">
                  <c:v>1.014868079944962E-3</c:v>
                </c:pt>
                <c:pt idx="424">
                  <c:v>1.0069355587666777E-3</c:v>
                </c:pt>
                <c:pt idx="425">
                  <c:v>9.9898126685754682E-4</c:v>
                </c:pt>
                <c:pt idx="426">
                  <c:v>9.9100908899816533E-4</c:v>
                </c:pt>
                <c:pt idx="427">
                  <c:v>9.8302292410395813E-4</c:v>
                </c:pt>
                <c:pt idx="428">
                  <c:v>9.750266832177656E-4</c:v>
                </c:pt>
                <c:pt idx="429">
                  <c:v>9.6702428749295016E-4</c:v>
                </c:pt>
                <c:pt idx="430">
                  <c:v>9.5901966616815848E-4</c:v>
                </c:pt>
                <c:pt idx="431">
                  <c:v>9.5101675453482921E-4</c:v>
                </c:pt>
                <c:pt idx="432">
                  <c:v>9.4301949189864E-4</c:v>
                </c:pt>
                <c:pt idx="433">
                  <c:v>9.3503181953595777E-4</c:v>
                </c:pt>
                <c:pt idx="434">
                  <c:v>9.2705767864648028E-4</c:v>
                </c:pt>
                <c:pt idx="435">
                  <c:v>9.1910100830319415E-4</c:v>
                </c:pt>
                <c:pt idx="436">
                  <c:v>9.1116574340079082E-4</c:v>
                </c:pt>
                <c:pt idx="437">
                  <c:v>9.0325581260372188E-4</c:v>
                </c:pt>
                <c:pt idx="438">
                  <c:v>8.953751362949596E-4</c:v>
                </c:pt>
                <c:pt idx="439">
                  <c:v>8.8752762452673994E-4</c:v>
                </c:pt>
                <c:pt idx="440">
                  <c:v>8.7971717497428931E-4</c:v>
                </c:pt>
                <c:pt idx="441">
                  <c:v>8.7194767089381325E-4</c:v>
                </c:pt>
                <c:pt idx="442">
                  <c:v>8.6422297908581578E-4</c:v>
                </c:pt>
                <c:pt idx="443">
                  <c:v>8.565469478649182E-4</c:v>
                </c:pt>
                <c:pt idx="444">
                  <c:v>8.4892340503730005E-4</c:v>
                </c:pt>
                <c:pt idx="445">
                  <c:v>8.4135615588696818E-4</c:v>
                </c:pt>
                <c:pt idx="446">
                  <c:v>8.3384898117186846E-4</c:v>
                </c:pt>
                <c:pt idx="447">
                  <c:v>8.2640563513109745E-4</c:v>
                </c:pt>
                <c:pt idx="448">
                  <c:v>8.1902984350423573E-4</c:v>
                </c:pt>
                <c:pt idx="449">
                  <c:v>8.1172530156399969E-4</c:v>
                </c:pt>
                <c:pt idx="450">
                  <c:v>8.044956721632399E-4</c:v>
                </c:pt>
                <c:pt idx="451">
                  <c:v>7.9734458379748471E-4</c:v>
                </c:pt>
                <c:pt idx="452">
                  <c:v>7.9027562868403929E-4</c:v>
                </c:pt>
                <c:pt idx="453">
                  <c:v>7.8329236085876983E-4</c:v>
                </c:pt>
                <c:pt idx="454">
                  <c:v>7.7639829429164225E-4</c:v>
                </c:pt>
                <c:pt idx="455">
                  <c:v>7.6959690102209309E-4</c:v>
                </c:pt>
                <c:pt idx="456">
                  <c:v>7.6289160931524596E-4</c:v>
                </c:pt>
                <c:pt idx="457">
                  <c:v>7.5628580184008032E-4</c:v>
                </c:pt>
                <c:pt idx="458">
                  <c:v>7.4978281387053959E-4</c:v>
                </c:pt>
                <c:pt idx="459">
                  <c:v>7.4338593151060416E-4</c:v>
                </c:pt>
                <c:pt idx="460">
                  <c:v>7.3709838994436385E-4</c:v>
                </c:pt>
                <c:pt idx="461">
                  <c:v>7.3092337171205466E-4</c:v>
                </c:pt>
                <c:pt idx="462">
                  <c:v>7.2486400501303857E-4</c:v>
                </c:pt>
                <c:pt idx="463">
                  <c:v>7.1892336203672157E-4</c:v>
                </c:pt>
                <c:pt idx="464">
                  <c:v>7.1310445732232519E-4</c:v>
                </c:pt>
                <c:pt idx="465">
                  <c:v>7.0741024614844842E-4</c:v>
                </c:pt>
                <c:pt idx="466">
                  <c:v>7.0184362295336279E-4</c:v>
                </c:pt>
                <c:pt idx="467">
                  <c:v>6.9640741978689742E-4</c:v>
                </c:pt>
                <c:pt idx="468">
                  <c:v>6.9110440479484261E-4</c:v>
                </c:pt>
                <c:pt idx="469">
                  <c:v>6.8593728073669058E-4</c:v>
                </c:pt>
                <c:pt idx="470">
                  <c:v>6.8090868353758475E-4</c:v>
                </c:pt>
                <c:pt idx="471">
                  <c:v>6.760211808752956E-4</c:v>
                </c:pt>
                <c:pt idx="472">
                  <c:v>6.7127727080302439E-4</c:v>
                </c:pt>
                <c:pt idx="473">
                  <c:v>6.6667938040882542E-4</c:v>
                </c:pt>
                <c:pt idx="474">
                  <c:v>6.6222986451240802E-4</c:v>
                </c:pt>
                <c:pt idx="475">
                  <c:v>6.579310044000624E-4</c:v>
                </c:pt>
                <c:pt idx="476">
                  <c:v>6.5378500659843072E-4</c:v>
                </c:pt>
                <c:pt idx="477">
                  <c:v>6.4979400168782401E-4</c:v>
                </c:pt>
                <c:pt idx="478">
                  <c:v>6.4596004315576152E-4</c:v>
                </c:pt>
                <c:pt idx="479">
                  <c:v>6.4228510629138697E-4</c:v>
                </c:pt>
                <c:pt idx="480">
                  <c:v>6.3877108712139549E-4</c:v>
                </c:pt>
                <c:pt idx="481">
                  <c:v>6.354198013880742E-4</c:v>
                </c:pt>
                <c:pt idx="482">
                  <c:v>6.3223298357004565E-4</c:v>
                </c:pt>
                <c:pt idx="483">
                  <c:v>6.2921228594627066E-4</c:v>
                </c:pt>
                <c:pt idx="484">
                  <c:v>6.2635927770384782E-4</c:v>
                </c:pt>
                <c:pt idx="485">
                  <c:v>6.2367544409011523E-4</c:v>
                </c:pt>
                <c:pt idx="486">
                  <c:v>6.2116218560954659E-4</c:v>
                </c:pt>
                <c:pt idx="487">
                  <c:v>6.18820817265895E-4</c:v>
                </c:pt>
                <c:pt idx="488">
                  <c:v>6.1665256785002111E-4</c:v>
                </c:pt>
                <c:pt idx="489">
                  <c:v>6.146585792738121E-4</c:v>
                </c:pt>
                <c:pt idx="490">
                  <c:v>6.1283990595057368E-4</c:v>
                </c:pt>
                <c:pt idx="491">
                  <c:v>6.1119751422224981E-4</c:v>
                </c:pt>
                <c:pt idx="492">
                  <c:v>6.0973228183379717E-4</c:v>
                </c:pt>
                <c:pt idx="493">
                  <c:v>6.0844499745501721E-4</c:v>
                </c:pt>
                <c:pt idx="494">
                  <c:v>6.0733636025011933E-4</c:v>
                </c:pt>
                <c:pt idx="495">
                  <c:v>6.0640697949526114E-4</c:v>
                </c:pt>
                <c:pt idx="496">
                  <c:v>6.0565737424428715E-4</c:v>
                </c:pt>
                <c:pt idx="497">
                  <c:v>6.0508797304285585E-4</c:v>
                </c:pt>
                <c:pt idx="498">
                  <c:v>6.0469911369112107E-4</c:v>
                </c:pt>
                <c:pt idx="499">
                  <c:v>6.0449104305510383E-4</c:v>
                </c:pt>
                <c:pt idx="500">
                  <c:v>6.0446391692686198E-4</c:v>
                </c:pt>
                <c:pt idx="501">
                  <c:v>6.046177999335415E-4</c:v>
                </c:pt>
                <c:pt idx="502">
                  <c:v>6.0495266549535909E-4</c:v>
                </c:pt>
                <c:pt idx="503">
                  <c:v>6.0546839583254357E-4</c:v>
                </c:pt>
                <c:pt idx="504">
                  <c:v>6.0616478202123148E-4</c:v>
                </c:pt>
                <c:pt idx="505">
                  <c:v>6.0704152409828723E-4</c:v>
                </c:pt>
                <c:pt idx="506">
                  <c:v>6.080982312149871E-4</c:v>
                </c:pt>
                <c:pt idx="507">
                  <c:v>6.0933442183948262E-4</c:v>
                </c:pt>
                <c:pt idx="508">
                  <c:v>6.1074952400792608E-4</c:v>
                </c:pt>
                <c:pt idx="509">
                  <c:v>6.1234287562411758E-4</c:v>
                </c:pt>
                <c:pt idx="510">
                  <c:v>6.1411372480750233E-4</c:v>
                </c:pt>
                <c:pt idx="511">
                  <c:v>6.1606123028932103E-4</c:v>
                </c:pt>
                <c:pt idx="512">
                  <c:v>6.1818446185668715E-4</c:v>
                </c:pt>
                <c:pt idx="513">
                  <c:v>6.2048240084433906E-4</c:v>
                </c:pt>
                <c:pt idx="514">
                  <c:v>6.2295394067378689E-4</c:v>
                </c:pt>
                <c:pt idx="515">
                  <c:v>6.2559788743954718E-4</c:v>
                </c:pt>
                <c:pt idx="516">
                  <c:v>6.2841296054213147E-4</c:v>
                </c:pt>
                <c:pt idx="517">
                  <c:v>6.3139779336742819E-4</c:v>
                </c:pt>
                <c:pt idx="518">
                  <c:v>6.345509340120913E-4</c:v>
                </c:pt>
                <c:pt idx="519">
                  <c:v>6.3787084605452192E-4</c:v>
                </c:pt>
                <c:pt idx="520">
                  <c:v>6.4135590937100485E-4</c:v>
                </c:pt>
                <c:pt idx="521">
                  <c:v>6.450044209965329E-4</c:v>
                </c:pt>
                <c:pt idx="522">
                  <c:v>6.4881459602983307E-4</c:v>
                </c:pt>
                <c:pt idx="523">
                  <c:v>6.527845685820739E-4</c:v>
                </c:pt>
                <c:pt idx="524">
                  <c:v>6.5691239276871756E-4</c:v>
                </c:pt>
                <c:pt idx="525">
                  <c:v>6.6119604374395005E-4</c:v>
                </c:pt>
                <c:pt idx="526">
                  <c:v>6.656334187771023E-4</c:v>
                </c:pt>
                <c:pt idx="527">
                  <c:v>6.7022233837044694E-4</c:v>
                </c:pt>
                <c:pt idx="528">
                  <c:v>6.7496054741773696E-4</c:v>
                </c:pt>
                <c:pt idx="529">
                  <c:v>6.7984571640282573E-4</c:v>
                </c:pt>
                <c:pt idx="530">
                  <c:v>6.8487544263768599E-4</c:v>
                </c:pt>
                <c:pt idx="531">
                  <c:v>6.9004725153912509E-4</c:v>
                </c:pt>
                <c:pt idx="532">
                  <c:v>6.9535859794346859E-4</c:v>
                </c:pt>
                <c:pt idx="533">
                  <c:v>7.0080686745846649E-4</c:v>
                </c:pt>
                <c:pt idx="534">
                  <c:v>7.0638937785164903E-4</c:v>
                </c:pt>
                <c:pt idx="535">
                  <c:v>7.1210338047435814E-4</c:v>
                </c:pt>
                <c:pt idx="536">
                  <c:v>7.1794606172060976E-4</c:v>
                </c:pt>
                <c:pt idx="537">
                  <c:v>7.2391454452001023E-4</c:v>
                </c:pt>
                <c:pt idx="538">
                  <c:v>7.3000588986383544E-4</c:v>
                </c:pt>
                <c:pt idx="539">
                  <c:v>7.3621709836341719E-4</c:v>
                </c:pt>
                <c:pt idx="540">
                  <c:v>7.4254511183997386E-4</c:v>
                </c:pt>
                <c:pt idx="541">
                  <c:v>7.4898681494494853E-4</c:v>
                </c:pt>
                <c:pt idx="542">
                  <c:v>7.5553903680996171E-4</c:v>
                </c:pt>
                <c:pt idx="543">
                  <c:v>7.6219855272544566E-4</c:v>
                </c:pt>
                <c:pt idx="544">
                  <c:v>7.6896208584696234E-4</c:v>
                </c:pt>
                <c:pt idx="545">
                  <c:v>7.7582630892832614E-4</c:v>
                </c:pt>
                <c:pt idx="546">
                  <c:v>7.827878460804434E-4</c:v>
                </c:pt>
                <c:pt idx="547">
                  <c:v>7.8984327455496853E-4</c:v>
                </c:pt>
                <c:pt idx="548">
                  <c:v>7.9698912655170348E-4</c:v>
                </c:pt>
                <c:pt idx="549">
                  <c:v>8.0422189104874492E-4</c:v>
                </c:pt>
                <c:pt idx="550">
                  <c:v>8.1153801565433991E-4</c:v>
                </c:pt>
                <c:pt idx="551">
                  <c:v>8.18933908479413E-4</c:v>
                </c:pt>
                <c:pt idx="552">
                  <c:v>8.2640594002967801E-4</c:v>
                </c:pt>
                <c:pt idx="553">
                  <c:v>8.339504451162959E-4</c:v>
                </c:pt>
                <c:pt idx="554">
                  <c:v>8.4156372478400021E-4</c:v>
                </c:pt>
                <c:pt idx="555">
                  <c:v>8.4924204825556605E-4</c:v>
                </c:pt>
                <c:pt idx="556">
                  <c:v>8.5698165489158664E-4</c:v>
                </c:pt>
                <c:pt idx="557">
                  <c:v>8.6477875616437967E-4</c:v>
                </c:pt>
                <c:pt idx="558">
                  <c:v>8.7262953764499383E-4</c:v>
                </c:pt>
                <c:pt idx="559">
                  <c:v>8.8053016100211315E-4</c:v>
                </c:pt>
                <c:pt idx="560">
                  <c:v>8.8847676601181054E-4</c:v>
                </c:pt>
                <c:pt idx="561">
                  <c:v>8.9646547257696935E-4</c:v>
                </c:pt>
                <c:pt idx="562">
                  <c:v>9.0449238275526001E-4</c:v>
                </c:pt>
                <c:pt idx="563">
                  <c:v>9.1255358279453038E-4</c:v>
                </c:pt>
                <c:pt idx="564">
                  <c:v>9.2064514517446652E-4</c:v>
                </c:pt>
                <c:pt idx="565">
                  <c:v>9.2876313065337883E-4</c:v>
                </c:pt>
                <c:pt idx="566">
                  <c:v>9.3690359031897989E-4</c:v>
                </c:pt>
                <c:pt idx="567">
                  <c:v>9.4506256764197714E-4</c:v>
                </c:pt>
                <c:pt idx="568">
                  <c:v>9.5323610053135558E-4</c:v>
                </c:pt>
                <c:pt idx="569">
                  <c:v>9.6142022339021794E-4</c:v>
                </c:pt>
                <c:pt idx="570">
                  <c:v>9.6961096917096829E-4</c:v>
                </c:pt>
                <c:pt idx="571">
                  <c:v>9.7780437142879471E-4</c:v>
                </c:pt>
                <c:pt idx="572">
                  <c:v>9.8599646637218354E-4</c:v>
                </c:pt>
                <c:pt idx="573">
                  <c:v>9.9418329490945758E-4</c:v>
                </c:pt>
                <c:pt idx="574">
                  <c:v>1.0023609046900836E-3</c:v>
                </c:pt>
                <c:pt idx="575">
                  <c:v>1.0105253521396685E-3</c:v>
                </c:pt>
                <c:pt idx="576">
                  <c:v>1.0186727044875408E-3</c:v>
                </c:pt>
                <c:pt idx="577">
                  <c:v>1.0267990417857195E-3</c:v>
                </c:pt>
                <c:pt idx="578">
                  <c:v>1.0349004589182247E-3</c:v>
                </c:pt>
                <c:pt idx="579">
                  <c:v>1.0429730675995768E-3</c:v>
                </c:pt>
                <c:pt idx="580">
                  <c:v>1.0510129983613815E-3</c:v>
                </c:pt>
                <c:pt idx="581">
                  <c:v>1.0590164025259335E-3</c:v>
                </c:pt>
                <c:pt idx="582">
                  <c:v>1.0669794541657098E-3</c:v>
                </c:pt>
                <c:pt idx="583">
                  <c:v>1.0748983520477242E-3</c:v>
                </c:pt>
                <c:pt idx="584">
                  <c:v>1.0827693215616037E-3</c:v>
                </c:pt>
                <c:pt idx="585">
                  <c:v>1.090588616630419E-3</c:v>
                </c:pt>
                <c:pt idx="586">
                  <c:v>1.0983525216031278E-3</c:v>
                </c:pt>
                <c:pt idx="587">
                  <c:v>1.106057353127683E-3</c:v>
                </c:pt>
                <c:pt idx="588">
                  <c:v>1.1136994620037023E-3</c:v>
                </c:pt>
                <c:pt idx="589">
                  <c:v>1.1212752350137573E-3</c:v>
                </c:pt>
                <c:pt idx="590">
                  <c:v>1.1287810967322335E-3</c:v>
                </c:pt>
                <c:pt idx="591">
                  <c:v>1.1362135113108204E-3</c:v>
                </c:pt>
                <c:pt idx="592">
                  <c:v>1.1435689842396242E-3</c:v>
                </c:pt>
                <c:pt idx="593">
                  <c:v>1.1508440640829853E-3</c:v>
                </c:pt>
                <c:pt idx="594">
                  <c:v>1.1580353441890329E-3</c:v>
                </c:pt>
                <c:pt idx="595">
                  <c:v>1.1651394643720789E-3</c:v>
                </c:pt>
                <c:pt idx="596">
                  <c:v>1.1721531125669278E-3</c:v>
                </c:pt>
                <c:pt idx="597">
                  <c:v>1.1790730264542451E-3</c:v>
                </c:pt>
                <c:pt idx="598">
                  <c:v>1.1858959950560664E-3</c:v>
                </c:pt>
                <c:pt idx="599">
                  <c:v>1.1926188603006596E-3</c:v>
                </c:pt>
                <c:pt idx="600">
                  <c:v>1.1992385185558255E-3</c:v>
                </c:pt>
                <c:pt idx="601">
                  <c:v>1.2057519221299294E-3</c:v>
                </c:pt>
                <c:pt idx="602">
                  <c:v>1.2121560807397565E-3</c:v>
                </c:pt>
                <c:pt idx="603">
                  <c:v>1.2184480629445192E-3</c:v>
                </c:pt>
                <c:pt idx="604">
                  <c:v>1.2246249975451794E-3</c:v>
                </c:pt>
                <c:pt idx="605">
                  <c:v>1.2306840749484256E-3</c:v>
                </c:pt>
                <c:pt idx="606">
                  <c:v>1.2366225484945425E-3</c:v>
                </c:pt>
                <c:pt idx="607">
                  <c:v>1.242437735748511E-3</c:v>
                </c:pt>
                <c:pt idx="608">
                  <c:v>1.2481270197536557E-3</c:v>
                </c:pt>
                <c:pt idx="609">
                  <c:v>1.253687850247234E-3</c:v>
                </c:pt>
                <c:pt idx="610">
                  <c:v>1.2591177448372667E-3</c:v>
                </c:pt>
                <c:pt idx="611">
                  <c:v>1.2644142901401326E-3</c:v>
                </c:pt>
                <c:pt idx="612">
                  <c:v>1.2695751428782186E-3</c:v>
                </c:pt>
                <c:pt idx="613">
                  <c:v>1.2745980309371763E-3</c:v>
                </c:pt>
                <c:pt idx="614">
                  <c:v>1.2794807543822289E-3</c:v>
                </c:pt>
                <c:pt idx="615">
                  <c:v>1.2842211864330119E-3</c:v>
                </c:pt>
                <c:pt idx="616">
                  <c:v>1.2888172743964585E-3</c:v>
                </c:pt>
                <c:pt idx="617">
                  <c:v>1.2932670405573518E-3</c:v>
                </c:pt>
                <c:pt idx="618">
                  <c:v>1.2975685830260201E-3</c:v>
                </c:pt>
                <c:pt idx="619">
                  <c:v>1.3017200765428551E-3</c:v>
                </c:pt>
                <c:pt idx="620">
                  <c:v>1.3057197732392037E-3</c:v>
                </c:pt>
                <c:pt idx="621">
                  <c:v>1.3095660033543809E-3</c:v>
                </c:pt>
                <c:pt idx="622">
                  <c:v>1.313257175908377E-3</c:v>
                </c:pt>
                <c:pt idx="623">
                  <c:v>1.3167917793300062E-3</c:v>
                </c:pt>
                <c:pt idx="624">
                  <c:v>1.3201683820402879E-3</c:v>
                </c:pt>
                <c:pt idx="625">
                  <c:v>1.323385632990656E-3</c:v>
                </c:pt>
                <c:pt idx="626">
                  <c:v>1.3264422621559993E-3</c:v>
                </c:pt>
                <c:pt idx="627">
                  <c:v>1.329337080982102E-3</c:v>
                </c:pt>
                <c:pt idx="628">
                  <c:v>1.3320689827875393E-3</c:v>
                </c:pt>
                <c:pt idx="629">
                  <c:v>1.3346369431197363E-3</c:v>
                </c:pt>
                <c:pt idx="630">
                  <c:v>1.3370400200651215E-3</c:v>
                </c:pt>
                <c:pt idx="631">
                  <c:v>1.3392773545133699E-3</c:v>
                </c:pt>
                <c:pt idx="632">
                  <c:v>1.3413481703755405E-3</c:v>
                </c:pt>
                <c:pt idx="633">
                  <c:v>1.3432517747561977E-3</c:v>
                </c:pt>
                <c:pt idx="634">
                  <c:v>1.344987558079424E-3</c:v>
                </c:pt>
                <c:pt idx="635">
                  <c:v>1.3465549941688595E-3</c:v>
                </c:pt>
                <c:pt idx="636">
                  <c:v>1.3479536402816561E-3</c:v>
                </c:pt>
                <c:pt idx="637">
                  <c:v>1.3491831370965994E-3</c:v>
                </c:pt>
                <c:pt idx="638">
                  <c:v>1.3502432086563703E-3</c:v>
                </c:pt>
                <c:pt idx="639">
                  <c:v>1.351133662264145E-3</c:v>
                </c:pt>
                <c:pt idx="640">
                  <c:v>1.3518543883346671E-3</c:v>
                </c:pt>
                <c:pt idx="641">
                  <c:v>1.3524053601999975E-3</c:v>
                </c:pt>
                <c:pt idx="642">
                  <c:v>1.3527866338700727E-3</c:v>
                </c:pt>
                <c:pt idx="643">
                  <c:v>1.3529983477484739E-3</c:v>
                </c:pt>
                <c:pt idx="644">
                  <c:v>1.3530407223034347E-3</c:v>
                </c:pt>
                <c:pt idx="645">
                  <c:v>1.3529140596946227E-3</c:v>
                </c:pt>
                <c:pt idx="646">
                  <c:v>1.352618743355793E-3</c:v>
                </c:pt>
                <c:pt idx="647">
                  <c:v>1.3521552375338076E-3</c:v>
                </c:pt>
                <c:pt idx="648">
                  <c:v>1.3515240867842744E-3</c:v>
                </c:pt>
                <c:pt idx="649">
                  <c:v>1.3507259154242755E-3</c:v>
                </c:pt>
                <c:pt idx="650">
                  <c:v>1.3497614269425374E-3</c:v>
                </c:pt>
                <c:pt idx="651">
                  <c:v>1.3486314033674999E-3</c:v>
                </c:pt>
                <c:pt idx="652">
                  <c:v>1.3473367045937607E-3</c:v>
                </c:pt>
                <c:pt idx="653">
                  <c:v>1.345878267667367E-3</c:v>
                </c:pt>
                <c:pt idx="654">
                  <c:v>1.3442571060304138E-3</c:v>
                </c:pt>
                <c:pt idx="655">
                  <c:v>1.3424743087255861E-3</c:v>
                </c:pt>
                <c:pt idx="656">
                  <c:v>1.3405310395610765E-3</c:v>
                </c:pt>
                <c:pt idx="657">
                  <c:v>1.3384285362365361E-3</c:v>
                </c:pt>
                <c:pt idx="658">
                  <c:v>1.3361681094306147E-3</c:v>
                </c:pt>
                <c:pt idx="659">
                  <c:v>1.3337511418507536E-3</c:v>
                </c:pt>
                <c:pt idx="660">
                  <c:v>1.3311790872457619E-3</c:v>
                </c:pt>
                <c:pt idx="661">
                  <c:v>1.3284534693819843E-3</c:v>
                </c:pt>
                <c:pt idx="662">
                  <c:v>1.3255758809836318E-3</c:v>
                </c:pt>
                <c:pt idx="663">
                  <c:v>1.3225479826380036E-3</c:v>
                </c:pt>
                <c:pt idx="664">
                  <c:v>1.319371501666325E-3</c:v>
                </c:pt>
                <c:pt idx="665">
                  <c:v>1.3160482309609277E-3</c:v>
                </c:pt>
                <c:pt idx="666">
                  <c:v>1.3125800277895572E-3</c:v>
                </c:pt>
                <c:pt idx="667">
                  <c:v>1.308968812567543E-3</c:v>
                </c:pt>
                <c:pt idx="668">
                  <c:v>1.305216567598626E-3</c:v>
                </c:pt>
                <c:pt idx="669">
                  <c:v>1.3013253357852671E-3</c:v>
                </c:pt>
                <c:pt idx="670">
                  <c:v>1.2972972193092864E-3</c:v>
                </c:pt>
                <c:pt idx="671">
                  <c:v>1.2931343782835976E-3</c:v>
                </c:pt>
                <c:pt idx="672">
                  <c:v>1.2888390293759469E-3</c:v>
                </c:pt>
                <c:pt idx="673">
                  <c:v>1.2844134444055506E-3</c:v>
                </c:pt>
                <c:pt idx="674">
                  <c:v>1.2798599489134276E-3</c:v>
                </c:pt>
                <c:pt idx="675">
                  <c:v>1.2751809207074214E-3</c:v>
                </c:pt>
                <c:pt idx="676">
                  <c:v>1.2703787883827471E-3</c:v>
                </c:pt>
                <c:pt idx="677">
                  <c:v>1.2654560298190343E-3</c:v>
                </c:pt>
                <c:pt idx="678">
                  <c:v>1.2604151706547852E-3</c:v>
                </c:pt>
                <c:pt idx="679">
                  <c:v>1.2552587827401962E-3</c:v>
                </c:pt>
                <c:pt idx="680">
                  <c:v>1.2499894825692675E-3</c:v>
                </c:pt>
                <c:pt idx="681">
                  <c:v>1.2446099296922306E-3</c:v>
                </c:pt>
                <c:pt idx="682">
                  <c:v>1.2391228251092553E-3</c:v>
                </c:pt>
                <c:pt idx="683">
                  <c:v>1.2335309096463396E-3</c:v>
                </c:pt>
                <c:pt idx="684">
                  <c:v>1.227836962314508E-3</c:v>
                </c:pt>
                <c:pt idx="685">
                  <c:v>1.2220437986532303E-3</c:v>
                </c:pt>
                <c:pt idx="686">
                  <c:v>1.2161542690590763E-3</c:v>
                </c:pt>
                <c:pt idx="687">
                  <c:v>1.2101712571006857E-3</c:v>
                </c:pt>
                <c:pt idx="688">
                  <c:v>1.2040976778209887E-3</c:v>
                </c:pt>
                <c:pt idx="689">
                  <c:v>1.1979364760277616E-3</c:v>
                </c:pt>
                <c:pt idx="690">
                  <c:v>1.1916906245735361E-3</c:v>
                </c:pt>
                <c:pt idx="691">
                  <c:v>1.1853631226258952E-3</c:v>
                </c:pt>
                <c:pt idx="692">
                  <c:v>1.1789569939291778E-3</c:v>
                </c:pt>
                <c:pt idx="693">
                  <c:v>1.1724752850586816E-3</c:v>
                </c:pt>
                <c:pt idx="694">
                  <c:v>1.1659210636683422E-3</c:v>
                </c:pt>
                <c:pt idx="695">
                  <c:v>1.1592974167329902E-3</c:v>
                </c:pt>
                <c:pt idx="696">
                  <c:v>1.1526074487861969E-3</c:v>
                </c:pt>
                <c:pt idx="697">
                  <c:v>1.1458542801547748E-3</c:v>
                </c:pt>
                <c:pt idx="698">
                  <c:v>1.139041045190982E-3</c:v>
                </c:pt>
                <c:pt idx="699">
                  <c:v>1.1321708905034297E-3</c:v>
                </c:pt>
                <c:pt idx="700">
                  <c:v>1.1252469731878102E-3</c:v>
                </c:pt>
                <c:pt idx="701">
                  <c:v>1.1182724590584245E-3</c:v>
                </c:pt>
                <c:pt idx="702">
                  <c:v>1.1112505208815591E-3</c:v>
                </c:pt>
                <c:pt idx="703">
                  <c:v>1.1041843366117908E-3</c:v>
                </c:pt>
                <c:pt idx="704">
                  <c:v>1.0970770876321814E-3</c:v>
                </c:pt>
                <c:pt idx="705">
                  <c:v>1.0899319569994213E-3</c:v>
                </c:pt>
                <c:pt idx="706">
                  <c:v>1.082752127694952E-3</c:v>
                </c:pt>
                <c:pt idx="707">
                  <c:v>1.0755407808830807E-3</c:v>
                </c:pt>
                <c:pt idx="708">
                  <c:v>1.0683010941770238E-3</c:v>
                </c:pt>
                <c:pt idx="709">
                  <c:v>1.0610362399140188E-3</c:v>
                </c:pt>
                <c:pt idx="710">
                  <c:v>1.0537493834403351E-3</c:v>
                </c:pt>
                <c:pt idx="711">
                  <c:v>1.0464436814073034E-3</c:v>
                </c:pt>
                <c:pt idx="712">
                  <c:v>1.0391222800792336E-3</c:v>
                </c:pt>
                <c:pt idx="713">
                  <c:v>1.0317883136542597E-3</c:v>
                </c:pt>
                <c:pt idx="714">
                  <c:v>1.0244449025990218E-3</c:v>
                </c:pt>
                <c:pt idx="715">
                  <c:v>1.0170951519981562E-3</c:v>
                </c:pt>
                <c:pt idx="716">
                  <c:v>1.0097421499194906E-3</c:v>
                </c:pt>
                <c:pt idx="717">
                  <c:v>1.0023889657959088E-3</c:v>
                </c:pt>
                <c:pt idx="718">
                  <c:v>9.9503864882475321E-4</c:v>
                </c:pt>
                <c:pt idx="719">
                  <c:v>9.8769422638569503E-4</c:v>
                </c:pt>
                <c:pt idx="720">
                  <c:v>9.8035870247789982E-4</c:v>
                </c:pt>
                <c:pt idx="721">
                  <c:v>9.7303505617743545E-4</c:v>
                </c:pt>
                <c:pt idx="722">
                  <c:v>9.6572624011570117E-4</c:v>
                </c:pt>
                <c:pt idx="723">
                  <c:v>9.5843517897974985E-4</c:v>
                </c:pt>
                <c:pt idx="724">
                  <c:v>9.511647680353158E-4</c:v>
                </c:pt>
                <c:pt idx="725">
                  <c:v>9.4391787167338089E-4</c:v>
                </c:pt>
                <c:pt idx="726">
                  <c:v>9.3669732198103115E-4</c:v>
                </c:pt>
                <c:pt idx="727">
                  <c:v>9.2950591733737605E-4</c:v>
                </c:pt>
                <c:pt idx="728">
                  <c:v>9.2234642103534515E-4</c:v>
                </c:pt>
                <c:pt idx="729">
                  <c:v>9.1522155993002305E-4</c:v>
                </c:pt>
                <c:pt idx="730">
                  <c:v>9.0813402311429921E-4</c:v>
                </c:pt>
                <c:pt idx="731">
                  <c:v>9.0108646062248693E-4</c:v>
                </c:pt>
                <c:pt idx="732">
                  <c:v>8.9408148216266713E-4</c:v>
                </c:pt>
                <c:pt idx="733">
                  <c:v>8.8712165587830831E-4</c:v>
                </c:pt>
                <c:pt idx="734">
                  <c:v>8.8020950713993667E-4</c:v>
                </c:pt>
                <c:pt idx="735">
                  <c:v>8.7334751736737053E-4</c:v>
                </c:pt>
                <c:pt idx="736">
                  <c:v>8.6653812288317263E-4</c:v>
                </c:pt>
                <c:pt idx="737">
                  <c:v>8.5978371379791371E-4</c:v>
                </c:pt>
                <c:pt idx="738">
                  <c:v>8.5308663292777288E-4</c:v>
                </c:pt>
                <c:pt idx="739">
                  <c:v>8.4644917474502519E-4</c:v>
                </c:pt>
                <c:pt idx="740">
                  <c:v>8.3987358436198424E-4</c:v>
                </c:pt>
                <c:pt idx="741">
                  <c:v>8.3336205654878414E-4</c:v>
                </c:pt>
                <c:pt idx="742">
                  <c:v>8.2691673478561931E-4</c:v>
                </c:pt>
                <c:pt idx="743">
                  <c:v>8.2053971034975917E-4</c:v>
                </c:pt>
                <c:pt idx="744">
                  <c:v>8.1423302143786118E-4</c:v>
                </c:pt>
                <c:pt idx="745">
                  <c:v>8.0799865232394821E-4</c:v>
                </c:pt>
                <c:pt idx="746">
                  <c:v>8.0183853255342034E-4</c:v>
                </c:pt>
                <c:pt idx="747">
                  <c:v>7.9575453617350867E-4</c:v>
                </c:pt>
                <c:pt idx="748">
                  <c:v>7.8974848100046445E-4</c:v>
                </c:pt>
                <c:pt idx="749">
                  <c:v>7.8382212792380023E-4</c:v>
                </c:pt>
                <c:pt idx="750">
                  <c:v>7.7797718024790732E-4</c:v>
                </c:pt>
                <c:pt idx="751">
                  <c:v>7.7221528307126752E-4</c:v>
                </c:pt>
                <c:pt idx="752">
                  <c:v>7.6653802270353912E-4</c:v>
                </c:pt>
                <c:pt idx="753">
                  <c:v>7.6094692612070354E-4</c:v>
                </c:pt>
                <c:pt idx="754">
                  <c:v>7.5544346045850798E-4</c:v>
                </c:pt>
                <c:pt idx="755">
                  <c:v>7.5002903254430149E-4</c:v>
                </c:pt>
                <c:pt idx="756">
                  <c:v>7.4470498846750176E-4</c:v>
                </c:pt>
                <c:pt idx="757">
                  <c:v>7.3947261318872736E-4</c:v>
                </c:pt>
                <c:pt idx="758">
                  <c:v>7.343331301877461E-4</c:v>
                </c:pt>
                <c:pt idx="759">
                  <c:v>7.2928770115028422E-4</c:v>
                </c:pt>
                <c:pt idx="760">
                  <c:v>7.2433742569376521E-4</c:v>
                </c:pt>
                <c:pt idx="761">
                  <c:v>7.1948334113197036E-4</c:v>
                </c:pt>
                <c:pt idx="762">
                  <c:v>7.1472642227865372E-4</c:v>
                </c:pt>
                <c:pt idx="763">
                  <c:v>7.1006758129005048E-4</c:v>
                </c:pt>
                <c:pt idx="764">
                  <c:v>7.0550766754627755E-4</c:v>
                </c:pt>
                <c:pt idx="765">
                  <c:v>7.0104746757148739E-4</c:v>
                </c:pt>
                <c:pt idx="766">
                  <c:v>6.9668770499273496E-4</c:v>
                </c:pt>
                <c:pt idx="767">
                  <c:v>6.9242904053741223E-4</c:v>
                </c:pt>
                <c:pt idx="768">
                  <c:v>6.8827207206909676E-4</c:v>
                </c:pt>
                <c:pt idx="769">
                  <c:v>6.8421733466166056E-4</c:v>
                </c:pt>
                <c:pt idx="770">
                  <c:v>6.8026530071143882E-4</c:v>
                </c:pt>
                <c:pt idx="771">
                  <c:v>6.7641638008724564E-4</c:v>
                </c:pt>
                <c:pt idx="772">
                  <c:v>6.7267092031799412E-4</c:v>
                </c:pt>
                <c:pt idx="773">
                  <c:v>6.6902920681766371E-4</c:v>
                </c:pt>
                <c:pt idx="774">
                  <c:v>6.6549146314732696E-4</c:v>
                </c:pt>
                <c:pt idx="775">
                  <c:v>6.6205785131392991E-4</c:v>
                </c:pt>
                <c:pt idx="776">
                  <c:v>6.5872847210549752E-4</c:v>
                </c:pt>
                <c:pt idx="777">
                  <c:v>6.5550336546241206E-4</c:v>
                </c:pt>
                <c:pt idx="778">
                  <c:v>6.5238251088439324E-4</c:v>
                </c:pt>
                <c:pt idx="779">
                  <c:v>6.4936582787278329E-4</c:v>
                </c:pt>
                <c:pt idx="780">
                  <c:v>6.4645317640772595E-4</c:v>
                </c:pt>
                <c:pt idx="781">
                  <c:v>6.4364435745979946E-4</c:v>
                </c:pt>
                <c:pt idx="782">
                  <c:v>6.4093911353564994E-4</c:v>
                </c:pt>
                <c:pt idx="783">
                  <c:v>6.3833712925714622E-4</c:v>
                </c:pt>
                <c:pt idx="784">
                  <c:v>6.3583803197356302E-4</c:v>
                </c:pt>
                <c:pt idx="785">
                  <c:v>6.3344139240627349E-4</c:v>
                </c:pt>
                <c:pt idx="786">
                  <c:v>6.3114672532541775E-4</c:v>
                </c:pt>
                <c:pt idx="787">
                  <c:v>6.2895349025799568E-4</c:v>
                </c:pt>
                <c:pt idx="788">
                  <c:v>6.2686109222680881E-4</c:v>
                </c:pt>
                <c:pt idx="789">
                  <c:v>6.2486888251966444E-4</c:v>
                </c:pt>
                <c:pt idx="790">
                  <c:v>6.2297615948823536E-4</c:v>
                </c:pt>
                <c:pt idx="791">
                  <c:v>6.2118216937594639E-4</c:v>
                </c:pt>
                <c:pt idx="792">
                  <c:v>6.1948610717425475E-4</c:v>
                </c:pt>
                <c:pt idx="793">
                  <c:v>6.1788711750666067E-4</c:v>
                </c:pt>
                <c:pt idx="794">
                  <c:v>6.163842955397797E-4</c:v>
                </c:pt>
                <c:pt idx="795">
                  <c:v>6.1497668792078668E-4</c:v>
                </c:pt>
                <c:pt idx="796">
                  <c:v>6.1366329374053035E-4</c:v>
                </c:pt>
                <c:pt idx="797">
                  <c:v>6.1244306552160209E-4</c:v>
                </c:pt>
                <c:pt idx="798">
                  <c:v>6.1131491023062585E-4</c:v>
                </c:pt>
                <c:pt idx="799">
                  <c:v>6.1027769031402838E-4</c:v>
                </c:pt>
                <c:pt idx="800">
                  <c:v>6.0933022475653125E-4</c:v>
                </c:pt>
                <c:pt idx="801">
                  <c:v>6.08471290161596E-4</c:v>
                </c:pt>
                <c:pt idx="802">
                  <c:v>6.07699621853042E-4</c:v>
                </c:pt>
                <c:pt idx="803">
                  <c:v>6.0701391499704558E-4</c:v>
                </c:pt>
                <c:pt idx="804">
                  <c:v>6.0641282574371556E-4</c:v>
                </c:pt>
                <c:pt idx="805">
                  <c:v>6.0589497238743614E-4</c:v>
                </c:pt>
                <c:pt idx="806">
                  <c:v>6.0545893654515048E-4</c:v>
                </c:pt>
                <c:pt idx="807">
                  <c:v>6.0510326435175713E-4</c:v>
                </c:pt>
                <c:pt idx="808">
                  <c:v>6.0482646767177602E-4</c:v>
                </c:pt>
                <c:pt idx="809">
                  <c:v>6.0462702532643924E-4</c:v>
                </c:pt>
                <c:pt idx="810">
                  <c:v>6.0450338433534843E-4</c:v>
                </c:pt>
                <c:pt idx="811">
                  <c:v>6.0445396117183789E-4</c:v>
                </c:pt>
                <c:pt idx="812">
                  <c:v>6.0447714303117541E-4</c:v>
                </c:pt>
                <c:pt idx="813">
                  <c:v>6.0457128911072444E-4</c:v>
                </c:pt>
                <c:pt idx="814">
                  <c:v>6.0473473190119156E-4</c:v>
                </c:pt>
                <c:pt idx="815">
                  <c:v>6.0496577848807159E-4</c:v>
                </c:pt>
                <c:pt idx="816">
                  <c:v>6.0526271186240644E-4</c:v>
                </c:pt>
                <c:pt idx="817">
                  <c:v>6.0562379223996299E-4</c:v>
                </c:pt>
                <c:pt idx="818">
                  <c:v>6.0604725838793818E-4</c:v>
                </c:pt>
                <c:pt idx="819">
                  <c:v>6.0653132895829474E-4</c:v>
                </c:pt>
                <c:pt idx="820">
                  <c:v>6.0707420382682855E-4</c:v>
                </c:pt>
                <c:pt idx="821">
                  <c:v>6.0767406543707091E-4</c:v>
                </c:pt>
                <c:pt idx="822">
                  <c:v>6.0832908014812361E-4</c:v>
                </c:pt>
                <c:pt idx="823">
                  <c:v>6.0903739958553024E-4</c:v>
                </c:pt>
                <c:pt idx="824">
                  <c:v>6.0979716199428293E-4</c:v>
                </c:pt>
                <c:pt idx="825">
                  <c:v>6.1060649359306971E-4</c:v>
                </c:pt>
                <c:pt idx="826">
                  <c:v>6.1146350992886392E-4</c:v>
                </c:pt>
                <c:pt idx="827">
                  <c:v>6.1236631723096636E-4</c:v>
                </c:pt>
                <c:pt idx="828">
                  <c:v>6.1331301376360689E-4</c:v>
                </c:pt>
                <c:pt idx="829">
                  <c:v>6.143016911762209E-4</c:v>
                </c:pt>
                <c:pt idx="830">
                  <c:v>6.1533043585051939E-4</c:v>
                </c:pt>
                <c:pt idx="831">
                  <c:v>6.1639733024347197E-4</c:v>
                </c:pt>
                <c:pt idx="832">
                  <c:v>6.1750045422533388E-4</c:v>
                </c:pt>
                <c:pt idx="833">
                  <c:v>6.1863788641184877E-4</c:v>
                </c:pt>
                <c:pt idx="834">
                  <c:v>6.1980770548976741E-4</c:v>
                </c:pt>
                <c:pt idx="835">
                  <c:v>6.2100799153483061E-4</c:v>
                </c:pt>
                <c:pt idx="836">
                  <c:v>6.2223682732136818E-4</c:v>
                </c:pt>
                <c:pt idx="837">
                  <c:v>6.23492299622679E-4</c:v>
                </c:pt>
                <c:pt idx="838">
                  <c:v>6.2477250050136149E-4</c:v>
                </c:pt>
                <c:pt idx="839">
                  <c:v>6.2607552858877499E-4</c:v>
                </c:pt>
                <c:pt idx="840">
                  <c:v>6.2739949035282101E-4</c:v>
                </c:pt>
                <c:pt idx="841">
                  <c:v>6.287425013532462E-4</c:v>
                </c:pt>
                <c:pt idx="842">
                  <c:v>6.301026874836734E-4</c:v>
                </c:pt>
                <c:pt idx="843">
                  <c:v>6.3147818619958601E-4</c:v>
                </c:pt>
                <c:pt idx="844">
                  <c:v>6.3286714773149594E-4</c:v>
                </c:pt>
                <c:pt idx="845">
                  <c:v>6.3426773628254122E-4</c:v>
                </c:pt>
                <c:pt idx="846">
                  <c:v>6.3567813120977068E-4</c:v>
                </c:pt>
                <c:pt idx="847">
                  <c:v>6.3709652818838525E-4</c:v>
                </c:pt>
                <c:pt idx="848">
                  <c:v>6.3852114035822176E-4</c:v>
                </c:pt>
                <c:pt idx="849">
                  <c:v>6.3995019945177316E-4</c:v>
                </c:pt>
                <c:pt idx="850">
                  <c:v>6.4138195690306243E-4</c:v>
                </c:pt>
                <c:pt idx="851">
                  <c:v>6.428146849366918E-4</c:v>
                </c:pt>
                <c:pt idx="852">
                  <c:v>6.4424667763641216E-4</c:v>
                </c:pt>
                <c:pt idx="853">
                  <c:v>6.4567625199256991E-4</c:v>
                </c:pt>
                <c:pt idx="854">
                  <c:v>6.4710174892780288E-4</c:v>
                </c:pt>
                <c:pt idx="855">
                  <c:v>6.4852153430037726E-4</c:v>
                </c:pt>
                <c:pt idx="856">
                  <c:v>6.4993399988456946E-4</c:v>
                </c:pt>
                <c:pt idx="857">
                  <c:v>6.5133756432751851E-4</c:v>
                </c:pt>
                <c:pt idx="858">
                  <c:v>6.5273067408198816E-4</c:v>
                </c:pt>
                <c:pt idx="859">
                  <c:v>6.5411180431449779E-4</c:v>
                </c:pt>
                <c:pt idx="860">
                  <c:v>6.5547945978829852E-4</c:v>
                </c:pt>
                <c:pt idx="861">
                  <c:v>6.5683217572068972E-4</c:v>
                </c:pt>
                <c:pt idx="862">
                  <c:v>6.5816851861418837E-4</c:v>
                </c:pt>
                <c:pt idx="863">
                  <c:v>6.5948708706108506E-4</c:v>
                </c:pt>
                <c:pt idx="864">
                  <c:v>6.6078651252093759E-4</c:v>
                </c:pt>
                <c:pt idx="865">
                  <c:v>6.6206546007057158E-4</c:v>
                </c:pt>
                <c:pt idx="866">
                  <c:v>6.6332262912618338E-4</c:v>
                </c:pt>
                <c:pt idx="867">
                  <c:v>6.645567541371508E-4</c:v>
                </c:pt>
                <c:pt idx="868">
                  <c:v>6.6576660525118547E-4</c:v>
                </c:pt>
                <c:pt idx="869">
                  <c:v>6.6695098895047796E-4</c:v>
                </c:pt>
                <c:pt idx="870">
                  <c:v>6.6810874865850622E-4</c:v>
                </c:pt>
                <c:pt idx="871">
                  <c:v>6.6923876531720116E-4</c:v>
                </c:pt>
                <c:pt idx="872">
                  <c:v>6.7033995793418157E-4</c:v>
                </c:pt>
                <c:pt idx="873">
                  <c:v>6.7141128409979448E-4</c:v>
                </c:pt>
                <c:pt idx="874">
                  <c:v>6.7245174047371383E-4</c:v>
                </c:pt>
                <c:pt idx="875">
                  <c:v>6.7346036324087929E-4</c:v>
                </c:pt>
                <c:pt idx="876">
                  <c:v>6.7443622853656591E-4</c:v>
                </c:pt>
                <c:pt idx="877">
                  <c:v>6.7537845284041363E-4</c:v>
                </c:pt>
                <c:pt idx="878">
                  <c:v>6.7628619333925065E-4</c:v>
                </c:pt>
                <c:pt idx="879">
                  <c:v>6.7715864825857786E-4</c:v>
                </c:pt>
                <c:pt idx="880">
                  <c:v>6.7799505716259673E-4</c:v>
                </c:pt>
                <c:pt idx="881">
                  <c:v>6.787947012226903E-4</c:v>
                </c:pt>
                <c:pt idx="882">
                  <c:v>6.7955690345428176E-4</c:v>
                </c:pt>
                <c:pt idx="883">
                  <c:v>6.8028102892202355E-4</c:v>
                </c:pt>
                <c:pt idx="884">
                  <c:v>6.8096648491328766E-4</c:v>
                </c:pt>
                <c:pt idx="885">
                  <c:v>6.8161272107995243E-4</c:v>
                </c:pt>
                <c:pt idx="886">
                  <c:v>6.8221922954849552E-4</c:v>
                </c:pt>
                <c:pt idx="887">
                  <c:v>6.827855449984397E-4</c:v>
                </c:pt>
                <c:pt idx="888">
                  <c:v>6.8331124470919966E-4</c:v>
                </c:pt>
                <c:pt idx="889">
                  <c:v>6.837959485754176E-4</c:v>
                </c:pt>
                <c:pt idx="890">
                  <c:v>6.8423931909088469E-4</c:v>
                </c:pt>
                <c:pt idx="891">
                  <c:v>6.8464106130117393E-4</c:v>
                </c:pt>
                <c:pt idx="892">
                  <c:v>6.8500092272512532E-4</c:v>
                </c:pt>
                <c:pt idx="893">
                  <c:v>6.8531869324535161E-4</c:v>
                </c:pt>
                <c:pt idx="894">
                  <c:v>6.855942049679496E-4</c:v>
                </c:pt>
                <c:pt idx="895">
                  <c:v>6.8582733205162141E-4</c:v>
                </c:pt>
                <c:pt idx="896">
                  <c:v>6.8601799050643645E-4</c:v>
                </c:pt>
                <c:pt idx="897">
                  <c:v>6.8616613796248084E-4</c:v>
                </c:pt>
                <c:pt idx="898">
                  <c:v>6.8627177340865929E-4</c:v>
                </c:pt>
                <c:pt idx="899">
                  <c:v>6.8633493690194191E-4</c:v>
                </c:pt>
                <c:pt idx="900">
                  <c:v>6.8635570924736021E-4</c:v>
                </c:pt>
                <c:pt idx="901">
                  <c:v>6.8633421164908089E-4</c:v>
                </c:pt>
                <c:pt idx="902">
                  <c:v>6.8627060533290294E-4</c:v>
                </c:pt>
                <c:pt idx="903">
                  <c:v>6.8616509114054355E-4</c:v>
                </c:pt>
                <c:pt idx="904">
                  <c:v>6.8601790909609943E-4</c:v>
                </c:pt>
                <c:pt idx="905">
                  <c:v>6.8582933794508034E-4</c:v>
                </c:pt>
                <c:pt idx="906">
                  <c:v>6.8559969466644173E-4</c:v>
                </c:pt>
                <c:pt idx="907">
                  <c:v>6.8532933395805146E-4</c:v>
                </c:pt>
                <c:pt idx="908">
                  <c:v>6.850186476960458E-4</c:v>
                </c:pt>
                <c:pt idx="909">
                  <c:v>6.8466806436855068E-4</c:v>
                </c:pt>
                <c:pt idx="910">
                  <c:v>6.8427804848425618E-4</c:v>
                </c:pt>
                <c:pt idx="911">
                  <c:v>6.838490999563501E-4</c:v>
                </c:pt>
                <c:pt idx="912">
                  <c:v>6.8338175346233478E-4</c:v>
                </c:pt>
                <c:pt idx="913">
                  <c:v>6.8287657778026288E-4</c:v>
                </c:pt>
                <c:pt idx="914">
                  <c:v>6.8233417510194698E-4</c:v>
                </c:pt>
                <c:pt idx="915">
                  <c:v>6.8175518032371259E-4</c:v>
                </c:pt>
                <c:pt idx="916">
                  <c:v>6.8114026031527368E-4</c:v>
                </c:pt>
                <c:pt idx="917">
                  <c:v>6.8049011316732974E-4</c:v>
                </c:pt>
                <c:pt idx="918">
                  <c:v>6.7980546741849672E-4</c:v>
                </c:pt>
                <c:pt idx="919">
                  <c:v>6.7908708126219075E-4</c:v>
                </c:pt>
                <c:pt idx="920">
                  <c:v>6.7833574173410563E-4</c:v>
                </c:pt>
                <c:pt idx="921">
                  <c:v>6.7755226388093131E-4</c:v>
                </c:pt>
                <c:pt idx="922">
                  <c:v>6.767374899109721E-4</c:v>
                </c:pt>
                <c:pt idx="923">
                  <c:v>6.7589228832734029E-4</c:v>
                </c:pt>
                <c:pt idx="924">
                  <c:v>6.7501755304440452E-4</c:v>
                </c:pt>
                <c:pt idx="925">
                  <c:v>6.7411420248818992E-4</c:v>
                </c:pt>
                <c:pt idx="926">
                  <c:v>6.7318317868142984E-4</c:v>
                </c:pt>
                <c:pt idx="927">
                  <c:v>6.7222544631398429E-4</c:v>
                </c:pt>
                <c:pt idx="928">
                  <c:v>6.7124199179934593E-4</c:v>
                </c:pt>
                <c:pt idx="929">
                  <c:v>6.7023382231796503E-4</c:v>
                </c:pt>
                <c:pt idx="930">
                  <c:v>6.6920196484812936E-4</c:v>
                </c:pt>
                <c:pt idx="931">
                  <c:v>6.6814746518514703E-4</c:v>
                </c:pt>
                <c:pt idx="932">
                  <c:v>6.6707138694958336E-4</c:v>
                </c:pt>
                <c:pt idx="933">
                  <c:v>6.6597481058531063E-4</c:v>
                </c:pt>
                <c:pt idx="934">
                  <c:v>6.6485883234813697E-4</c:v>
                </c:pt>
                <c:pt idx="935">
                  <c:v>6.6372456328578247E-4</c:v>
                </c:pt>
                <c:pt idx="936">
                  <c:v>6.6257312820997927E-4</c:v>
                </c:pt>
                <c:pt idx="937">
                  <c:v>6.6140566466147278E-4</c:v>
                </c:pt>
                <c:pt idx="938">
                  <c:v>6.6022332186870978E-4</c:v>
                </c:pt>
                <c:pt idx="939">
                  <c:v>6.5902725970099591E-4</c:v>
                </c:pt>
                <c:pt idx="940">
                  <c:v>6.5781864761691464E-4</c:v>
                </c:pt>
                <c:pt idx="941">
                  <c:v>6.5659866360879583E-4</c:v>
                </c:pt>
                <c:pt idx="942">
                  <c:v>6.5536849314402847E-4</c:v>
                </c:pt>
                <c:pt idx="943">
                  <c:v>6.5412932810400841E-4</c:v>
                </c:pt>
                <c:pt idx="944">
                  <c:v>6.5288236572151809E-4</c:v>
                </c:pt>
                <c:pt idx="945">
                  <c:v>6.5162880751732895E-4</c:v>
                </c:pt>
                <c:pt idx="946">
                  <c:v>6.503698582368204E-4</c:v>
                </c:pt>
                <c:pt idx="947">
                  <c:v>6.491067247874102E-4</c:v>
                </c:pt>
                <c:pt idx="948">
                  <c:v>6.4784061517758E-4</c:v>
                </c:pt>
                <c:pt idx="949">
                  <c:v>6.4657273745829158E-4</c:v>
                </c:pt>
                <c:pt idx="950">
                  <c:v>6.4530429866757339E-4</c:v>
                </c:pt>
                <c:pt idx="951">
                  <c:v>6.4403650377905998E-4</c:v>
                </c:pt>
                <c:pt idx="952">
                  <c:v>6.4277055465526537E-4</c:v>
                </c:pt>
                <c:pt idx="953">
                  <c:v>6.4150764900635954E-4</c:v>
                </c:pt>
                <c:pt idx="954">
                  <c:v>6.4024897935522002E-4</c:v>
                </c:pt>
                <c:pt idx="955">
                  <c:v>6.3899573200951881E-4</c:v>
                </c:pt>
                <c:pt idx="956">
                  <c:v>6.3774908604160479E-4</c:v>
                </c:pt>
                <c:pt idx="957">
                  <c:v>6.3651021227692842E-4</c:v>
                </c:pt>
                <c:pt idx="958">
                  <c:v>6.3528027229175588E-4</c:v>
                </c:pt>
                <c:pt idx="959">
                  <c:v>6.3406041742090653E-4</c:v>
                </c:pt>
                <c:pt idx="960">
                  <c:v>6.3285178777624249E-4</c:v>
                </c:pt>
                <c:pt idx="961">
                  <c:v>6.3165551127662939E-4</c:v>
                </c:pt>
                <c:pt idx="962">
                  <c:v>6.3047270269007863E-4</c:v>
                </c:pt>
                <c:pt idx="963">
                  <c:v>6.2930446268877349E-4</c:v>
                </c:pt>
                <c:pt idx="964">
                  <c:v>6.281518769176679E-4</c:v>
                </c:pt>
                <c:pt idx="965">
                  <c:v>6.2701601507734084E-4</c:v>
                </c:pt>
                <c:pt idx="966">
                  <c:v>6.2589793002177318E-4</c:v>
                </c:pt>
                <c:pt idx="967">
                  <c:v>6.2479865687170826E-4</c:v>
                </c:pt>
                <c:pt idx="968">
                  <c:v>6.2371921214424109E-4</c:v>
                </c:pt>
                <c:pt idx="969">
                  <c:v>6.2266059289926943E-4</c:v>
                </c:pt>
                <c:pt idx="970">
                  <c:v>6.2162377590343153E-4</c:v>
                </c:pt>
                <c:pt idx="971">
                  <c:v>6.2060971681213455E-4</c:v>
                </c:pt>
                <c:pt idx="972">
                  <c:v>6.1961934937027345E-4</c:v>
                </c:pt>
                <c:pt idx="973">
                  <c:v>6.1865358463221725E-4</c:v>
                </c:pt>
                <c:pt idx="974">
                  <c:v>6.1771331020163129E-4</c:v>
                </c:pt>
                <c:pt idx="975">
                  <c:v>6.1679938949168859E-4</c:v>
                </c:pt>
                <c:pt idx="976">
                  <c:v>6.1591266100620423E-4</c:v>
                </c:pt>
                <c:pt idx="977">
                  <c:v>6.150539376422174E-4</c:v>
                </c:pt>
                <c:pt idx="978">
                  <c:v>6.1422400601452473E-4</c:v>
                </c:pt>
                <c:pt idx="979">
                  <c:v>6.1342362580265599E-4</c:v>
                </c:pt>
                <c:pt idx="980">
                  <c:v>6.1265352912076338E-4</c:v>
                </c:pt>
                <c:pt idx="981">
                  <c:v>6.1191441991088381E-4</c:v>
                </c:pt>
                <c:pt idx="982">
                  <c:v>6.1120697336000977E-4</c:v>
                </c:pt>
                <c:pt idx="983">
                  <c:v>6.1053183534139413E-4</c:v>
                </c:pt>
                <c:pt idx="984">
                  <c:v>6.098896218804901E-4</c:v>
                </c:pt>
                <c:pt idx="985">
                  <c:v>6.0928091864591533E-4</c:v>
                </c:pt>
                <c:pt idx="986">
                  <c:v>6.0870628046580562E-4</c:v>
                </c:pt>
                <c:pt idx="987">
                  <c:v>6.0816623086991047E-4</c:v>
                </c:pt>
                <c:pt idx="988">
                  <c:v>6.0766126165775851E-4</c:v>
                </c:pt>
                <c:pt idx="989">
                  <c:v>6.0719183249320781E-4</c:v>
                </c:pt>
                <c:pt idx="990">
                  <c:v>6.0675837052567112E-4</c:v>
                </c:pt>
                <c:pt idx="991">
                  <c:v>6.0636127003829189E-4</c:v>
                </c:pt>
                <c:pt idx="992">
                  <c:v>6.0600089212332323E-4</c:v>
                </c:pt>
                <c:pt idx="993">
                  <c:v>6.0567756438494557E-4</c:v>
                </c:pt>
                <c:pt idx="994">
                  <c:v>6.0539158066973673E-4</c:v>
                </c:pt>
                <c:pt idx="995">
                  <c:v>6.0514320082498874E-4</c:v>
                </c:pt>
                <c:pt idx="996">
                  <c:v>6.0493265048504688E-4</c:v>
                </c:pt>
                <c:pt idx="997">
                  <c:v>6.0476012088582357E-4</c:v>
                </c:pt>
                <c:pt idx="998">
                  <c:v>6.0462576870762221E-4</c:v>
                </c:pt>
                <c:pt idx="999">
                  <c:v>6.0452971594638348E-4</c:v>
                </c:pt>
                <c:pt idx="1000">
                  <c:v>6.0447204981344752E-4</c:v>
                </c:pt>
              </c:numCache>
            </c:numRef>
          </c:yVal>
          <c:smooth val="1"/>
        </c:ser>
        <c:ser>
          <c:idx val="3"/>
          <c:order val="3"/>
          <c:tx>
            <c:v>2nd excited state</c:v>
          </c:tx>
          <c:marker>
            <c:symbol val="none"/>
          </c:marker>
          <c:xVal>
            <c:numRef>
              <c:f>Sheet2!$C$2:$C$10000</c:f>
              <c:numCache>
                <c:formatCode>General</c:formatCode>
                <c:ptCount val="9999"/>
                <c:pt idx="0">
                  <c:v>0</c:v>
                </c:pt>
                <c:pt idx="1">
                  <c:v>0.12</c:v>
                </c:pt>
                <c:pt idx="2">
                  <c:v>0.24</c:v>
                </c:pt>
                <c:pt idx="3">
                  <c:v>0.36</c:v>
                </c:pt>
                <c:pt idx="4">
                  <c:v>0.48</c:v>
                </c:pt>
                <c:pt idx="5">
                  <c:v>0.6</c:v>
                </c:pt>
                <c:pt idx="6">
                  <c:v>0.72</c:v>
                </c:pt>
                <c:pt idx="7">
                  <c:v>0.84</c:v>
                </c:pt>
                <c:pt idx="8">
                  <c:v>0.96</c:v>
                </c:pt>
                <c:pt idx="9">
                  <c:v>1.08</c:v>
                </c:pt>
                <c:pt idx="10">
                  <c:v>1.2</c:v>
                </c:pt>
                <c:pt idx="11">
                  <c:v>1.32</c:v>
                </c:pt>
                <c:pt idx="12">
                  <c:v>1.44</c:v>
                </c:pt>
                <c:pt idx="13">
                  <c:v>1.56</c:v>
                </c:pt>
                <c:pt idx="14">
                  <c:v>1.68</c:v>
                </c:pt>
                <c:pt idx="15">
                  <c:v>1.8</c:v>
                </c:pt>
                <c:pt idx="16">
                  <c:v>1.92</c:v>
                </c:pt>
                <c:pt idx="17">
                  <c:v>2.04</c:v>
                </c:pt>
                <c:pt idx="18">
                  <c:v>2.16</c:v>
                </c:pt>
                <c:pt idx="19">
                  <c:v>2.2799999999999998</c:v>
                </c:pt>
                <c:pt idx="20">
                  <c:v>2.4</c:v>
                </c:pt>
                <c:pt idx="21">
                  <c:v>2.52</c:v>
                </c:pt>
                <c:pt idx="22">
                  <c:v>2.64</c:v>
                </c:pt>
                <c:pt idx="23">
                  <c:v>2.76</c:v>
                </c:pt>
                <c:pt idx="24">
                  <c:v>2.88</c:v>
                </c:pt>
                <c:pt idx="25">
                  <c:v>3</c:v>
                </c:pt>
                <c:pt idx="26">
                  <c:v>3.12</c:v>
                </c:pt>
                <c:pt idx="27">
                  <c:v>3.24</c:v>
                </c:pt>
                <c:pt idx="28">
                  <c:v>3.36</c:v>
                </c:pt>
                <c:pt idx="29">
                  <c:v>3.48</c:v>
                </c:pt>
                <c:pt idx="30">
                  <c:v>3.6</c:v>
                </c:pt>
                <c:pt idx="31">
                  <c:v>3.72</c:v>
                </c:pt>
                <c:pt idx="32">
                  <c:v>3.84</c:v>
                </c:pt>
                <c:pt idx="33">
                  <c:v>3.96</c:v>
                </c:pt>
                <c:pt idx="34">
                  <c:v>4.08</c:v>
                </c:pt>
                <c:pt idx="35">
                  <c:v>4.2</c:v>
                </c:pt>
                <c:pt idx="36">
                  <c:v>4.32</c:v>
                </c:pt>
                <c:pt idx="37">
                  <c:v>4.4400000000000004</c:v>
                </c:pt>
                <c:pt idx="38">
                  <c:v>4.5599999999999996</c:v>
                </c:pt>
                <c:pt idx="39">
                  <c:v>4.68</c:v>
                </c:pt>
                <c:pt idx="40">
                  <c:v>4.8</c:v>
                </c:pt>
                <c:pt idx="41">
                  <c:v>4.92</c:v>
                </c:pt>
                <c:pt idx="42">
                  <c:v>5.04</c:v>
                </c:pt>
                <c:pt idx="43">
                  <c:v>5.16</c:v>
                </c:pt>
                <c:pt idx="44">
                  <c:v>5.28</c:v>
                </c:pt>
                <c:pt idx="45">
                  <c:v>5.4</c:v>
                </c:pt>
                <c:pt idx="46">
                  <c:v>5.52</c:v>
                </c:pt>
                <c:pt idx="47">
                  <c:v>5.64</c:v>
                </c:pt>
                <c:pt idx="48">
                  <c:v>5.76</c:v>
                </c:pt>
                <c:pt idx="49">
                  <c:v>5.88</c:v>
                </c:pt>
                <c:pt idx="50">
                  <c:v>6</c:v>
                </c:pt>
                <c:pt idx="51">
                  <c:v>6.12</c:v>
                </c:pt>
                <c:pt idx="52">
                  <c:v>6.24</c:v>
                </c:pt>
                <c:pt idx="53">
                  <c:v>6.36</c:v>
                </c:pt>
                <c:pt idx="54">
                  <c:v>6.48</c:v>
                </c:pt>
                <c:pt idx="55">
                  <c:v>6.6</c:v>
                </c:pt>
                <c:pt idx="56">
                  <c:v>6.72</c:v>
                </c:pt>
                <c:pt idx="57">
                  <c:v>6.84</c:v>
                </c:pt>
                <c:pt idx="58">
                  <c:v>6.96</c:v>
                </c:pt>
                <c:pt idx="59">
                  <c:v>7.08</c:v>
                </c:pt>
                <c:pt idx="60">
                  <c:v>7.2</c:v>
                </c:pt>
                <c:pt idx="61">
                  <c:v>7.32</c:v>
                </c:pt>
                <c:pt idx="62">
                  <c:v>7.44</c:v>
                </c:pt>
                <c:pt idx="63">
                  <c:v>7.56</c:v>
                </c:pt>
                <c:pt idx="64">
                  <c:v>7.68</c:v>
                </c:pt>
                <c:pt idx="65">
                  <c:v>7.8</c:v>
                </c:pt>
                <c:pt idx="66">
                  <c:v>7.92</c:v>
                </c:pt>
                <c:pt idx="67">
                  <c:v>8.0399999999999991</c:v>
                </c:pt>
                <c:pt idx="68">
                  <c:v>8.16</c:v>
                </c:pt>
                <c:pt idx="69">
                  <c:v>8.2799999999999994</c:v>
                </c:pt>
                <c:pt idx="70">
                  <c:v>8.4</c:v>
                </c:pt>
                <c:pt idx="71">
                  <c:v>8.52</c:v>
                </c:pt>
                <c:pt idx="72">
                  <c:v>8.64</c:v>
                </c:pt>
                <c:pt idx="73">
                  <c:v>8.76</c:v>
                </c:pt>
                <c:pt idx="74">
                  <c:v>8.8800000000000008</c:v>
                </c:pt>
                <c:pt idx="75">
                  <c:v>9</c:v>
                </c:pt>
                <c:pt idx="76">
                  <c:v>9.1199999999999992</c:v>
                </c:pt>
                <c:pt idx="77">
                  <c:v>9.24</c:v>
                </c:pt>
                <c:pt idx="78">
                  <c:v>9.36</c:v>
                </c:pt>
                <c:pt idx="79">
                  <c:v>9.48</c:v>
                </c:pt>
                <c:pt idx="80">
                  <c:v>9.6</c:v>
                </c:pt>
                <c:pt idx="81">
                  <c:v>9.7200000000000006</c:v>
                </c:pt>
                <c:pt idx="82">
                  <c:v>9.84</c:v>
                </c:pt>
                <c:pt idx="83">
                  <c:v>9.9600000000000009</c:v>
                </c:pt>
                <c:pt idx="84">
                  <c:v>10.08</c:v>
                </c:pt>
                <c:pt idx="85">
                  <c:v>10.199999999999999</c:v>
                </c:pt>
                <c:pt idx="86">
                  <c:v>10.32</c:v>
                </c:pt>
                <c:pt idx="87">
                  <c:v>10.44</c:v>
                </c:pt>
                <c:pt idx="88">
                  <c:v>10.56</c:v>
                </c:pt>
                <c:pt idx="89">
                  <c:v>10.68</c:v>
                </c:pt>
                <c:pt idx="90">
                  <c:v>10.8</c:v>
                </c:pt>
                <c:pt idx="91">
                  <c:v>10.92</c:v>
                </c:pt>
                <c:pt idx="92">
                  <c:v>11.04</c:v>
                </c:pt>
                <c:pt idx="93">
                  <c:v>11.16</c:v>
                </c:pt>
                <c:pt idx="94">
                  <c:v>11.28</c:v>
                </c:pt>
                <c:pt idx="95">
                  <c:v>11.4</c:v>
                </c:pt>
                <c:pt idx="96">
                  <c:v>11.52</c:v>
                </c:pt>
                <c:pt idx="97">
                  <c:v>11.64</c:v>
                </c:pt>
                <c:pt idx="98">
                  <c:v>11.76</c:v>
                </c:pt>
                <c:pt idx="99">
                  <c:v>11.88</c:v>
                </c:pt>
                <c:pt idx="100">
                  <c:v>12</c:v>
                </c:pt>
                <c:pt idx="101">
                  <c:v>12.12</c:v>
                </c:pt>
                <c:pt idx="102">
                  <c:v>12.24</c:v>
                </c:pt>
                <c:pt idx="103">
                  <c:v>12.36</c:v>
                </c:pt>
                <c:pt idx="104">
                  <c:v>12.48</c:v>
                </c:pt>
                <c:pt idx="105">
                  <c:v>12.6</c:v>
                </c:pt>
                <c:pt idx="106">
                  <c:v>12.72</c:v>
                </c:pt>
                <c:pt idx="107">
                  <c:v>12.84</c:v>
                </c:pt>
                <c:pt idx="108">
                  <c:v>12.96</c:v>
                </c:pt>
                <c:pt idx="109">
                  <c:v>13.08</c:v>
                </c:pt>
                <c:pt idx="110">
                  <c:v>13.2</c:v>
                </c:pt>
                <c:pt idx="111">
                  <c:v>13.32</c:v>
                </c:pt>
                <c:pt idx="112">
                  <c:v>13.44</c:v>
                </c:pt>
                <c:pt idx="113">
                  <c:v>13.56</c:v>
                </c:pt>
                <c:pt idx="114">
                  <c:v>13.68</c:v>
                </c:pt>
                <c:pt idx="115">
                  <c:v>13.8</c:v>
                </c:pt>
                <c:pt idx="116">
                  <c:v>13.92</c:v>
                </c:pt>
                <c:pt idx="117">
                  <c:v>14.04</c:v>
                </c:pt>
                <c:pt idx="118">
                  <c:v>14.16</c:v>
                </c:pt>
                <c:pt idx="119">
                  <c:v>14.28</c:v>
                </c:pt>
                <c:pt idx="120">
                  <c:v>14.4</c:v>
                </c:pt>
                <c:pt idx="121">
                  <c:v>14.52</c:v>
                </c:pt>
                <c:pt idx="122">
                  <c:v>14.64</c:v>
                </c:pt>
                <c:pt idx="123">
                  <c:v>14.76</c:v>
                </c:pt>
                <c:pt idx="124">
                  <c:v>14.88</c:v>
                </c:pt>
                <c:pt idx="125">
                  <c:v>15</c:v>
                </c:pt>
                <c:pt idx="126">
                  <c:v>15.12</c:v>
                </c:pt>
                <c:pt idx="127">
                  <c:v>15.24</c:v>
                </c:pt>
                <c:pt idx="128">
                  <c:v>15.36</c:v>
                </c:pt>
                <c:pt idx="129">
                  <c:v>15.48</c:v>
                </c:pt>
                <c:pt idx="130">
                  <c:v>15.6</c:v>
                </c:pt>
                <c:pt idx="131">
                  <c:v>15.72</c:v>
                </c:pt>
                <c:pt idx="132">
                  <c:v>15.84</c:v>
                </c:pt>
                <c:pt idx="133">
                  <c:v>15.96</c:v>
                </c:pt>
                <c:pt idx="134">
                  <c:v>16.079999999999998</c:v>
                </c:pt>
                <c:pt idx="135">
                  <c:v>16.2</c:v>
                </c:pt>
                <c:pt idx="136">
                  <c:v>16.32</c:v>
                </c:pt>
                <c:pt idx="137">
                  <c:v>16.440000000000001</c:v>
                </c:pt>
                <c:pt idx="138">
                  <c:v>16.559999999999999</c:v>
                </c:pt>
                <c:pt idx="139">
                  <c:v>16.68</c:v>
                </c:pt>
                <c:pt idx="140">
                  <c:v>16.8</c:v>
                </c:pt>
                <c:pt idx="141">
                  <c:v>16.920000000000002</c:v>
                </c:pt>
                <c:pt idx="142">
                  <c:v>17.04</c:v>
                </c:pt>
                <c:pt idx="143">
                  <c:v>17.16</c:v>
                </c:pt>
                <c:pt idx="144">
                  <c:v>17.28</c:v>
                </c:pt>
                <c:pt idx="145">
                  <c:v>17.399999999999999</c:v>
                </c:pt>
                <c:pt idx="146">
                  <c:v>17.52</c:v>
                </c:pt>
                <c:pt idx="147">
                  <c:v>17.64</c:v>
                </c:pt>
                <c:pt idx="148">
                  <c:v>17.760000000000002</c:v>
                </c:pt>
                <c:pt idx="149">
                  <c:v>17.88</c:v>
                </c:pt>
                <c:pt idx="150">
                  <c:v>18</c:v>
                </c:pt>
                <c:pt idx="151">
                  <c:v>18.12</c:v>
                </c:pt>
                <c:pt idx="152">
                  <c:v>18.239999999999998</c:v>
                </c:pt>
                <c:pt idx="153">
                  <c:v>18.36</c:v>
                </c:pt>
                <c:pt idx="154">
                  <c:v>18.48</c:v>
                </c:pt>
                <c:pt idx="155">
                  <c:v>18.600000000000001</c:v>
                </c:pt>
                <c:pt idx="156">
                  <c:v>18.72</c:v>
                </c:pt>
                <c:pt idx="157">
                  <c:v>18.84</c:v>
                </c:pt>
                <c:pt idx="158">
                  <c:v>18.96</c:v>
                </c:pt>
                <c:pt idx="159">
                  <c:v>19.079999999999998</c:v>
                </c:pt>
                <c:pt idx="160">
                  <c:v>19.2</c:v>
                </c:pt>
                <c:pt idx="161">
                  <c:v>19.32</c:v>
                </c:pt>
                <c:pt idx="162">
                  <c:v>19.440000000000001</c:v>
                </c:pt>
                <c:pt idx="163">
                  <c:v>19.559999999999999</c:v>
                </c:pt>
                <c:pt idx="164">
                  <c:v>19.68</c:v>
                </c:pt>
                <c:pt idx="165">
                  <c:v>19.8</c:v>
                </c:pt>
                <c:pt idx="166">
                  <c:v>19.920000000000002</c:v>
                </c:pt>
                <c:pt idx="167">
                  <c:v>20.04</c:v>
                </c:pt>
                <c:pt idx="168">
                  <c:v>20.16</c:v>
                </c:pt>
                <c:pt idx="169">
                  <c:v>20.28</c:v>
                </c:pt>
                <c:pt idx="170">
                  <c:v>20.399999999999999</c:v>
                </c:pt>
                <c:pt idx="171">
                  <c:v>20.52</c:v>
                </c:pt>
                <c:pt idx="172">
                  <c:v>20.64</c:v>
                </c:pt>
                <c:pt idx="173">
                  <c:v>20.76</c:v>
                </c:pt>
                <c:pt idx="174">
                  <c:v>20.88</c:v>
                </c:pt>
                <c:pt idx="175">
                  <c:v>21</c:v>
                </c:pt>
                <c:pt idx="176">
                  <c:v>21.12</c:v>
                </c:pt>
                <c:pt idx="177">
                  <c:v>21.24</c:v>
                </c:pt>
                <c:pt idx="178">
                  <c:v>21.36</c:v>
                </c:pt>
                <c:pt idx="179">
                  <c:v>21.48</c:v>
                </c:pt>
                <c:pt idx="180">
                  <c:v>21.6</c:v>
                </c:pt>
                <c:pt idx="181">
                  <c:v>21.72</c:v>
                </c:pt>
                <c:pt idx="182">
                  <c:v>21.84</c:v>
                </c:pt>
                <c:pt idx="183">
                  <c:v>21.96</c:v>
                </c:pt>
                <c:pt idx="184">
                  <c:v>22.08</c:v>
                </c:pt>
                <c:pt idx="185">
                  <c:v>22.2</c:v>
                </c:pt>
                <c:pt idx="186">
                  <c:v>22.32</c:v>
                </c:pt>
                <c:pt idx="187">
                  <c:v>22.44</c:v>
                </c:pt>
                <c:pt idx="188">
                  <c:v>22.56</c:v>
                </c:pt>
                <c:pt idx="189">
                  <c:v>22.68</c:v>
                </c:pt>
                <c:pt idx="190">
                  <c:v>22.8</c:v>
                </c:pt>
                <c:pt idx="191">
                  <c:v>22.92</c:v>
                </c:pt>
                <c:pt idx="192">
                  <c:v>23.04</c:v>
                </c:pt>
                <c:pt idx="193">
                  <c:v>23.16</c:v>
                </c:pt>
                <c:pt idx="194">
                  <c:v>23.28</c:v>
                </c:pt>
                <c:pt idx="195">
                  <c:v>23.4</c:v>
                </c:pt>
                <c:pt idx="196">
                  <c:v>23.52</c:v>
                </c:pt>
                <c:pt idx="197">
                  <c:v>23.64</c:v>
                </c:pt>
                <c:pt idx="198">
                  <c:v>23.76</c:v>
                </c:pt>
                <c:pt idx="199">
                  <c:v>23.88</c:v>
                </c:pt>
                <c:pt idx="200">
                  <c:v>24</c:v>
                </c:pt>
                <c:pt idx="201">
                  <c:v>24.12</c:v>
                </c:pt>
                <c:pt idx="202">
                  <c:v>24.24</c:v>
                </c:pt>
                <c:pt idx="203">
                  <c:v>24.36</c:v>
                </c:pt>
                <c:pt idx="204">
                  <c:v>24.48</c:v>
                </c:pt>
                <c:pt idx="205">
                  <c:v>24.6</c:v>
                </c:pt>
                <c:pt idx="206">
                  <c:v>24.72</c:v>
                </c:pt>
                <c:pt idx="207">
                  <c:v>24.84</c:v>
                </c:pt>
                <c:pt idx="208">
                  <c:v>24.96</c:v>
                </c:pt>
                <c:pt idx="209">
                  <c:v>25.08</c:v>
                </c:pt>
                <c:pt idx="210">
                  <c:v>25.2</c:v>
                </c:pt>
                <c:pt idx="211">
                  <c:v>25.32</c:v>
                </c:pt>
                <c:pt idx="212">
                  <c:v>25.44</c:v>
                </c:pt>
                <c:pt idx="213">
                  <c:v>25.56</c:v>
                </c:pt>
                <c:pt idx="214">
                  <c:v>25.68</c:v>
                </c:pt>
                <c:pt idx="215">
                  <c:v>25.8</c:v>
                </c:pt>
                <c:pt idx="216">
                  <c:v>25.92</c:v>
                </c:pt>
                <c:pt idx="217">
                  <c:v>26.04</c:v>
                </c:pt>
                <c:pt idx="218">
                  <c:v>26.16</c:v>
                </c:pt>
                <c:pt idx="219">
                  <c:v>26.28</c:v>
                </c:pt>
                <c:pt idx="220">
                  <c:v>26.4</c:v>
                </c:pt>
                <c:pt idx="221">
                  <c:v>26.52</c:v>
                </c:pt>
                <c:pt idx="222">
                  <c:v>26.64</c:v>
                </c:pt>
                <c:pt idx="223">
                  <c:v>26.76</c:v>
                </c:pt>
                <c:pt idx="224">
                  <c:v>26.88</c:v>
                </c:pt>
                <c:pt idx="225">
                  <c:v>27</c:v>
                </c:pt>
                <c:pt idx="226">
                  <c:v>27.12</c:v>
                </c:pt>
                <c:pt idx="227">
                  <c:v>27.24</c:v>
                </c:pt>
                <c:pt idx="228">
                  <c:v>27.36</c:v>
                </c:pt>
                <c:pt idx="229">
                  <c:v>27.48</c:v>
                </c:pt>
                <c:pt idx="230">
                  <c:v>27.6</c:v>
                </c:pt>
                <c:pt idx="231">
                  <c:v>27.72</c:v>
                </c:pt>
                <c:pt idx="232">
                  <c:v>27.84</c:v>
                </c:pt>
                <c:pt idx="233">
                  <c:v>27.96</c:v>
                </c:pt>
                <c:pt idx="234">
                  <c:v>28.08</c:v>
                </c:pt>
                <c:pt idx="235">
                  <c:v>28.2</c:v>
                </c:pt>
                <c:pt idx="236">
                  <c:v>28.32</c:v>
                </c:pt>
                <c:pt idx="237">
                  <c:v>28.44</c:v>
                </c:pt>
                <c:pt idx="238">
                  <c:v>28.56</c:v>
                </c:pt>
                <c:pt idx="239">
                  <c:v>28.68</c:v>
                </c:pt>
                <c:pt idx="240">
                  <c:v>28.8</c:v>
                </c:pt>
                <c:pt idx="241">
                  <c:v>28.92</c:v>
                </c:pt>
                <c:pt idx="242">
                  <c:v>29.04</c:v>
                </c:pt>
                <c:pt idx="243">
                  <c:v>29.16</c:v>
                </c:pt>
                <c:pt idx="244">
                  <c:v>29.28</c:v>
                </c:pt>
                <c:pt idx="245">
                  <c:v>29.4</c:v>
                </c:pt>
                <c:pt idx="246">
                  <c:v>29.52</c:v>
                </c:pt>
                <c:pt idx="247">
                  <c:v>29.64</c:v>
                </c:pt>
                <c:pt idx="248">
                  <c:v>29.76</c:v>
                </c:pt>
                <c:pt idx="249">
                  <c:v>29.88</c:v>
                </c:pt>
                <c:pt idx="250">
                  <c:v>30</c:v>
                </c:pt>
                <c:pt idx="251">
                  <c:v>30.12</c:v>
                </c:pt>
                <c:pt idx="252">
                  <c:v>30.24</c:v>
                </c:pt>
                <c:pt idx="253">
                  <c:v>30.36</c:v>
                </c:pt>
                <c:pt idx="254">
                  <c:v>30.48</c:v>
                </c:pt>
                <c:pt idx="255">
                  <c:v>30.6</c:v>
                </c:pt>
                <c:pt idx="256">
                  <c:v>30.72</c:v>
                </c:pt>
                <c:pt idx="257">
                  <c:v>30.84</c:v>
                </c:pt>
                <c:pt idx="258">
                  <c:v>30.96</c:v>
                </c:pt>
                <c:pt idx="259">
                  <c:v>31.08</c:v>
                </c:pt>
                <c:pt idx="260">
                  <c:v>31.2</c:v>
                </c:pt>
                <c:pt idx="261">
                  <c:v>31.32</c:v>
                </c:pt>
                <c:pt idx="262">
                  <c:v>31.44</c:v>
                </c:pt>
                <c:pt idx="263">
                  <c:v>31.56</c:v>
                </c:pt>
                <c:pt idx="264">
                  <c:v>31.68</c:v>
                </c:pt>
                <c:pt idx="265">
                  <c:v>31.8</c:v>
                </c:pt>
                <c:pt idx="266">
                  <c:v>31.92</c:v>
                </c:pt>
                <c:pt idx="267">
                  <c:v>32.04</c:v>
                </c:pt>
                <c:pt idx="268">
                  <c:v>32.159999999999997</c:v>
                </c:pt>
                <c:pt idx="269">
                  <c:v>32.28</c:v>
                </c:pt>
                <c:pt idx="270">
                  <c:v>32.4</c:v>
                </c:pt>
                <c:pt idx="271">
                  <c:v>32.520000000000003</c:v>
                </c:pt>
                <c:pt idx="272">
                  <c:v>32.64</c:v>
                </c:pt>
                <c:pt idx="273">
                  <c:v>32.76</c:v>
                </c:pt>
                <c:pt idx="274">
                  <c:v>32.880000000000003</c:v>
                </c:pt>
                <c:pt idx="275">
                  <c:v>33</c:v>
                </c:pt>
                <c:pt idx="276">
                  <c:v>33.119999999999997</c:v>
                </c:pt>
                <c:pt idx="277">
                  <c:v>33.24</c:v>
                </c:pt>
                <c:pt idx="278">
                  <c:v>33.36</c:v>
                </c:pt>
                <c:pt idx="279">
                  <c:v>33.479999999999997</c:v>
                </c:pt>
                <c:pt idx="280">
                  <c:v>33.6</c:v>
                </c:pt>
                <c:pt idx="281">
                  <c:v>33.72</c:v>
                </c:pt>
                <c:pt idx="282">
                  <c:v>33.840000000000003</c:v>
                </c:pt>
                <c:pt idx="283">
                  <c:v>33.96</c:v>
                </c:pt>
                <c:pt idx="284">
                  <c:v>34.08</c:v>
                </c:pt>
                <c:pt idx="285">
                  <c:v>34.200000000000003</c:v>
                </c:pt>
                <c:pt idx="286">
                  <c:v>34.32</c:v>
                </c:pt>
                <c:pt idx="287">
                  <c:v>34.44</c:v>
                </c:pt>
                <c:pt idx="288">
                  <c:v>34.56</c:v>
                </c:pt>
                <c:pt idx="289">
                  <c:v>34.68</c:v>
                </c:pt>
                <c:pt idx="290">
                  <c:v>34.799999999999997</c:v>
                </c:pt>
                <c:pt idx="291">
                  <c:v>34.92</c:v>
                </c:pt>
                <c:pt idx="292">
                  <c:v>35.04</c:v>
                </c:pt>
                <c:pt idx="293">
                  <c:v>35.159999999999997</c:v>
                </c:pt>
                <c:pt idx="294">
                  <c:v>35.28</c:v>
                </c:pt>
                <c:pt idx="295">
                  <c:v>35.4</c:v>
                </c:pt>
                <c:pt idx="296">
                  <c:v>35.520000000000003</c:v>
                </c:pt>
                <c:pt idx="297">
                  <c:v>35.64</c:v>
                </c:pt>
                <c:pt idx="298">
                  <c:v>35.76</c:v>
                </c:pt>
                <c:pt idx="299">
                  <c:v>35.880000000000003</c:v>
                </c:pt>
                <c:pt idx="300">
                  <c:v>36</c:v>
                </c:pt>
                <c:pt idx="301">
                  <c:v>36.119999999999997</c:v>
                </c:pt>
                <c:pt idx="302">
                  <c:v>36.24</c:v>
                </c:pt>
                <c:pt idx="303">
                  <c:v>36.36</c:v>
                </c:pt>
                <c:pt idx="304">
                  <c:v>36.479999999999997</c:v>
                </c:pt>
                <c:pt idx="305">
                  <c:v>36.6</c:v>
                </c:pt>
                <c:pt idx="306">
                  <c:v>36.72</c:v>
                </c:pt>
                <c:pt idx="307">
                  <c:v>36.840000000000003</c:v>
                </c:pt>
                <c:pt idx="308">
                  <c:v>36.96</c:v>
                </c:pt>
                <c:pt idx="309">
                  <c:v>37.08</c:v>
                </c:pt>
                <c:pt idx="310">
                  <c:v>37.200000000000003</c:v>
                </c:pt>
                <c:pt idx="311">
                  <c:v>37.32</c:v>
                </c:pt>
                <c:pt idx="312">
                  <c:v>37.44</c:v>
                </c:pt>
                <c:pt idx="313">
                  <c:v>37.56</c:v>
                </c:pt>
                <c:pt idx="314">
                  <c:v>37.68</c:v>
                </c:pt>
                <c:pt idx="315">
                  <c:v>37.799999999999997</c:v>
                </c:pt>
                <c:pt idx="316">
                  <c:v>37.92</c:v>
                </c:pt>
                <c:pt idx="317">
                  <c:v>38.04</c:v>
                </c:pt>
                <c:pt idx="318">
                  <c:v>38.159999999999997</c:v>
                </c:pt>
                <c:pt idx="319">
                  <c:v>38.28</c:v>
                </c:pt>
                <c:pt idx="320">
                  <c:v>38.4</c:v>
                </c:pt>
                <c:pt idx="321">
                  <c:v>38.520000000000003</c:v>
                </c:pt>
                <c:pt idx="322">
                  <c:v>38.64</c:v>
                </c:pt>
                <c:pt idx="323">
                  <c:v>38.76</c:v>
                </c:pt>
                <c:pt idx="324">
                  <c:v>38.880000000000003</c:v>
                </c:pt>
                <c:pt idx="325">
                  <c:v>39</c:v>
                </c:pt>
                <c:pt idx="326">
                  <c:v>39.119999999999997</c:v>
                </c:pt>
                <c:pt idx="327">
                  <c:v>39.24</c:v>
                </c:pt>
                <c:pt idx="328">
                  <c:v>39.36</c:v>
                </c:pt>
                <c:pt idx="329">
                  <c:v>39.479999999999997</c:v>
                </c:pt>
                <c:pt idx="330">
                  <c:v>39.6</c:v>
                </c:pt>
                <c:pt idx="331">
                  <c:v>39.72</c:v>
                </c:pt>
                <c:pt idx="332">
                  <c:v>39.840000000000003</c:v>
                </c:pt>
                <c:pt idx="333">
                  <c:v>39.96</c:v>
                </c:pt>
                <c:pt idx="334">
                  <c:v>40.08</c:v>
                </c:pt>
                <c:pt idx="335">
                  <c:v>40.200000000000003</c:v>
                </c:pt>
                <c:pt idx="336">
                  <c:v>40.32</c:v>
                </c:pt>
                <c:pt idx="337">
                  <c:v>40.44</c:v>
                </c:pt>
                <c:pt idx="338">
                  <c:v>40.56</c:v>
                </c:pt>
                <c:pt idx="339">
                  <c:v>40.68</c:v>
                </c:pt>
                <c:pt idx="340">
                  <c:v>40.799999999999997</c:v>
                </c:pt>
                <c:pt idx="341">
                  <c:v>40.92</c:v>
                </c:pt>
                <c:pt idx="342">
                  <c:v>41.04</c:v>
                </c:pt>
                <c:pt idx="343">
                  <c:v>41.16</c:v>
                </c:pt>
                <c:pt idx="344">
                  <c:v>41.28</c:v>
                </c:pt>
                <c:pt idx="345">
                  <c:v>41.4</c:v>
                </c:pt>
                <c:pt idx="346">
                  <c:v>41.52</c:v>
                </c:pt>
                <c:pt idx="347">
                  <c:v>41.64</c:v>
                </c:pt>
                <c:pt idx="348">
                  <c:v>41.76</c:v>
                </c:pt>
                <c:pt idx="349">
                  <c:v>41.88</c:v>
                </c:pt>
                <c:pt idx="350">
                  <c:v>42</c:v>
                </c:pt>
                <c:pt idx="351">
                  <c:v>42.12</c:v>
                </c:pt>
                <c:pt idx="352">
                  <c:v>42.24</c:v>
                </c:pt>
                <c:pt idx="353">
                  <c:v>42.36</c:v>
                </c:pt>
                <c:pt idx="354">
                  <c:v>42.48</c:v>
                </c:pt>
                <c:pt idx="355">
                  <c:v>42.6</c:v>
                </c:pt>
                <c:pt idx="356">
                  <c:v>42.72</c:v>
                </c:pt>
                <c:pt idx="357">
                  <c:v>42.84</c:v>
                </c:pt>
                <c:pt idx="358">
                  <c:v>42.96</c:v>
                </c:pt>
                <c:pt idx="359">
                  <c:v>43.08</c:v>
                </c:pt>
                <c:pt idx="360">
                  <c:v>43.2</c:v>
                </c:pt>
                <c:pt idx="361">
                  <c:v>43.32</c:v>
                </c:pt>
                <c:pt idx="362">
                  <c:v>43.44</c:v>
                </c:pt>
                <c:pt idx="363">
                  <c:v>43.56</c:v>
                </c:pt>
                <c:pt idx="364">
                  <c:v>43.68</c:v>
                </c:pt>
                <c:pt idx="365">
                  <c:v>43.8</c:v>
                </c:pt>
                <c:pt idx="366">
                  <c:v>43.92</c:v>
                </c:pt>
                <c:pt idx="367">
                  <c:v>44.04</c:v>
                </c:pt>
                <c:pt idx="368">
                  <c:v>44.16</c:v>
                </c:pt>
                <c:pt idx="369">
                  <c:v>44.28</c:v>
                </c:pt>
                <c:pt idx="370">
                  <c:v>44.4</c:v>
                </c:pt>
                <c:pt idx="371">
                  <c:v>44.52</c:v>
                </c:pt>
                <c:pt idx="372">
                  <c:v>44.64</c:v>
                </c:pt>
                <c:pt idx="373">
                  <c:v>44.76</c:v>
                </c:pt>
                <c:pt idx="374">
                  <c:v>44.88</c:v>
                </c:pt>
                <c:pt idx="375">
                  <c:v>45</c:v>
                </c:pt>
                <c:pt idx="376">
                  <c:v>45.12</c:v>
                </c:pt>
                <c:pt idx="377">
                  <c:v>45.24</c:v>
                </c:pt>
                <c:pt idx="378">
                  <c:v>45.36</c:v>
                </c:pt>
                <c:pt idx="379">
                  <c:v>45.48</c:v>
                </c:pt>
                <c:pt idx="380">
                  <c:v>45.6</c:v>
                </c:pt>
                <c:pt idx="381">
                  <c:v>45.72</c:v>
                </c:pt>
                <c:pt idx="382">
                  <c:v>45.84</c:v>
                </c:pt>
                <c:pt idx="383">
                  <c:v>45.96</c:v>
                </c:pt>
                <c:pt idx="384">
                  <c:v>46.08</c:v>
                </c:pt>
                <c:pt idx="385">
                  <c:v>46.2</c:v>
                </c:pt>
                <c:pt idx="386">
                  <c:v>46.32</c:v>
                </c:pt>
                <c:pt idx="387">
                  <c:v>46.44</c:v>
                </c:pt>
                <c:pt idx="388">
                  <c:v>46.56</c:v>
                </c:pt>
                <c:pt idx="389">
                  <c:v>46.68</c:v>
                </c:pt>
                <c:pt idx="390">
                  <c:v>46.8</c:v>
                </c:pt>
                <c:pt idx="391">
                  <c:v>46.92</c:v>
                </c:pt>
                <c:pt idx="392">
                  <c:v>47.04</c:v>
                </c:pt>
                <c:pt idx="393">
                  <c:v>47.16</c:v>
                </c:pt>
                <c:pt idx="394">
                  <c:v>47.28</c:v>
                </c:pt>
                <c:pt idx="395">
                  <c:v>47.4</c:v>
                </c:pt>
                <c:pt idx="396">
                  <c:v>47.52</c:v>
                </c:pt>
                <c:pt idx="397">
                  <c:v>47.64</c:v>
                </c:pt>
                <c:pt idx="398">
                  <c:v>47.76</c:v>
                </c:pt>
                <c:pt idx="399">
                  <c:v>47.88</c:v>
                </c:pt>
                <c:pt idx="400">
                  <c:v>48</c:v>
                </c:pt>
                <c:pt idx="401">
                  <c:v>48.12</c:v>
                </c:pt>
                <c:pt idx="402">
                  <c:v>48.24</c:v>
                </c:pt>
                <c:pt idx="403">
                  <c:v>48.36</c:v>
                </c:pt>
                <c:pt idx="404">
                  <c:v>48.48</c:v>
                </c:pt>
                <c:pt idx="405">
                  <c:v>48.6</c:v>
                </c:pt>
                <c:pt idx="406">
                  <c:v>48.72</c:v>
                </c:pt>
                <c:pt idx="407">
                  <c:v>48.84</c:v>
                </c:pt>
                <c:pt idx="408">
                  <c:v>48.96</c:v>
                </c:pt>
                <c:pt idx="409">
                  <c:v>49.08</c:v>
                </c:pt>
                <c:pt idx="410">
                  <c:v>49.2</c:v>
                </c:pt>
                <c:pt idx="411">
                  <c:v>49.32</c:v>
                </c:pt>
                <c:pt idx="412">
                  <c:v>49.44</c:v>
                </c:pt>
                <c:pt idx="413">
                  <c:v>49.56</c:v>
                </c:pt>
                <c:pt idx="414">
                  <c:v>49.68</c:v>
                </c:pt>
                <c:pt idx="415">
                  <c:v>49.8</c:v>
                </c:pt>
                <c:pt idx="416">
                  <c:v>49.92</c:v>
                </c:pt>
                <c:pt idx="417">
                  <c:v>50.04</c:v>
                </c:pt>
                <c:pt idx="418">
                  <c:v>50.16</c:v>
                </c:pt>
                <c:pt idx="419">
                  <c:v>50.28</c:v>
                </c:pt>
                <c:pt idx="420">
                  <c:v>50.4</c:v>
                </c:pt>
                <c:pt idx="421">
                  <c:v>50.52</c:v>
                </c:pt>
                <c:pt idx="422">
                  <c:v>50.64</c:v>
                </c:pt>
                <c:pt idx="423">
                  <c:v>50.76</c:v>
                </c:pt>
                <c:pt idx="424">
                  <c:v>50.88</c:v>
                </c:pt>
                <c:pt idx="425">
                  <c:v>51</c:v>
                </c:pt>
                <c:pt idx="426">
                  <c:v>51.12</c:v>
                </c:pt>
                <c:pt idx="427">
                  <c:v>51.24</c:v>
                </c:pt>
                <c:pt idx="428">
                  <c:v>51.36</c:v>
                </c:pt>
                <c:pt idx="429">
                  <c:v>51.48</c:v>
                </c:pt>
                <c:pt idx="430">
                  <c:v>51.6</c:v>
                </c:pt>
                <c:pt idx="431">
                  <c:v>51.72</c:v>
                </c:pt>
                <c:pt idx="432">
                  <c:v>51.84</c:v>
                </c:pt>
                <c:pt idx="433">
                  <c:v>51.96</c:v>
                </c:pt>
                <c:pt idx="434">
                  <c:v>52.08</c:v>
                </c:pt>
                <c:pt idx="435">
                  <c:v>52.2</c:v>
                </c:pt>
                <c:pt idx="436">
                  <c:v>52.32</c:v>
                </c:pt>
                <c:pt idx="437">
                  <c:v>52.44</c:v>
                </c:pt>
                <c:pt idx="438">
                  <c:v>52.56</c:v>
                </c:pt>
                <c:pt idx="439">
                  <c:v>52.68</c:v>
                </c:pt>
                <c:pt idx="440">
                  <c:v>52.8</c:v>
                </c:pt>
                <c:pt idx="441">
                  <c:v>52.92</c:v>
                </c:pt>
                <c:pt idx="442">
                  <c:v>53.04</c:v>
                </c:pt>
                <c:pt idx="443">
                  <c:v>53.16</c:v>
                </c:pt>
                <c:pt idx="444">
                  <c:v>53.28</c:v>
                </c:pt>
                <c:pt idx="445">
                  <c:v>53.4</c:v>
                </c:pt>
                <c:pt idx="446">
                  <c:v>53.52</c:v>
                </c:pt>
                <c:pt idx="447">
                  <c:v>53.64</c:v>
                </c:pt>
                <c:pt idx="448">
                  <c:v>53.76</c:v>
                </c:pt>
                <c:pt idx="449">
                  <c:v>53.88</c:v>
                </c:pt>
                <c:pt idx="450">
                  <c:v>54</c:v>
                </c:pt>
                <c:pt idx="451">
                  <c:v>54.12</c:v>
                </c:pt>
                <c:pt idx="452">
                  <c:v>54.24</c:v>
                </c:pt>
                <c:pt idx="453">
                  <c:v>54.36</c:v>
                </c:pt>
                <c:pt idx="454">
                  <c:v>54.48</c:v>
                </c:pt>
                <c:pt idx="455">
                  <c:v>54.6</c:v>
                </c:pt>
                <c:pt idx="456">
                  <c:v>54.72</c:v>
                </c:pt>
                <c:pt idx="457">
                  <c:v>54.84</c:v>
                </c:pt>
                <c:pt idx="458">
                  <c:v>54.96</c:v>
                </c:pt>
                <c:pt idx="459">
                  <c:v>55.08</c:v>
                </c:pt>
                <c:pt idx="460">
                  <c:v>55.2</c:v>
                </c:pt>
                <c:pt idx="461">
                  <c:v>55.32</c:v>
                </c:pt>
                <c:pt idx="462">
                  <c:v>55.44</c:v>
                </c:pt>
                <c:pt idx="463">
                  <c:v>55.56</c:v>
                </c:pt>
                <c:pt idx="464">
                  <c:v>55.68</c:v>
                </c:pt>
                <c:pt idx="465">
                  <c:v>55.8</c:v>
                </c:pt>
                <c:pt idx="466">
                  <c:v>55.92</c:v>
                </c:pt>
                <c:pt idx="467">
                  <c:v>56.04</c:v>
                </c:pt>
                <c:pt idx="468">
                  <c:v>56.16</c:v>
                </c:pt>
                <c:pt idx="469">
                  <c:v>56.28</c:v>
                </c:pt>
                <c:pt idx="470">
                  <c:v>56.4</c:v>
                </c:pt>
                <c:pt idx="471">
                  <c:v>56.52</c:v>
                </c:pt>
                <c:pt idx="472">
                  <c:v>56.64</c:v>
                </c:pt>
                <c:pt idx="473">
                  <c:v>56.76</c:v>
                </c:pt>
                <c:pt idx="474">
                  <c:v>56.88</c:v>
                </c:pt>
                <c:pt idx="475">
                  <c:v>57</c:v>
                </c:pt>
                <c:pt idx="476">
                  <c:v>57.12</c:v>
                </c:pt>
                <c:pt idx="477">
                  <c:v>57.24</c:v>
                </c:pt>
                <c:pt idx="478">
                  <c:v>57.36</c:v>
                </c:pt>
                <c:pt idx="479">
                  <c:v>57.48</c:v>
                </c:pt>
                <c:pt idx="480">
                  <c:v>57.6</c:v>
                </c:pt>
                <c:pt idx="481">
                  <c:v>57.72</c:v>
                </c:pt>
                <c:pt idx="482">
                  <c:v>57.84</c:v>
                </c:pt>
                <c:pt idx="483">
                  <c:v>57.96</c:v>
                </c:pt>
                <c:pt idx="484">
                  <c:v>58.08</c:v>
                </c:pt>
                <c:pt idx="485">
                  <c:v>58.2</c:v>
                </c:pt>
                <c:pt idx="486">
                  <c:v>58.32</c:v>
                </c:pt>
                <c:pt idx="487">
                  <c:v>58.44</c:v>
                </c:pt>
                <c:pt idx="488">
                  <c:v>58.56</c:v>
                </c:pt>
                <c:pt idx="489">
                  <c:v>58.68</c:v>
                </c:pt>
                <c:pt idx="490">
                  <c:v>58.8</c:v>
                </c:pt>
                <c:pt idx="491">
                  <c:v>58.92</c:v>
                </c:pt>
                <c:pt idx="492">
                  <c:v>59.04</c:v>
                </c:pt>
                <c:pt idx="493">
                  <c:v>59.16</c:v>
                </c:pt>
                <c:pt idx="494">
                  <c:v>59.28</c:v>
                </c:pt>
                <c:pt idx="495">
                  <c:v>59.4</c:v>
                </c:pt>
                <c:pt idx="496">
                  <c:v>59.52</c:v>
                </c:pt>
                <c:pt idx="497">
                  <c:v>59.64</c:v>
                </c:pt>
                <c:pt idx="498">
                  <c:v>59.76</c:v>
                </c:pt>
                <c:pt idx="499">
                  <c:v>59.88</c:v>
                </c:pt>
                <c:pt idx="500">
                  <c:v>60</c:v>
                </c:pt>
                <c:pt idx="501">
                  <c:v>60.12</c:v>
                </c:pt>
                <c:pt idx="502">
                  <c:v>60.24</c:v>
                </c:pt>
                <c:pt idx="503">
                  <c:v>60.36</c:v>
                </c:pt>
                <c:pt idx="504">
                  <c:v>60.48</c:v>
                </c:pt>
                <c:pt idx="505">
                  <c:v>60.6</c:v>
                </c:pt>
                <c:pt idx="506">
                  <c:v>60.72</c:v>
                </c:pt>
                <c:pt idx="507">
                  <c:v>60.84</c:v>
                </c:pt>
                <c:pt idx="508">
                  <c:v>60.96</c:v>
                </c:pt>
                <c:pt idx="509">
                  <c:v>61.08</c:v>
                </c:pt>
                <c:pt idx="510">
                  <c:v>61.2</c:v>
                </c:pt>
                <c:pt idx="511">
                  <c:v>61.32</c:v>
                </c:pt>
                <c:pt idx="512">
                  <c:v>61.44</c:v>
                </c:pt>
                <c:pt idx="513">
                  <c:v>61.56</c:v>
                </c:pt>
                <c:pt idx="514">
                  <c:v>61.68</c:v>
                </c:pt>
                <c:pt idx="515">
                  <c:v>61.8</c:v>
                </c:pt>
                <c:pt idx="516">
                  <c:v>61.92</c:v>
                </c:pt>
                <c:pt idx="517">
                  <c:v>62.04</c:v>
                </c:pt>
                <c:pt idx="518">
                  <c:v>62.16</c:v>
                </c:pt>
                <c:pt idx="519">
                  <c:v>62.28</c:v>
                </c:pt>
                <c:pt idx="520">
                  <c:v>62.4</c:v>
                </c:pt>
                <c:pt idx="521">
                  <c:v>62.52</c:v>
                </c:pt>
                <c:pt idx="522">
                  <c:v>62.64</c:v>
                </c:pt>
                <c:pt idx="523">
                  <c:v>62.76</c:v>
                </c:pt>
                <c:pt idx="524">
                  <c:v>62.88</c:v>
                </c:pt>
                <c:pt idx="525">
                  <c:v>63</c:v>
                </c:pt>
                <c:pt idx="526">
                  <c:v>63.12</c:v>
                </c:pt>
                <c:pt idx="527">
                  <c:v>63.24</c:v>
                </c:pt>
                <c:pt idx="528">
                  <c:v>63.36</c:v>
                </c:pt>
                <c:pt idx="529">
                  <c:v>63.48</c:v>
                </c:pt>
                <c:pt idx="530">
                  <c:v>63.6</c:v>
                </c:pt>
                <c:pt idx="531">
                  <c:v>63.72</c:v>
                </c:pt>
                <c:pt idx="532">
                  <c:v>63.84</c:v>
                </c:pt>
                <c:pt idx="533">
                  <c:v>63.96</c:v>
                </c:pt>
                <c:pt idx="534">
                  <c:v>64.08</c:v>
                </c:pt>
                <c:pt idx="535">
                  <c:v>64.2</c:v>
                </c:pt>
                <c:pt idx="536">
                  <c:v>64.319999999999993</c:v>
                </c:pt>
                <c:pt idx="537">
                  <c:v>64.44</c:v>
                </c:pt>
                <c:pt idx="538">
                  <c:v>64.56</c:v>
                </c:pt>
                <c:pt idx="539">
                  <c:v>64.680000000000007</c:v>
                </c:pt>
                <c:pt idx="540">
                  <c:v>64.8</c:v>
                </c:pt>
                <c:pt idx="541">
                  <c:v>64.92</c:v>
                </c:pt>
                <c:pt idx="542">
                  <c:v>65.040000000000006</c:v>
                </c:pt>
                <c:pt idx="543">
                  <c:v>65.16</c:v>
                </c:pt>
                <c:pt idx="544">
                  <c:v>65.28</c:v>
                </c:pt>
                <c:pt idx="545">
                  <c:v>65.400000000000006</c:v>
                </c:pt>
                <c:pt idx="546">
                  <c:v>65.52</c:v>
                </c:pt>
                <c:pt idx="547">
                  <c:v>65.64</c:v>
                </c:pt>
                <c:pt idx="548">
                  <c:v>65.760000000000005</c:v>
                </c:pt>
                <c:pt idx="549">
                  <c:v>65.88</c:v>
                </c:pt>
                <c:pt idx="550">
                  <c:v>66</c:v>
                </c:pt>
                <c:pt idx="551">
                  <c:v>66.12</c:v>
                </c:pt>
                <c:pt idx="552">
                  <c:v>66.239999999999995</c:v>
                </c:pt>
                <c:pt idx="553">
                  <c:v>66.36</c:v>
                </c:pt>
                <c:pt idx="554">
                  <c:v>66.48</c:v>
                </c:pt>
                <c:pt idx="555">
                  <c:v>66.599999999999994</c:v>
                </c:pt>
                <c:pt idx="556">
                  <c:v>66.72</c:v>
                </c:pt>
                <c:pt idx="557">
                  <c:v>66.84</c:v>
                </c:pt>
                <c:pt idx="558">
                  <c:v>66.959999999999994</c:v>
                </c:pt>
                <c:pt idx="559">
                  <c:v>67.08</c:v>
                </c:pt>
                <c:pt idx="560">
                  <c:v>67.2</c:v>
                </c:pt>
                <c:pt idx="561">
                  <c:v>67.319999999999993</c:v>
                </c:pt>
                <c:pt idx="562">
                  <c:v>67.44</c:v>
                </c:pt>
                <c:pt idx="563">
                  <c:v>67.56</c:v>
                </c:pt>
                <c:pt idx="564">
                  <c:v>67.680000000000007</c:v>
                </c:pt>
                <c:pt idx="565">
                  <c:v>67.8</c:v>
                </c:pt>
                <c:pt idx="566">
                  <c:v>67.92</c:v>
                </c:pt>
                <c:pt idx="567">
                  <c:v>68.040000000000006</c:v>
                </c:pt>
                <c:pt idx="568">
                  <c:v>68.16</c:v>
                </c:pt>
                <c:pt idx="569">
                  <c:v>68.28</c:v>
                </c:pt>
                <c:pt idx="570">
                  <c:v>68.400000000000006</c:v>
                </c:pt>
                <c:pt idx="571">
                  <c:v>68.52</c:v>
                </c:pt>
                <c:pt idx="572">
                  <c:v>68.64</c:v>
                </c:pt>
                <c:pt idx="573">
                  <c:v>68.760000000000005</c:v>
                </c:pt>
                <c:pt idx="574">
                  <c:v>68.88</c:v>
                </c:pt>
                <c:pt idx="575">
                  <c:v>69</c:v>
                </c:pt>
                <c:pt idx="576">
                  <c:v>69.12</c:v>
                </c:pt>
                <c:pt idx="577">
                  <c:v>69.239999999999995</c:v>
                </c:pt>
                <c:pt idx="578">
                  <c:v>69.36</c:v>
                </c:pt>
                <c:pt idx="579">
                  <c:v>69.48</c:v>
                </c:pt>
                <c:pt idx="580">
                  <c:v>69.599999999999994</c:v>
                </c:pt>
                <c:pt idx="581">
                  <c:v>69.72</c:v>
                </c:pt>
                <c:pt idx="582">
                  <c:v>69.84</c:v>
                </c:pt>
                <c:pt idx="583">
                  <c:v>69.959999999999994</c:v>
                </c:pt>
                <c:pt idx="584">
                  <c:v>70.08</c:v>
                </c:pt>
                <c:pt idx="585">
                  <c:v>70.2</c:v>
                </c:pt>
                <c:pt idx="586">
                  <c:v>70.319999999999993</c:v>
                </c:pt>
                <c:pt idx="587">
                  <c:v>70.44</c:v>
                </c:pt>
                <c:pt idx="588">
                  <c:v>70.56</c:v>
                </c:pt>
                <c:pt idx="589">
                  <c:v>70.680000000000007</c:v>
                </c:pt>
                <c:pt idx="590">
                  <c:v>70.8</c:v>
                </c:pt>
                <c:pt idx="591">
                  <c:v>70.92</c:v>
                </c:pt>
                <c:pt idx="592">
                  <c:v>71.040000000000006</c:v>
                </c:pt>
                <c:pt idx="593">
                  <c:v>71.16</c:v>
                </c:pt>
                <c:pt idx="594">
                  <c:v>71.28</c:v>
                </c:pt>
                <c:pt idx="595">
                  <c:v>71.400000000000006</c:v>
                </c:pt>
                <c:pt idx="596">
                  <c:v>71.52</c:v>
                </c:pt>
                <c:pt idx="597">
                  <c:v>71.64</c:v>
                </c:pt>
                <c:pt idx="598">
                  <c:v>71.760000000000005</c:v>
                </c:pt>
                <c:pt idx="599">
                  <c:v>71.88</c:v>
                </c:pt>
                <c:pt idx="600">
                  <c:v>72</c:v>
                </c:pt>
                <c:pt idx="601">
                  <c:v>72.12</c:v>
                </c:pt>
                <c:pt idx="602">
                  <c:v>72.239999999999995</c:v>
                </c:pt>
                <c:pt idx="603">
                  <c:v>72.36</c:v>
                </c:pt>
                <c:pt idx="604">
                  <c:v>72.48</c:v>
                </c:pt>
                <c:pt idx="605">
                  <c:v>72.599999999999994</c:v>
                </c:pt>
                <c:pt idx="606">
                  <c:v>72.72</c:v>
                </c:pt>
                <c:pt idx="607">
                  <c:v>72.84</c:v>
                </c:pt>
                <c:pt idx="608">
                  <c:v>72.959999999999994</c:v>
                </c:pt>
                <c:pt idx="609">
                  <c:v>73.08</c:v>
                </c:pt>
                <c:pt idx="610">
                  <c:v>73.2</c:v>
                </c:pt>
                <c:pt idx="611">
                  <c:v>73.319999999999993</c:v>
                </c:pt>
                <c:pt idx="612">
                  <c:v>73.44</c:v>
                </c:pt>
                <c:pt idx="613">
                  <c:v>73.56</c:v>
                </c:pt>
                <c:pt idx="614">
                  <c:v>73.680000000000007</c:v>
                </c:pt>
                <c:pt idx="615">
                  <c:v>73.8</c:v>
                </c:pt>
                <c:pt idx="616">
                  <c:v>73.92</c:v>
                </c:pt>
                <c:pt idx="617">
                  <c:v>74.040000000000006</c:v>
                </c:pt>
                <c:pt idx="618">
                  <c:v>74.16</c:v>
                </c:pt>
                <c:pt idx="619">
                  <c:v>74.28</c:v>
                </c:pt>
                <c:pt idx="620">
                  <c:v>74.400000000000006</c:v>
                </c:pt>
                <c:pt idx="621">
                  <c:v>74.52</c:v>
                </c:pt>
                <c:pt idx="622">
                  <c:v>74.64</c:v>
                </c:pt>
                <c:pt idx="623">
                  <c:v>74.760000000000005</c:v>
                </c:pt>
                <c:pt idx="624">
                  <c:v>74.88</c:v>
                </c:pt>
                <c:pt idx="625">
                  <c:v>75</c:v>
                </c:pt>
                <c:pt idx="626">
                  <c:v>75.12</c:v>
                </c:pt>
                <c:pt idx="627">
                  <c:v>75.239999999999995</c:v>
                </c:pt>
                <c:pt idx="628">
                  <c:v>75.36</c:v>
                </c:pt>
                <c:pt idx="629">
                  <c:v>75.48</c:v>
                </c:pt>
                <c:pt idx="630">
                  <c:v>75.599999999999994</c:v>
                </c:pt>
                <c:pt idx="631">
                  <c:v>75.72</c:v>
                </c:pt>
                <c:pt idx="632">
                  <c:v>75.84</c:v>
                </c:pt>
                <c:pt idx="633">
                  <c:v>75.959999999999994</c:v>
                </c:pt>
                <c:pt idx="634">
                  <c:v>76.08</c:v>
                </c:pt>
                <c:pt idx="635">
                  <c:v>76.2</c:v>
                </c:pt>
                <c:pt idx="636">
                  <c:v>76.319999999999993</c:v>
                </c:pt>
                <c:pt idx="637">
                  <c:v>76.44</c:v>
                </c:pt>
                <c:pt idx="638">
                  <c:v>76.56</c:v>
                </c:pt>
                <c:pt idx="639">
                  <c:v>76.680000000000007</c:v>
                </c:pt>
                <c:pt idx="640">
                  <c:v>76.8</c:v>
                </c:pt>
                <c:pt idx="641">
                  <c:v>76.92</c:v>
                </c:pt>
                <c:pt idx="642">
                  <c:v>77.040000000000006</c:v>
                </c:pt>
                <c:pt idx="643">
                  <c:v>77.16</c:v>
                </c:pt>
                <c:pt idx="644">
                  <c:v>77.28</c:v>
                </c:pt>
                <c:pt idx="645">
                  <c:v>77.400000000000006</c:v>
                </c:pt>
                <c:pt idx="646">
                  <c:v>77.52</c:v>
                </c:pt>
                <c:pt idx="647">
                  <c:v>77.64</c:v>
                </c:pt>
                <c:pt idx="648">
                  <c:v>77.760000000000005</c:v>
                </c:pt>
                <c:pt idx="649">
                  <c:v>77.88</c:v>
                </c:pt>
                <c:pt idx="650">
                  <c:v>78</c:v>
                </c:pt>
                <c:pt idx="651">
                  <c:v>78.12</c:v>
                </c:pt>
                <c:pt idx="652">
                  <c:v>78.239999999999995</c:v>
                </c:pt>
                <c:pt idx="653">
                  <c:v>78.36</c:v>
                </c:pt>
                <c:pt idx="654">
                  <c:v>78.48</c:v>
                </c:pt>
                <c:pt idx="655">
                  <c:v>78.599999999999994</c:v>
                </c:pt>
                <c:pt idx="656">
                  <c:v>78.72</c:v>
                </c:pt>
                <c:pt idx="657">
                  <c:v>78.84</c:v>
                </c:pt>
                <c:pt idx="658">
                  <c:v>78.959999999999994</c:v>
                </c:pt>
                <c:pt idx="659">
                  <c:v>79.08</c:v>
                </c:pt>
                <c:pt idx="660">
                  <c:v>79.2</c:v>
                </c:pt>
                <c:pt idx="661">
                  <c:v>79.319999999999993</c:v>
                </c:pt>
                <c:pt idx="662">
                  <c:v>79.44</c:v>
                </c:pt>
                <c:pt idx="663">
                  <c:v>79.56</c:v>
                </c:pt>
                <c:pt idx="664">
                  <c:v>79.680000000000007</c:v>
                </c:pt>
                <c:pt idx="665">
                  <c:v>79.8</c:v>
                </c:pt>
                <c:pt idx="666">
                  <c:v>79.92</c:v>
                </c:pt>
                <c:pt idx="667">
                  <c:v>80.040000000000006</c:v>
                </c:pt>
                <c:pt idx="668">
                  <c:v>80.16</c:v>
                </c:pt>
                <c:pt idx="669">
                  <c:v>80.28</c:v>
                </c:pt>
                <c:pt idx="670">
                  <c:v>80.400000000000006</c:v>
                </c:pt>
                <c:pt idx="671">
                  <c:v>80.52</c:v>
                </c:pt>
                <c:pt idx="672">
                  <c:v>80.64</c:v>
                </c:pt>
                <c:pt idx="673">
                  <c:v>80.760000000000005</c:v>
                </c:pt>
                <c:pt idx="674">
                  <c:v>80.88</c:v>
                </c:pt>
                <c:pt idx="675">
                  <c:v>81</c:v>
                </c:pt>
                <c:pt idx="676">
                  <c:v>81.12</c:v>
                </c:pt>
                <c:pt idx="677">
                  <c:v>81.239999999999995</c:v>
                </c:pt>
                <c:pt idx="678">
                  <c:v>81.36</c:v>
                </c:pt>
                <c:pt idx="679">
                  <c:v>81.48</c:v>
                </c:pt>
                <c:pt idx="680">
                  <c:v>81.599999999999994</c:v>
                </c:pt>
                <c:pt idx="681">
                  <c:v>81.72</c:v>
                </c:pt>
                <c:pt idx="682">
                  <c:v>81.84</c:v>
                </c:pt>
                <c:pt idx="683">
                  <c:v>81.96</c:v>
                </c:pt>
                <c:pt idx="684">
                  <c:v>82.08</c:v>
                </c:pt>
                <c:pt idx="685">
                  <c:v>82.2</c:v>
                </c:pt>
                <c:pt idx="686">
                  <c:v>82.32</c:v>
                </c:pt>
                <c:pt idx="687">
                  <c:v>82.44</c:v>
                </c:pt>
                <c:pt idx="688">
                  <c:v>82.56</c:v>
                </c:pt>
                <c:pt idx="689">
                  <c:v>82.68</c:v>
                </c:pt>
                <c:pt idx="690">
                  <c:v>82.8</c:v>
                </c:pt>
                <c:pt idx="691">
                  <c:v>82.92</c:v>
                </c:pt>
                <c:pt idx="692">
                  <c:v>83.04</c:v>
                </c:pt>
                <c:pt idx="693">
                  <c:v>83.16</c:v>
                </c:pt>
                <c:pt idx="694">
                  <c:v>83.28</c:v>
                </c:pt>
                <c:pt idx="695">
                  <c:v>83.4</c:v>
                </c:pt>
                <c:pt idx="696">
                  <c:v>83.52</c:v>
                </c:pt>
                <c:pt idx="697">
                  <c:v>83.64</c:v>
                </c:pt>
                <c:pt idx="698">
                  <c:v>83.76</c:v>
                </c:pt>
                <c:pt idx="699">
                  <c:v>83.88</c:v>
                </c:pt>
                <c:pt idx="700">
                  <c:v>84</c:v>
                </c:pt>
                <c:pt idx="701">
                  <c:v>84.12</c:v>
                </c:pt>
                <c:pt idx="702">
                  <c:v>84.24</c:v>
                </c:pt>
                <c:pt idx="703">
                  <c:v>84.36</c:v>
                </c:pt>
                <c:pt idx="704">
                  <c:v>84.48</c:v>
                </c:pt>
                <c:pt idx="705">
                  <c:v>84.6</c:v>
                </c:pt>
                <c:pt idx="706">
                  <c:v>84.72</c:v>
                </c:pt>
                <c:pt idx="707">
                  <c:v>84.84</c:v>
                </c:pt>
                <c:pt idx="708">
                  <c:v>84.96</c:v>
                </c:pt>
                <c:pt idx="709">
                  <c:v>85.08</c:v>
                </c:pt>
                <c:pt idx="710">
                  <c:v>85.2</c:v>
                </c:pt>
                <c:pt idx="711">
                  <c:v>85.32</c:v>
                </c:pt>
                <c:pt idx="712">
                  <c:v>85.44</c:v>
                </c:pt>
                <c:pt idx="713">
                  <c:v>85.56</c:v>
                </c:pt>
                <c:pt idx="714">
                  <c:v>85.68</c:v>
                </c:pt>
                <c:pt idx="715">
                  <c:v>85.8</c:v>
                </c:pt>
                <c:pt idx="716">
                  <c:v>85.92</c:v>
                </c:pt>
                <c:pt idx="717">
                  <c:v>86.04</c:v>
                </c:pt>
                <c:pt idx="718">
                  <c:v>86.16</c:v>
                </c:pt>
                <c:pt idx="719">
                  <c:v>86.28</c:v>
                </c:pt>
                <c:pt idx="720">
                  <c:v>86.4</c:v>
                </c:pt>
                <c:pt idx="721">
                  <c:v>86.52</c:v>
                </c:pt>
                <c:pt idx="722">
                  <c:v>86.64</c:v>
                </c:pt>
                <c:pt idx="723">
                  <c:v>86.76</c:v>
                </c:pt>
                <c:pt idx="724">
                  <c:v>86.88</c:v>
                </c:pt>
                <c:pt idx="725">
                  <c:v>87</c:v>
                </c:pt>
                <c:pt idx="726">
                  <c:v>87.12</c:v>
                </c:pt>
                <c:pt idx="727">
                  <c:v>87.24</c:v>
                </c:pt>
                <c:pt idx="728">
                  <c:v>87.36</c:v>
                </c:pt>
                <c:pt idx="729">
                  <c:v>87.48</c:v>
                </c:pt>
                <c:pt idx="730">
                  <c:v>87.6</c:v>
                </c:pt>
                <c:pt idx="731">
                  <c:v>87.72</c:v>
                </c:pt>
                <c:pt idx="732">
                  <c:v>87.84</c:v>
                </c:pt>
                <c:pt idx="733">
                  <c:v>87.96</c:v>
                </c:pt>
                <c:pt idx="734">
                  <c:v>88.08</c:v>
                </c:pt>
                <c:pt idx="735">
                  <c:v>88.2</c:v>
                </c:pt>
                <c:pt idx="736">
                  <c:v>88.32</c:v>
                </c:pt>
                <c:pt idx="737">
                  <c:v>88.44</c:v>
                </c:pt>
                <c:pt idx="738">
                  <c:v>88.56</c:v>
                </c:pt>
                <c:pt idx="739">
                  <c:v>88.68</c:v>
                </c:pt>
                <c:pt idx="740">
                  <c:v>88.8</c:v>
                </c:pt>
                <c:pt idx="741">
                  <c:v>88.92</c:v>
                </c:pt>
                <c:pt idx="742">
                  <c:v>89.04</c:v>
                </c:pt>
                <c:pt idx="743">
                  <c:v>89.16</c:v>
                </c:pt>
                <c:pt idx="744">
                  <c:v>89.28</c:v>
                </c:pt>
                <c:pt idx="745">
                  <c:v>89.4</c:v>
                </c:pt>
                <c:pt idx="746">
                  <c:v>89.52</c:v>
                </c:pt>
                <c:pt idx="747">
                  <c:v>89.64</c:v>
                </c:pt>
                <c:pt idx="748">
                  <c:v>89.76</c:v>
                </c:pt>
                <c:pt idx="749">
                  <c:v>89.88</c:v>
                </c:pt>
                <c:pt idx="750">
                  <c:v>90</c:v>
                </c:pt>
                <c:pt idx="751">
                  <c:v>90.12</c:v>
                </c:pt>
                <c:pt idx="752">
                  <c:v>90.24</c:v>
                </c:pt>
                <c:pt idx="753">
                  <c:v>90.36</c:v>
                </c:pt>
                <c:pt idx="754">
                  <c:v>90.48</c:v>
                </c:pt>
                <c:pt idx="755">
                  <c:v>90.6</c:v>
                </c:pt>
                <c:pt idx="756">
                  <c:v>90.72</c:v>
                </c:pt>
                <c:pt idx="757">
                  <c:v>90.84</c:v>
                </c:pt>
                <c:pt idx="758">
                  <c:v>90.96</c:v>
                </c:pt>
                <c:pt idx="759">
                  <c:v>91.08</c:v>
                </c:pt>
                <c:pt idx="760">
                  <c:v>91.2</c:v>
                </c:pt>
                <c:pt idx="761">
                  <c:v>91.32</c:v>
                </c:pt>
                <c:pt idx="762">
                  <c:v>91.44</c:v>
                </c:pt>
                <c:pt idx="763">
                  <c:v>91.56</c:v>
                </c:pt>
                <c:pt idx="764">
                  <c:v>91.68</c:v>
                </c:pt>
                <c:pt idx="765">
                  <c:v>91.8</c:v>
                </c:pt>
                <c:pt idx="766">
                  <c:v>91.92</c:v>
                </c:pt>
                <c:pt idx="767">
                  <c:v>92.04</c:v>
                </c:pt>
                <c:pt idx="768">
                  <c:v>92.16</c:v>
                </c:pt>
                <c:pt idx="769">
                  <c:v>92.28</c:v>
                </c:pt>
                <c:pt idx="770">
                  <c:v>92.4</c:v>
                </c:pt>
                <c:pt idx="771">
                  <c:v>92.52</c:v>
                </c:pt>
                <c:pt idx="772">
                  <c:v>92.64</c:v>
                </c:pt>
                <c:pt idx="773">
                  <c:v>92.76</c:v>
                </c:pt>
                <c:pt idx="774">
                  <c:v>92.88</c:v>
                </c:pt>
                <c:pt idx="775">
                  <c:v>93</c:v>
                </c:pt>
                <c:pt idx="776">
                  <c:v>93.12</c:v>
                </c:pt>
                <c:pt idx="777">
                  <c:v>93.24</c:v>
                </c:pt>
                <c:pt idx="778">
                  <c:v>93.36</c:v>
                </c:pt>
                <c:pt idx="779">
                  <c:v>93.48</c:v>
                </c:pt>
                <c:pt idx="780">
                  <c:v>93.6</c:v>
                </c:pt>
                <c:pt idx="781">
                  <c:v>93.72</c:v>
                </c:pt>
                <c:pt idx="782">
                  <c:v>93.84</c:v>
                </c:pt>
                <c:pt idx="783">
                  <c:v>93.96</c:v>
                </c:pt>
                <c:pt idx="784">
                  <c:v>94.08</c:v>
                </c:pt>
                <c:pt idx="785">
                  <c:v>94.2</c:v>
                </c:pt>
                <c:pt idx="786">
                  <c:v>94.32</c:v>
                </c:pt>
                <c:pt idx="787">
                  <c:v>94.44</c:v>
                </c:pt>
                <c:pt idx="788">
                  <c:v>94.56</c:v>
                </c:pt>
                <c:pt idx="789">
                  <c:v>94.68</c:v>
                </c:pt>
                <c:pt idx="790">
                  <c:v>94.8</c:v>
                </c:pt>
                <c:pt idx="791">
                  <c:v>94.92</c:v>
                </c:pt>
                <c:pt idx="792">
                  <c:v>95.04</c:v>
                </c:pt>
                <c:pt idx="793">
                  <c:v>95.16</c:v>
                </c:pt>
                <c:pt idx="794">
                  <c:v>95.28</c:v>
                </c:pt>
                <c:pt idx="795">
                  <c:v>95.4</c:v>
                </c:pt>
                <c:pt idx="796">
                  <c:v>95.52</c:v>
                </c:pt>
                <c:pt idx="797">
                  <c:v>95.64</c:v>
                </c:pt>
                <c:pt idx="798">
                  <c:v>95.76</c:v>
                </c:pt>
                <c:pt idx="799">
                  <c:v>95.88</c:v>
                </c:pt>
                <c:pt idx="800">
                  <c:v>96</c:v>
                </c:pt>
                <c:pt idx="801">
                  <c:v>96.12</c:v>
                </c:pt>
                <c:pt idx="802">
                  <c:v>96.24</c:v>
                </c:pt>
                <c:pt idx="803">
                  <c:v>96.36</c:v>
                </c:pt>
                <c:pt idx="804">
                  <c:v>96.48</c:v>
                </c:pt>
                <c:pt idx="805">
                  <c:v>96.6</c:v>
                </c:pt>
                <c:pt idx="806">
                  <c:v>96.72</c:v>
                </c:pt>
                <c:pt idx="807">
                  <c:v>96.84</c:v>
                </c:pt>
                <c:pt idx="808">
                  <c:v>96.96</c:v>
                </c:pt>
                <c:pt idx="809">
                  <c:v>97.08</c:v>
                </c:pt>
                <c:pt idx="810">
                  <c:v>97.2</c:v>
                </c:pt>
                <c:pt idx="811">
                  <c:v>97.32</c:v>
                </c:pt>
                <c:pt idx="812">
                  <c:v>97.44</c:v>
                </c:pt>
                <c:pt idx="813">
                  <c:v>97.56</c:v>
                </c:pt>
                <c:pt idx="814">
                  <c:v>97.68</c:v>
                </c:pt>
                <c:pt idx="815">
                  <c:v>97.8</c:v>
                </c:pt>
                <c:pt idx="816">
                  <c:v>97.92</c:v>
                </c:pt>
                <c:pt idx="817">
                  <c:v>98.04</c:v>
                </c:pt>
                <c:pt idx="818">
                  <c:v>98.16</c:v>
                </c:pt>
                <c:pt idx="819">
                  <c:v>98.28</c:v>
                </c:pt>
                <c:pt idx="820">
                  <c:v>98.4</c:v>
                </c:pt>
                <c:pt idx="821">
                  <c:v>98.52</c:v>
                </c:pt>
                <c:pt idx="822">
                  <c:v>98.64</c:v>
                </c:pt>
                <c:pt idx="823">
                  <c:v>98.76</c:v>
                </c:pt>
                <c:pt idx="824">
                  <c:v>98.88</c:v>
                </c:pt>
                <c:pt idx="825">
                  <c:v>99</c:v>
                </c:pt>
                <c:pt idx="826">
                  <c:v>99.12</c:v>
                </c:pt>
                <c:pt idx="827">
                  <c:v>99.24</c:v>
                </c:pt>
                <c:pt idx="828">
                  <c:v>99.36</c:v>
                </c:pt>
                <c:pt idx="829">
                  <c:v>99.48</c:v>
                </c:pt>
                <c:pt idx="830">
                  <c:v>99.6</c:v>
                </c:pt>
                <c:pt idx="831">
                  <c:v>99.72</c:v>
                </c:pt>
                <c:pt idx="832">
                  <c:v>99.84</c:v>
                </c:pt>
                <c:pt idx="833">
                  <c:v>99.96</c:v>
                </c:pt>
                <c:pt idx="834">
                  <c:v>100.08</c:v>
                </c:pt>
                <c:pt idx="835">
                  <c:v>100.2</c:v>
                </c:pt>
                <c:pt idx="836">
                  <c:v>100.32</c:v>
                </c:pt>
                <c:pt idx="837">
                  <c:v>100.44</c:v>
                </c:pt>
                <c:pt idx="838">
                  <c:v>100.56</c:v>
                </c:pt>
                <c:pt idx="839">
                  <c:v>100.68</c:v>
                </c:pt>
                <c:pt idx="840">
                  <c:v>100.8</c:v>
                </c:pt>
                <c:pt idx="841">
                  <c:v>100.92</c:v>
                </c:pt>
                <c:pt idx="842">
                  <c:v>101.04</c:v>
                </c:pt>
                <c:pt idx="843">
                  <c:v>101.16</c:v>
                </c:pt>
                <c:pt idx="844">
                  <c:v>101.28</c:v>
                </c:pt>
                <c:pt idx="845">
                  <c:v>101.4</c:v>
                </c:pt>
                <c:pt idx="846">
                  <c:v>101.52</c:v>
                </c:pt>
                <c:pt idx="847">
                  <c:v>101.64</c:v>
                </c:pt>
                <c:pt idx="848">
                  <c:v>101.76</c:v>
                </c:pt>
                <c:pt idx="849">
                  <c:v>101.88</c:v>
                </c:pt>
                <c:pt idx="850">
                  <c:v>102</c:v>
                </c:pt>
                <c:pt idx="851">
                  <c:v>102.12</c:v>
                </c:pt>
                <c:pt idx="852">
                  <c:v>102.24</c:v>
                </c:pt>
                <c:pt idx="853">
                  <c:v>102.36</c:v>
                </c:pt>
                <c:pt idx="854">
                  <c:v>102.48</c:v>
                </c:pt>
                <c:pt idx="855">
                  <c:v>102.6</c:v>
                </c:pt>
                <c:pt idx="856">
                  <c:v>102.72</c:v>
                </c:pt>
                <c:pt idx="857">
                  <c:v>102.84</c:v>
                </c:pt>
                <c:pt idx="858">
                  <c:v>102.96</c:v>
                </c:pt>
                <c:pt idx="859">
                  <c:v>103.08</c:v>
                </c:pt>
                <c:pt idx="860">
                  <c:v>103.2</c:v>
                </c:pt>
                <c:pt idx="861">
                  <c:v>103.32</c:v>
                </c:pt>
                <c:pt idx="862">
                  <c:v>103.44</c:v>
                </c:pt>
                <c:pt idx="863">
                  <c:v>103.56</c:v>
                </c:pt>
                <c:pt idx="864">
                  <c:v>103.68</c:v>
                </c:pt>
                <c:pt idx="865">
                  <c:v>103.8</c:v>
                </c:pt>
                <c:pt idx="866">
                  <c:v>103.92</c:v>
                </c:pt>
                <c:pt idx="867">
                  <c:v>104.04</c:v>
                </c:pt>
                <c:pt idx="868">
                  <c:v>104.16</c:v>
                </c:pt>
                <c:pt idx="869">
                  <c:v>104.28</c:v>
                </c:pt>
                <c:pt idx="870">
                  <c:v>104.4</c:v>
                </c:pt>
                <c:pt idx="871">
                  <c:v>104.52</c:v>
                </c:pt>
                <c:pt idx="872">
                  <c:v>104.64</c:v>
                </c:pt>
                <c:pt idx="873">
                  <c:v>104.76</c:v>
                </c:pt>
                <c:pt idx="874">
                  <c:v>104.88</c:v>
                </c:pt>
                <c:pt idx="875">
                  <c:v>105</c:v>
                </c:pt>
                <c:pt idx="876">
                  <c:v>105.12</c:v>
                </c:pt>
                <c:pt idx="877">
                  <c:v>105.24</c:v>
                </c:pt>
                <c:pt idx="878">
                  <c:v>105.36</c:v>
                </c:pt>
                <c:pt idx="879">
                  <c:v>105.48</c:v>
                </c:pt>
                <c:pt idx="880">
                  <c:v>105.6</c:v>
                </c:pt>
                <c:pt idx="881">
                  <c:v>105.72</c:v>
                </c:pt>
                <c:pt idx="882">
                  <c:v>105.84</c:v>
                </c:pt>
                <c:pt idx="883">
                  <c:v>105.96</c:v>
                </c:pt>
                <c:pt idx="884">
                  <c:v>106.08</c:v>
                </c:pt>
                <c:pt idx="885">
                  <c:v>106.2</c:v>
                </c:pt>
                <c:pt idx="886">
                  <c:v>106.32</c:v>
                </c:pt>
                <c:pt idx="887">
                  <c:v>106.44</c:v>
                </c:pt>
                <c:pt idx="888">
                  <c:v>106.56</c:v>
                </c:pt>
                <c:pt idx="889">
                  <c:v>106.68</c:v>
                </c:pt>
                <c:pt idx="890">
                  <c:v>106.8</c:v>
                </c:pt>
                <c:pt idx="891">
                  <c:v>106.92</c:v>
                </c:pt>
                <c:pt idx="892">
                  <c:v>107.04</c:v>
                </c:pt>
                <c:pt idx="893">
                  <c:v>107.16</c:v>
                </c:pt>
                <c:pt idx="894">
                  <c:v>107.28</c:v>
                </c:pt>
                <c:pt idx="895">
                  <c:v>107.4</c:v>
                </c:pt>
                <c:pt idx="896">
                  <c:v>107.52</c:v>
                </c:pt>
                <c:pt idx="897">
                  <c:v>107.64</c:v>
                </c:pt>
                <c:pt idx="898">
                  <c:v>107.76</c:v>
                </c:pt>
                <c:pt idx="899">
                  <c:v>107.88</c:v>
                </c:pt>
                <c:pt idx="900">
                  <c:v>108</c:v>
                </c:pt>
                <c:pt idx="901">
                  <c:v>108.12</c:v>
                </c:pt>
                <c:pt idx="902">
                  <c:v>108.24</c:v>
                </c:pt>
                <c:pt idx="903">
                  <c:v>108.36</c:v>
                </c:pt>
                <c:pt idx="904">
                  <c:v>108.48</c:v>
                </c:pt>
                <c:pt idx="905">
                  <c:v>108.6</c:v>
                </c:pt>
                <c:pt idx="906">
                  <c:v>108.72</c:v>
                </c:pt>
                <c:pt idx="907">
                  <c:v>108.84</c:v>
                </c:pt>
                <c:pt idx="908">
                  <c:v>108.96</c:v>
                </c:pt>
                <c:pt idx="909">
                  <c:v>109.08</c:v>
                </c:pt>
                <c:pt idx="910">
                  <c:v>109.2</c:v>
                </c:pt>
                <c:pt idx="911">
                  <c:v>109.32</c:v>
                </c:pt>
                <c:pt idx="912">
                  <c:v>109.44</c:v>
                </c:pt>
                <c:pt idx="913">
                  <c:v>109.56</c:v>
                </c:pt>
                <c:pt idx="914">
                  <c:v>109.68</c:v>
                </c:pt>
                <c:pt idx="915">
                  <c:v>109.8</c:v>
                </c:pt>
                <c:pt idx="916">
                  <c:v>109.92</c:v>
                </c:pt>
                <c:pt idx="917">
                  <c:v>110.04</c:v>
                </c:pt>
                <c:pt idx="918">
                  <c:v>110.16</c:v>
                </c:pt>
                <c:pt idx="919">
                  <c:v>110.28</c:v>
                </c:pt>
                <c:pt idx="920">
                  <c:v>110.4</c:v>
                </c:pt>
                <c:pt idx="921">
                  <c:v>110.52</c:v>
                </c:pt>
                <c:pt idx="922">
                  <c:v>110.64</c:v>
                </c:pt>
                <c:pt idx="923">
                  <c:v>110.76</c:v>
                </c:pt>
                <c:pt idx="924">
                  <c:v>110.88</c:v>
                </c:pt>
                <c:pt idx="925">
                  <c:v>111</c:v>
                </c:pt>
                <c:pt idx="926">
                  <c:v>111.12</c:v>
                </c:pt>
                <c:pt idx="927">
                  <c:v>111.24</c:v>
                </c:pt>
                <c:pt idx="928">
                  <c:v>111.36</c:v>
                </c:pt>
                <c:pt idx="929">
                  <c:v>111.48</c:v>
                </c:pt>
                <c:pt idx="930">
                  <c:v>111.6</c:v>
                </c:pt>
                <c:pt idx="931">
                  <c:v>111.72</c:v>
                </c:pt>
                <c:pt idx="932">
                  <c:v>111.84</c:v>
                </c:pt>
                <c:pt idx="933">
                  <c:v>111.96</c:v>
                </c:pt>
                <c:pt idx="934">
                  <c:v>112.08</c:v>
                </c:pt>
                <c:pt idx="935">
                  <c:v>112.2</c:v>
                </c:pt>
                <c:pt idx="936">
                  <c:v>112.32</c:v>
                </c:pt>
                <c:pt idx="937">
                  <c:v>112.44</c:v>
                </c:pt>
                <c:pt idx="938">
                  <c:v>112.56</c:v>
                </c:pt>
                <c:pt idx="939">
                  <c:v>112.68</c:v>
                </c:pt>
                <c:pt idx="940">
                  <c:v>112.8</c:v>
                </c:pt>
                <c:pt idx="941">
                  <c:v>112.92</c:v>
                </c:pt>
                <c:pt idx="942">
                  <c:v>113.04</c:v>
                </c:pt>
                <c:pt idx="943">
                  <c:v>113.16</c:v>
                </c:pt>
                <c:pt idx="944">
                  <c:v>113.28</c:v>
                </c:pt>
                <c:pt idx="945">
                  <c:v>113.4</c:v>
                </c:pt>
                <c:pt idx="946">
                  <c:v>113.52</c:v>
                </c:pt>
                <c:pt idx="947">
                  <c:v>113.64</c:v>
                </c:pt>
                <c:pt idx="948">
                  <c:v>113.76</c:v>
                </c:pt>
                <c:pt idx="949">
                  <c:v>113.88</c:v>
                </c:pt>
                <c:pt idx="950">
                  <c:v>114</c:v>
                </c:pt>
                <c:pt idx="951">
                  <c:v>114.12</c:v>
                </c:pt>
                <c:pt idx="952">
                  <c:v>114.24</c:v>
                </c:pt>
                <c:pt idx="953">
                  <c:v>114.36</c:v>
                </c:pt>
                <c:pt idx="954">
                  <c:v>114.48</c:v>
                </c:pt>
                <c:pt idx="955">
                  <c:v>114.6</c:v>
                </c:pt>
                <c:pt idx="956">
                  <c:v>114.72</c:v>
                </c:pt>
                <c:pt idx="957">
                  <c:v>114.84</c:v>
                </c:pt>
                <c:pt idx="958">
                  <c:v>114.96</c:v>
                </c:pt>
                <c:pt idx="959">
                  <c:v>115.08</c:v>
                </c:pt>
                <c:pt idx="960">
                  <c:v>115.2</c:v>
                </c:pt>
                <c:pt idx="961">
                  <c:v>115.32</c:v>
                </c:pt>
                <c:pt idx="962">
                  <c:v>115.44</c:v>
                </c:pt>
                <c:pt idx="963">
                  <c:v>115.56</c:v>
                </c:pt>
                <c:pt idx="964">
                  <c:v>115.68</c:v>
                </c:pt>
                <c:pt idx="965">
                  <c:v>115.8</c:v>
                </c:pt>
                <c:pt idx="966">
                  <c:v>115.92</c:v>
                </c:pt>
                <c:pt idx="967">
                  <c:v>116.04</c:v>
                </c:pt>
                <c:pt idx="968">
                  <c:v>116.16</c:v>
                </c:pt>
                <c:pt idx="969">
                  <c:v>116.28</c:v>
                </c:pt>
                <c:pt idx="970">
                  <c:v>116.4</c:v>
                </c:pt>
                <c:pt idx="971">
                  <c:v>116.52</c:v>
                </c:pt>
                <c:pt idx="972">
                  <c:v>116.64</c:v>
                </c:pt>
                <c:pt idx="973">
                  <c:v>116.76</c:v>
                </c:pt>
                <c:pt idx="974">
                  <c:v>116.88</c:v>
                </c:pt>
                <c:pt idx="975">
                  <c:v>117</c:v>
                </c:pt>
                <c:pt idx="976">
                  <c:v>117.12</c:v>
                </c:pt>
                <c:pt idx="977">
                  <c:v>117.24</c:v>
                </c:pt>
                <c:pt idx="978">
                  <c:v>117.36</c:v>
                </c:pt>
                <c:pt idx="979">
                  <c:v>117.48</c:v>
                </c:pt>
                <c:pt idx="980">
                  <c:v>117.6</c:v>
                </c:pt>
                <c:pt idx="981">
                  <c:v>117.72</c:v>
                </c:pt>
                <c:pt idx="982">
                  <c:v>117.84</c:v>
                </c:pt>
                <c:pt idx="983">
                  <c:v>117.96</c:v>
                </c:pt>
                <c:pt idx="984">
                  <c:v>118.08</c:v>
                </c:pt>
                <c:pt idx="985">
                  <c:v>118.2</c:v>
                </c:pt>
                <c:pt idx="986">
                  <c:v>118.32</c:v>
                </c:pt>
                <c:pt idx="987">
                  <c:v>118.44</c:v>
                </c:pt>
                <c:pt idx="988">
                  <c:v>118.56</c:v>
                </c:pt>
                <c:pt idx="989">
                  <c:v>118.68</c:v>
                </c:pt>
                <c:pt idx="990">
                  <c:v>118.8</c:v>
                </c:pt>
                <c:pt idx="991">
                  <c:v>118.92</c:v>
                </c:pt>
                <c:pt idx="992">
                  <c:v>119.04</c:v>
                </c:pt>
                <c:pt idx="993">
                  <c:v>119.16</c:v>
                </c:pt>
                <c:pt idx="994">
                  <c:v>119.28</c:v>
                </c:pt>
                <c:pt idx="995">
                  <c:v>119.4</c:v>
                </c:pt>
                <c:pt idx="996">
                  <c:v>119.52</c:v>
                </c:pt>
                <c:pt idx="997">
                  <c:v>119.64</c:v>
                </c:pt>
                <c:pt idx="998">
                  <c:v>119.76</c:v>
                </c:pt>
                <c:pt idx="999">
                  <c:v>119.88</c:v>
                </c:pt>
                <c:pt idx="1000">
                  <c:v>120</c:v>
                </c:pt>
              </c:numCache>
            </c:numRef>
          </c:xVal>
          <c:yVal>
            <c:numRef>
              <c:f>Sheet2!$G$2:$G$10000</c:f>
              <c:numCache>
                <c:formatCode>0.00E+00</c:formatCode>
                <c:ptCount val="9999"/>
                <c:pt idx="0">
                  <c:v>8.4113827067981662E-4</c:v>
                </c:pt>
                <c:pt idx="1">
                  <c:v>8.411190435302729E-4</c:v>
                </c:pt>
                <c:pt idx="2">
                  <c:v>8.4111904353025805E-4</c:v>
                </c:pt>
                <c:pt idx="3">
                  <c:v>8.4111980609290107E-4</c:v>
                </c:pt>
                <c:pt idx="4">
                  <c:v>8.4112209675378589E-4</c:v>
                </c:pt>
                <c:pt idx="5">
                  <c:v>8.4112592443761041E-4</c:v>
                </c:pt>
                <c:pt idx="6">
                  <c:v>8.4113130403829211E-4</c:v>
                </c:pt>
                <c:pt idx="7">
                  <c:v>8.4113825644805697E-4</c:v>
                </c:pt>
                <c:pt idx="8">
                  <c:v>8.4114680859807681E-4</c:v>
                </c:pt>
                <c:pt idx="9">
                  <c:v>8.4115699351057179E-4</c:v>
                </c:pt>
                <c:pt idx="10">
                  <c:v>8.41168850362264E-4</c:v>
                </c:pt>
                <c:pt idx="11">
                  <c:v>8.4118242455905132E-4</c:v>
                </c:pt>
                <c:pt idx="12">
                  <c:v>8.4119776782174045E-4</c:v>
                </c:pt>
                <c:pt idx="13">
                  <c:v>8.412149382826578E-4</c:v>
                </c:pt>
                <c:pt idx="14">
                  <c:v>8.4123400059293288E-4</c:v>
                </c:pt>
                <c:pt idx="15">
                  <c:v>8.4125502604022245E-4</c:v>
                </c:pt>
                <c:pt idx="16">
                  <c:v>8.4127809267662711E-4</c:v>
                </c:pt>
                <c:pt idx="17">
                  <c:v>8.4130328545652111E-4</c:v>
                </c:pt>
                <c:pt idx="18">
                  <c:v>8.413306963840013E-4</c:v>
                </c:pt>
                <c:pt idx="19">
                  <c:v>8.4136042466963462E-4</c:v>
                </c:pt>
                <c:pt idx="20">
                  <c:v>8.4139257689616316E-4</c:v>
                </c:pt>
                <c:pt idx="21">
                  <c:v>8.4142726719280624E-4</c:v>
                </c:pt>
                <c:pt idx="22">
                  <c:v>8.4146461741777629E-4</c:v>
                </c:pt>
                <c:pt idx="23">
                  <c:v>8.4150475734860589E-4</c:v>
                </c:pt>
                <c:pt idx="24">
                  <c:v>8.4154782487986569E-4</c:v>
                </c:pt>
                <c:pt idx="25">
                  <c:v>8.4159396622783067E-4</c:v>
                </c:pt>
                <c:pt idx="26">
                  <c:v>8.4164333614163589E-4</c:v>
                </c:pt>
                <c:pt idx="27">
                  <c:v>8.4169609812044586E-4</c:v>
                </c:pt>
                <c:pt idx="28">
                  <c:v>8.417524246361423E-4</c:v>
                </c:pt>
                <c:pt idx="29">
                  <c:v>8.4181249736102015E-4</c:v>
                </c:pt>
                <c:pt idx="30">
                  <c:v>8.4187650739996555E-4</c:v>
                </c:pt>
                <c:pt idx="31">
                  <c:v>8.4194465552657482E-4</c:v>
                </c:pt>
                <c:pt idx="32">
                  <c:v>8.4201715242265785E-4</c:v>
                </c:pt>
                <c:pt idx="33">
                  <c:v>8.4209421892055751E-4</c:v>
                </c:pt>
                <c:pt idx="34">
                  <c:v>8.4217608624770227E-4</c:v>
                </c:pt>
                <c:pt idx="35">
                  <c:v>8.4226299627279916E-4</c:v>
                </c:pt>
                <c:pt idx="36">
                  <c:v>8.4235520175305971E-4</c:v>
                </c:pt>
                <c:pt idx="37">
                  <c:v>8.4245296658184542E-4</c:v>
                </c:pt>
                <c:pt idx="38">
                  <c:v>8.425565660361053E-4</c:v>
                </c:pt>
                <c:pt idx="39">
                  <c:v>8.4266628702297358E-4</c:v>
                </c:pt>
                <c:pt idx="40">
                  <c:v>8.4278242832488449E-4</c:v>
                </c:pt>
                <c:pt idx="41">
                  <c:v>8.4290530084255477E-4</c:v>
                </c:pt>
                <c:pt idx="42">
                  <c:v>8.4303522783518118E-4</c:v>
                </c:pt>
                <c:pt idx="43">
                  <c:v>8.431725451571913E-4</c:v>
                </c:pt>
                <c:pt idx="44">
                  <c:v>8.4331760149088358E-4</c:v>
                </c:pt>
                <c:pt idx="45">
                  <c:v>8.4347075857429E-4</c:v>
                </c:pt>
                <c:pt idx="46">
                  <c:v>8.4363239142359035E-4</c:v>
                </c:pt>
                <c:pt idx="47">
                  <c:v>8.4380288854940804E-4</c:v>
                </c:pt>
                <c:pt idx="48">
                  <c:v>8.4398265216631429E-4</c:v>
                </c:pt>
                <c:pt idx="49">
                  <c:v>8.4417209839486996E-4</c:v>
                </c:pt>
                <c:pt idx="50">
                  <c:v>8.4437165745553566E-4</c:v>
                </c:pt>
                <c:pt idx="51">
                  <c:v>8.4458177385378125E-4</c:v>
                </c:pt>
                <c:pt idx="52">
                  <c:v>8.4480290655573106E-4</c:v>
                </c:pt>
                <c:pt idx="53">
                  <c:v>8.4503552915368577E-4</c:v>
                </c:pt>
                <c:pt idx="54">
                  <c:v>8.4528013002086399E-4</c:v>
                </c:pt>
                <c:pt idx="55">
                  <c:v>8.4553721245471706E-4</c:v>
                </c:pt>
                <c:pt idx="56">
                  <c:v>8.4580729480817479E-4</c:v>
                </c:pt>
                <c:pt idx="57">
                  <c:v>8.4609091060818778E-4</c:v>
                </c:pt>
                <c:pt idx="58">
                  <c:v>8.4638860866094456E-4</c:v>
                </c:pt>
                <c:pt idx="59">
                  <c:v>8.4670095314314583E-4</c:v>
                </c:pt>
                <c:pt idx="60">
                  <c:v>8.4702852367873535E-4</c:v>
                </c:pt>
                <c:pt idx="61">
                  <c:v>8.4737191540049312E-4</c:v>
                </c:pt>
                <c:pt idx="62">
                  <c:v>8.4773173899591438E-4</c:v>
                </c:pt>
                <c:pt idx="63">
                  <c:v>8.4810862073680709E-4</c:v>
                </c:pt>
                <c:pt idx="64">
                  <c:v>8.4850320249205721E-4</c:v>
                </c:pt>
                <c:pt idx="65">
                  <c:v>8.4891614172302808E-4</c:v>
                </c:pt>
                <c:pt idx="66">
                  <c:v>8.4934811146107105E-4</c:v>
                </c:pt>
                <c:pt idx="67">
                  <c:v>8.4979980026664954E-4</c:v>
                </c:pt>
                <c:pt idx="68">
                  <c:v>8.5027191216958768E-4</c:v>
                </c:pt>
                <c:pt idx="69">
                  <c:v>8.5076516658998103E-4</c:v>
                </c:pt>
                <c:pt idx="70">
                  <c:v>8.5128029823932174E-4</c:v>
                </c:pt>
                <c:pt idx="71">
                  <c:v>8.5181805700141223E-4</c:v>
                </c:pt>
                <c:pt idx="72">
                  <c:v>8.5237920779266286E-4</c:v>
                </c:pt>
                <c:pt idx="73">
                  <c:v>8.5296453040138959E-4</c:v>
                </c:pt>
                <c:pt idx="74">
                  <c:v>8.5357481930575189E-4</c:v>
                </c:pt>
                <c:pt idx="75">
                  <c:v>8.5421088346999171E-4</c:v>
                </c:pt>
                <c:pt idx="76">
                  <c:v>8.5487354611866117E-4</c:v>
                </c:pt>
                <c:pt idx="77">
                  <c:v>8.5556364448854884E-4</c:v>
                </c:pt>
                <c:pt idx="78">
                  <c:v>8.5628202955803819E-4</c:v>
                </c:pt>
                <c:pt idx="79">
                  <c:v>8.5702956575366368E-4</c:v>
                </c:pt>
                <c:pt idx="80">
                  <c:v>8.5780713063364662E-4</c:v>
                </c:pt>
                <c:pt idx="81">
                  <c:v>8.5861561454822922E-4</c:v>
                </c:pt>
                <c:pt idx="82">
                  <c:v>8.5945592027664424E-4</c:v>
                </c:pt>
                <c:pt idx="83">
                  <c:v>8.6032896264059185E-4</c:v>
                </c:pt>
                <c:pt idx="84">
                  <c:v>8.6123566809411889E-4</c:v>
                </c:pt>
                <c:pt idx="85">
                  <c:v>8.6217697428982686E-4</c:v>
                </c:pt>
                <c:pt idx="86">
                  <c:v>8.6315382962136138E-4</c:v>
                </c:pt>
                <c:pt idx="87">
                  <c:v>8.6416719274216933E-4</c:v>
                </c:pt>
                <c:pt idx="88">
                  <c:v>8.6521803206053322E-4</c:v>
                </c:pt>
                <c:pt idx="89">
                  <c:v>8.6630732521092858E-4</c:v>
                </c:pt>
                <c:pt idx="90">
                  <c:v>8.6743605850177566E-4</c:v>
                </c:pt>
                <c:pt idx="91">
                  <c:v>8.6860522633968879E-4</c:v>
                </c:pt>
                <c:pt idx="92">
                  <c:v>8.6981583063035813E-4</c:v>
                </c:pt>
                <c:pt idx="93">
                  <c:v>8.7106888015622602E-4</c:v>
                </c:pt>
                <c:pt idx="94">
                  <c:v>8.7236538993115502E-4</c:v>
                </c:pt>
                <c:pt idx="95">
                  <c:v>8.737063805323125E-4</c:v>
                </c:pt>
                <c:pt idx="96">
                  <c:v>8.7509287740952747E-4</c:v>
                </c:pt>
                <c:pt idx="97">
                  <c:v>8.7652591017240941E-4</c:v>
                </c:pt>
                <c:pt idx="98">
                  <c:v>8.7800651185554479E-4</c:v>
                </c:pt>
                <c:pt idx="99">
                  <c:v>8.7953571816212208E-4</c:v>
                </c:pt>
                <c:pt idx="100">
                  <c:v>8.8111456668636472E-4</c:v>
                </c:pt>
                <c:pt idx="101">
                  <c:v>8.8274409611518046E-4</c:v>
                </c:pt>
                <c:pt idx="102">
                  <c:v>8.844253454094712E-4</c:v>
                </c:pt>
                <c:pt idx="103">
                  <c:v>8.8615935296556972E-4</c:v>
                </c:pt>
                <c:pt idx="104">
                  <c:v>8.8794715575730705E-4</c:v>
                </c:pt>
                <c:pt idx="105">
                  <c:v>8.8978978845923918E-4</c:v>
                </c:pt>
                <c:pt idx="106">
                  <c:v>8.9168828255159287E-4</c:v>
                </c:pt>
                <c:pt idx="107">
                  <c:v>8.9364366540751951E-4</c:v>
                </c:pt>
                <c:pt idx="108">
                  <c:v>8.9565695936327219E-4</c:v>
                </c:pt>
                <c:pt idx="109">
                  <c:v>8.9772918077195318E-4</c:v>
                </c:pt>
                <c:pt idx="110">
                  <c:v>8.9986133904150435E-4</c:v>
                </c:pt>
                <c:pt idx="111">
                  <c:v>9.0205443565763834E-4</c:v>
                </c:pt>
                <c:pt idx="112">
                  <c:v>9.0430946319243911E-4</c:v>
                </c:pt>
                <c:pt idx="113">
                  <c:v>9.066274042993849E-4</c:v>
                </c:pt>
                <c:pt idx="114">
                  <c:v>9.0900923069557073E-4</c:v>
                </c:pt>
                <c:pt idx="115">
                  <c:v>9.1145590213193332E-4</c:v>
                </c:pt>
                <c:pt idx="116">
                  <c:v>9.1396836535230757E-4</c:v>
                </c:pt>
                <c:pt idx="117">
                  <c:v>9.1654755304216369E-4</c:v>
                </c:pt>
                <c:pt idx="118">
                  <c:v>9.1919438276790041E-4</c:v>
                </c:pt>
                <c:pt idx="119">
                  <c:v>9.2190975590758951E-4</c:v>
                </c:pt>
                <c:pt idx="120">
                  <c:v>9.2469455657408868E-4</c:v>
                </c:pt>
                <c:pt idx="121">
                  <c:v>9.2754965053146166E-4</c:v>
                </c:pt>
                <c:pt idx="122">
                  <c:v>9.3047588410566135E-4</c:v>
                </c:pt>
                <c:pt idx="123">
                  <c:v>9.3347408309045466E-4</c:v>
                </c:pt>
                <c:pt idx="124">
                  <c:v>9.3654505164958164E-4</c:v>
                </c:pt>
                <c:pt idx="125">
                  <c:v>9.3968957121616081E-4</c:v>
                </c:pt>
                <c:pt idx="126">
                  <c:v>9.4290839939036833E-4</c:v>
                </c:pt>
                <c:pt idx="127">
                  <c:v>9.4620226883643482E-4</c:v>
                </c:pt>
                <c:pt idx="128">
                  <c:v>9.4957188618001508E-4</c:v>
                </c:pt>
                <c:pt idx="129">
                  <c:v>9.5301793090699473E-4</c:v>
                </c:pt>
                <c:pt idx="130">
                  <c:v>9.5654105426483979E-4</c:v>
                </c:pt>
                <c:pt idx="131">
                  <c:v>9.6014187816754234E-4</c:v>
                </c:pt>
                <c:pt idx="132">
                  <c:v>9.6382099410530762E-4</c:v>
                </c:pt>
                <c:pt idx="133">
                  <c:v>9.6757896206006331E-4</c:v>
                </c:pt>
                <c:pt idx="134">
                  <c:v>9.7141630942793045E-4</c:v>
                </c:pt>
                <c:pt idx="135">
                  <c:v>9.7533352994977546E-4</c:v>
                </c:pt>
                <c:pt idx="136">
                  <c:v>9.7933108265096567E-4</c:v>
                </c:pt>
                <c:pt idx="137">
                  <c:v>9.8340939079149918E-4</c:v>
                </c:pt>
                <c:pt idx="138">
                  <c:v>9.8756884082759774E-4</c:v>
                </c:pt>
                <c:pt idx="139">
                  <c:v>9.9180978138595807E-4</c:v>
                </c:pt>
                <c:pt idx="140">
                  <c:v>9.9613252225176229E-4</c:v>
                </c:pt>
                <c:pt idx="141">
                  <c:v>1.0005373333716286E-3</c:v>
                </c:pt>
                <c:pt idx="142">
                  <c:v>1.0050244438725914E-3</c:v>
                </c:pt>
                <c:pt idx="143">
                  <c:v>1.0095940410983343E-3</c:v>
                </c:pt>
                <c:pt idx="144">
                  <c:v>1.0142462696637066E-3</c:v>
                </c:pt>
                <c:pt idx="145">
                  <c:v>1.0189812305287456E-3</c:v>
                </c:pt>
                <c:pt idx="146">
                  <c:v>1.0237989800932698E-3</c:v>
                </c:pt>
                <c:pt idx="147">
                  <c:v>1.0286995293132006E-3</c:v>
                </c:pt>
                <c:pt idx="148">
                  <c:v>1.0336828428396752E-3</c:v>
                </c:pt>
                <c:pt idx="149">
                  <c:v>1.038748838182107E-3</c:v>
                </c:pt>
                <c:pt idx="150">
                  <c:v>1.0438973848962165E-3</c:v>
                </c:pt>
                <c:pt idx="151">
                  <c:v>1.049128303798166E-3</c:v>
                </c:pt>
                <c:pt idx="152">
                  <c:v>1.0544413662058182E-3</c:v>
                </c:pt>
                <c:pt idx="153">
                  <c:v>1.0598362932081893E-3</c:v>
                </c:pt>
                <c:pt idx="154">
                  <c:v>1.0653127549641243E-3</c:v>
                </c:pt>
                <c:pt idx="155">
                  <c:v>1.0708703700311793E-3</c:v>
                </c:pt>
                <c:pt idx="156">
                  <c:v>1.0765087047257757E-3</c:v>
                </c:pt>
                <c:pt idx="157">
                  <c:v>1.0822272725155054E-3</c:v>
                </c:pt>
                <c:pt idx="158">
                  <c:v>1.0880255334446494E-3</c:v>
                </c:pt>
                <c:pt idx="159">
                  <c:v>1.0939028935937423E-3</c:v>
                </c:pt>
                <c:pt idx="160">
                  <c:v>1.0998587045741833E-3</c:v>
                </c:pt>
                <c:pt idx="161">
                  <c:v>1.1058922630587209E-3</c:v>
                </c:pt>
                <c:pt idx="162">
                  <c:v>1.1120028103486974E-3</c:v>
                </c:pt>
                <c:pt idx="163">
                  <c:v>1.1181895319788832E-3</c:v>
                </c:pt>
                <c:pt idx="164">
                  <c:v>1.1244515573607327E-3</c:v>
                </c:pt>
                <c:pt idx="165">
                  <c:v>1.13078795946481E-3</c:v>
                </c:pt>
                <c:pt idx="166">
                  <c:v>1.1371977545431653E-3</c:v>
                </c:pt>
                <c:pt idx="167">
                  <c:v>1.1436799018923493E-3</c:v>
                </c:pt>
                <c:pt idx="168">
                  <c:v>1.1502333036578281E-3</c:v>
                </c:pt>
                <c:pt idx="169">
                  <c:v>1.1568568046803542E-3</c:v>
                </c:pt>
                <c:pt idx="170">
                  <c:v>1.1635491923850268E-3</c:v>
                </c:pt>
                <c:pt idx="171">
                  <c:v>1.1703091967135628E-3</c:v>
                </c:pt>
                <c:pt idx="172">
                  <c:v>1.1771354901003595E-3</c:v>
                </c:pt>
                <c:pt idx="173">
                  <c:v>1.1840266874928881E-3</c:v>
                </c:pt>
                <c:pt idx="174">
                  <c:v>1.1909813464168861E-3</c:v>
                </c:pt>
                <c:pt idx="175">
                  <c:v>1.1979979670867914E-3</c:v>
                </c:pt>
                <c:pt idx="176">
                  <c:v>1.2050749925618782E-3</c:v>
                </c:pt>
                <c:pt idx="177">
                  <c:v>1.2122108089483814E-3</c:v>
                </c:pt>
                <c:pt idx="178">
                  <c:v>1.2194037456480749E-3</c:v>
                </c:pt>
                <c:pt idx="179">
                  <c:v>1.2266520756534388E-3</c:v>
                </c:pt>
                <c:pt idx="180">
                  <c:v>1.2339540158898337E-3</c:v>
                </c:pt>
                <c:pt idx="181">
                  <c:v>1.2413077276047814E-3</c:v>
                </c:pt>
                <c:pt idx="182">
                  <c:v>1.2487113168045529E-3</c:v>
                </c:pt>
                <c:pt idx="183">
                  <c:v>1.2561628347382654E-3</c:v>
                </c:pt>
                <c:pt idx="184">
                  <c:v>1.2636602784294598E-3</c:v>
                </c:pt>
                <c:pt idx="185">
                  <c:v>1.271201591255301E-3</c:v>
                </c:pt>
                <c:pt idx="186">
                  <c:v>1.2787846635733846E-3</c:v>
                </c:pt>
                <c:pt idx="187">
                  <c:v>1.2864073333960762E-3</c:v>
                </c:pt>
                <c:pt idx="188">
                  <c:v>1.2940673871123338E-3</c:v>
                </c:pt>
                <c:pt idx="189">
                  <c:v>1.301762560256899E-3</c:v>
                </c:pt>
                <c:pt idx="190">
                  <c:v>1.3094905383266436E-3</c:v>
                </c:pt>
                <c:pt idx="191">
                  <c:v>1.3172489576439067E-3</c:v>
                </c:pt>
                <c:pt idx="192">
                  <c:v>1.3250354062665263E-3</c:v>
                </c:pt>
                <c:pt idx="193">
                  <c:v>1.3328474249442979E-3</c:v>
                </c:pt>
                <c:pt idx="194">
                  <c:v>1.3406825081214687E-3</c:v>
                </c:pt>
                <c:pt idx="195">
                  <c:v>1.348538104984939E-3</c:v>
                </c:pt>
                <c:pt idx="196">
                  <c:v>1.3564116205576947E-3</c:v>
                </c:pt>
                <c:pt idx="197">
                  <c:v>1.3643004168369592E-3</c:v>
                </c:pt>
                <c:pt idx="198">
                  <c:v>1.3722018139766591E-3</c:v>
                </c:pt>
                <c:pt idx="199">
                  <c:v>1.3801130915134993E-3</c:v>
                </c:pt>
                <c:pt idx="200">
                  <c:v>1.3880314896361286E-3</c:v>
                </c:pt>
                <c:pt idx="201">
                  <c:v>1.3959542104967242E-3</c:v>
                </c:pt>
                <c:pt idx="202">
                  <c:v>1.4038784195642558E-3</c:v>
                </c:pt>
                <c:pt idx="203">
                  <c:v>1.411801247018792E-3</c:v>
                </c:pt>
                <c:pt idx="204">
                  <c:v>1.4197197891859417E-3</c:v>
                </c:pt>
                <c:pt idx="205">
                  <c:v>1.4276311100107015E-3</c:v>
                </c:pt>
                <c:pt idx="206">
                  <c:v>1.4355322425698225E-3</c:v>
                </c:pt>
                <c:pt idx="207">
                  <c:v>1.4434201906217794E-3</c:v>
                </c:pt>
                <c:pt idx="208">
                  <c:v>1.4512919301933977E-3</c:v>
                </c:pt>
                <c:pt idx="209">
                  <c:v>1.4591444112021946E-3</c:v>
                </c:pt>
                <c:pt idx="210">
                  <c:v>1.4669745591133591E-3</c:v>
                </c:pt>
                <c:pt idx="211">
                  <c:v>1.4747792766303309E-3</c:v>
                </c:pt>
                <c:pt idx="212">
                  <c:v>1.4825554454179391E-3</c:v>
                </c:pt>
                <c:pt idx="213">
                  <c:v>1.4902999278568402E-3</c:v>
                </c:pt>
                <c:pt idx="214">
                  <c:v>1.4980095688282107E-3</c:v>
                </c:pt>
                <c:pt idx="215">
                  <c:v>1.505681197527453E-3</c:v>
                </c:pt>
                <c:pt idx="216">
                  <c:v>1.5133116293056202E-3</c:v>
                </c:pt>
                <c:pt idx="217">
                  <c:v>1.5208976675373624E-3</c:v>
                </c:pt>
                <c:pt idx="218">
                  <c:v>1.5284361055140864E-3</c:v>
                </c:pt>
                <c:pt idx="219">
                  <c:v>1.5359237283609187E-3</c:v>
                </c:pt>
                <c:pt idx="220">
                  <c:v>1.5433573149762306E-3</c:v>
                </c:pt>
                <c:pt idx="221">
                  <c:v>1.5507336399921863E-3</c:v>
                </c:pt>
                <c:pt idx="222">
                  <c:v>1.5580494757550592E-3</c:v>
                </c:pt>
                <c:pt idx="223">
                  <c:v>1.5653015943237084E-3</c:v>
                </c:pt>
                <c:pt idx="224">
                  <c:v>1.5724867694848603E-3</c:v>
                </c:pt>
                <c:pt idx="225">
                  <c:v>1.5796017787836668E-3</c:v>
                </c:pt>
                <c:pt idx="226">
                  <c:v>1.5866434055679343E-3</c:v>
                </c:pt>
                <c:pt idx="227">
                  <c:v>1.5936084410446802E-3</c:v>
                </c:pt>
                <c:pt idx="228">
                  <c:v>1.6004936863471958E-3</c:v>
                </c:pt>
                <c:pt idx="229">
                  <c:v>1.6072959546112853E-3</c:v>
                </c:pt>
                <c:pt idx="230">
                  <c:v>1.6140120730588851E-3</c:v>
                </c:pt>
                <c:pt idx="231">
                  <c:v>1.6206388850875837E-3</c:v>
                </c:pt>
                <c:pt idx="232">
                  <c:v>1.6271732523643087E-3</c:v>
                </c:pt>
                <c:pt idx="233">
                  <c:v>1.6336120569216443E-3</c:v>
                </c:pt>
                <c:pt idx="234">
                  <c:v>1.6399522032549878E-3</c:v>
                </c:pt>
                <c:pt idx="235">
                  <c:v>1.6461906204190023E-3</c:v>
                </c:pt>
                <c:pt idx="236">
                  <c:v>1.6523242641216321E-3</c:v>
                </c:pt>
                <c:pt idx="237">
                  <c:v>1.6583501188139811E-3</c:v>
                </c:pt>
                <c:pt idx="238">
                  <c:v>1.6642651997743996E-3</c:v>
                </c:pt>
                <c:pt idx="239">
                  <c:v>1.6700665551850303E-3</c:v>
                </c:pt>
                <c:pt idx="240">
                  <c:v>1.6757512681991986E-3</c:v>
                </c:pt>
                <c:pt idx="241">
                  <c:v>1.681316458997854E-3</c:v>
                </c:pt>
                <c:pt idx="242">
                  <c:v>1.6867592868333968E-3</c:v>
                </c:pt>
                <c:pt idx="243">
                  <c:v>1.6920769520592186E-3</c:v>
                </c:pt>
                <c:pt idx="244">
                  <c:v>1.6972666981431767E-3</c:v>
                </c:pt>
                <c:pt idx="245">
                  <c:v>1.7023258136634385E-3</c:v>
                </c:pt>
                <c:pt idx="246">
                  <c:v>1.7072516342848156E-3</c:v>
                </c:pt>
                <c:pt idx="247">
                  <c:v>1.7120415447141406E-3</c:v>
                </c:pt>
                <c:pt idx="248">
                  <c:v>1.7166929806327537E-3</c:v>
                </c:pt>
                <c:pt idx="249">
                  <c:v>1.7212034306046914E-3</c:v>
                </c:pt>
                <c:pt idx="250">
                  <c:v>1.7255704379587197E-3</c:v>
                </c:pt>
                <c:pt idx="251">
                  <c:v>1.729791602642686E-3</c:v>
                </c:pt>
                <c:pt idx="252">
                  <c:v>1.7338645830485611E-3</c:v>
                </c:pt>
                <c:pt idx="253">
                  <c:v>1.7377870978064667E-3</c:v>
                </c:pt>
                <c:pt idx="254">
                  <c:v>1.7415569275462841E-3</c:v>
                </c:pt>
                <c:pt idx="255">
                  <c:v>1.7451719166250443E-3</c:v>
                </c:pt>
                <c:pt idx="256">
                  <c:v>1.7486299748187546E-3</c:v>
                </c:pt>
                <c:pt idx="257">
                  <c:v>1.7519290789770202E-3</c:v>
                </c:pt>
                <c:pt idx="258">
                  <c:v>1.7550672746389753E-3</c:v>
                </c:pt>
                <c:pt idx="259">
                  <c:v>1.758042677609096E-3</c:v>
                </c:pt>
                <c:pt idx="260">
                  <c:v>1.7608534754913661E-3</c:v>
                </c:pt>
                <c:pt idx="261">
                  <c:v>1.7634979291804346E-3</c:v>
                </c:pt>
                <c:pt idx="262">
                  <c:v>1.7659743743083712E-3</c:v>
                </c:pt>
                <c:pt idx="263">
                  <c:v>1.7682812226456073E-3</c:v>
                </c:pt>
                <c:pt idx="264">
                  <c:v>1.7704169634547681E-3</c:v>
                </c:pt>
                <c:pt idx="265">
                  <c:v>1.7723801647961356E-3</c:v>
                </c:pt>
                <c:pt idx="266">
                  <c:v>1.7741694747833831E-3</c:v>
                </c:pt>
                <c:pt idx="267">
                  <c:v>1.7757836227884681E-3</c:v>
                </c:pt>
                <c:pt idx="268">
                  <c:v>1.7772214205944061E-3</c:v>
                </c:pt>
                <c:pt idx="269">
                  <c:v>1.7784817634948348E-3</c:v>
                </c:pt>
                <c:pt idx="270">
                  <c:v>1.7795636313392106E-3</c:v>
                </c:pt>
                <c:pt idx="271">
                  <c:v>1.7804660895226281E-3</c:v>
                </c:pt>
                <c:pt idx="272">
                  <c:v>1.7811882899191941E-3</c:v>
                </c:pt>
                <c:pt idx="273">
                  <c:v>1.7817294717579373E-3</c:v>
                </c:pt>
                <c:pt idx="274">
                  <c:v>1.7820889624404466E-3</c:v>
                </c:pt>
                <c:pt idx="275">
                  <c:v>1.7822661782991456E-3</c:v>
                </c:pt>
                <c:pt idx="276">
                  <c:v>1.7822606252955733E-3</c:v>
                </c:pt>
                <c:pt idx="277">
                  <c:v>1.7820718996576777E-3</c:v>
                </c:pt>
                <c:pt idx="278">
                  <c:v>1.781699688455478E-3</c:v>
                </c:pt>
                <c:pt idx="279">
                  <c:v>1.7811437701144093E-3</c:v>
                </c:pt>
                <c:pt idx="280">
                  <c:v>1.7804040148655803E-3</c:v>
                </c:pt>
                <c:pt idx="281">
                  <c:v>1.7794803851324302E-3</c:v>
                </c:pt>
                <c:pt idx="282">
                  <c:v>1.778372935853268E-3</c:v>
                </c:pt>
                <c:pt idx="283">
                  <c:v>1.7770818147390412E-3</c:v>
                </c:pt>
                <c:pt idx="284">
                  <c:v>1.7756072624660602E-3</c:v>
                </c:pt>
                <c:pt idx="285">
                  <c:v>1.7739496128031319E-3</c:v>
                </c:pt>
                <c:pt idx="286">
                  <c:v>1.7721092926728851E-3</c:v>
                </c:pt>
                <c:pt idx="287">
                  <c:v>1.7700868221469076E-3</c:v>
                </c:pt>
                <c:pt idx="288">
                  <c:v>1.7678828143745072E-3</c:v>
                </c:pt>
                <c:pt idx="289">
                  <c:v>1.7654979754448772E-3</c:v>
                </c:pt>
                <c:pt idx="290">
                  <c:v>1.7629331041826065E-3</c:v>
                </c:pt>
                <c:pt idx="291">
                  <c:v>1.7601890918764044E-3</c:v>
                </c:pt>
                <c:pt idx="292">
                  <c:v>1.7572669219410426E-3</c:v>
                </c:pt>
                <c:pt idx="293">
                  <c:v>1.7541676695125704E-3</c:v>
                </c:pt>
                <c:pt idx="294">
                  <c:v>1.7508925009769023E-3</c:v>
                </c:pt>
                <c:pt idx="295">
                  <c:v>1.7474426734319102E-3</c:v>
                </c:pt>
                <c:pt idx="296">
                  <c:v>1.7438195340832518E-3</c:v>
                </c:pt>
                <c:pt idx="297">
                  <c:v>1.7400245195742005E-3</c:v>
                </c:pt>
                <c:pt idx="298">
                  <c:v>1.7360591552497793E-3</c:v>
                </c:pt>
                <c:pt idx="299">
                  <c:v>1.7319250543556216E-3</c:v>
                </c:pt>
                <c:pt idx="300">
                  <c:v>1.7276239171719358E-3</c:v>
                </c:pt>
                <c:pt idx="301">
                  <c:v>1.7231575300831184E-3</c:v>
                </c:pt>
                <c:pt idx="302">
                  <c:v>1.7185277645835545E-3</c:v>
                </c:pt>
                <c:pt idx="303">
                  <c:v>1.7137365762201374E-3</c:v>
                </c:pt>
                <c:pt idx="304">
                  <c:v>1.7087860034722901E-3</c:v>
                </c:pt>
                <c:pt idx="305">
                  <c:v>1.7036781665700673E-3</c:v>
                </c:pt>
                <c:pt idx="306">
                  <c:v>1.6984152662512233E-3</c:v>
                </c:pt>
                <c:pt idx="307">
                  <c:v>1.6929995824579588E-3</c:v>
                </c:pt>
                <c:pt idx="308">
                  <c:v>1.6874334729742807E-3</c:v>
                </c:pt>
                <c:pt idx="309">
                  <c:v>1.6817193720048997E-3</c:v>
                </c:pt>
                <c:pt idx="310">
                  <c:v>1.6758597886966076E-3</c:v>
                </c:pt>
                <c:pt idx="311">
                  <c:v>1.6698573056031689E-3</c:v>
                </c:pt>
                <c:pt idx="312">
                  <c:v>1.6637145770948417E-3</c:v>
                </c:pt>
                <c:pt idx="313">
                  <c:v>1.6574343277135828E-3</c:v>
                </c:pt>
                <c:pt idx="314">
                  <c:v>1.6510193504751928E-3</c:v>
                </c:pt>
                <c:pt idx="315">
                  <c:v>1.6444725051195581E-3</c:v>
                </c:pt>
                <c:pt idx="316">
                  <c:v>1.6377967163102788E-3</c:v>
                </c:pt>
                <c:pt idx="317">
                  <c:v>1.6309949717850094E-3</c:v>
                </c:pt>
                <c:pt idx="318">
                  <c:v>1.6240703204578664E-3</c:v>
                </c:pt>
                <c:pt idx="319">
                  <c:v>1.6170258704752936E-3</c:v>
                </c:pt>
                <c:pt idx="320">
                  <c:v>1.6098647872268266E-3</c:v>
                </c:pt>
                <c:pt idx="321">
                  <c:v>1.6025902913122726E-3</c:v>
                </c:pt>
                <c:pt idx="322">
                  <c:v>1.5952056564668003E-3</c:v>
                </c:pt>
                <c:pt idx="323">
                  <c:v>1.5877142074455343E-3</c:v>
                </c:pt>
                <c:pt idx="324">
                  <c:v>1.5801193178692019E-3</c:v>
                </c:pt>
                <c:pt idx="325">
                  <c:v>1.572424408032565E-3</c:v>
                </c:pt>
                <c:pt idx="326">
                  <c:v>1.5646329426772122E-3</c:v>
                </c:pt>
                <c:pt idx="327">
                  <c:v>1.5567484287304801E-3</c:v>
                </c:pt>
                <c:pt idx="328">
                  <c:v>1.5487744130122409E-3</c:v>
                </c:pt>
                <c:pt idx="329">
                  <c:v>1.5407144799112859E-3</c:v>
                </c:pt>
                <c:pt idx="330">
                  <c:v>1.5325722490331642E-3</c:v>
                </c:pt>
                <c:pt idx="331">
                  <c:v>1.5243513728212435E-3</c:v>
                </c:pt>
                <c:pt idx="332">
                  <c:v>1.5160555341529104E-3</c:v>
                </c:pt>
                <c:pt idx="333">
                  <c:v>1.5076884439127513E-3</c:v>
                </c:pt>
                <c:pt idx="334">
                  <c:v>1.4992538385445822E-3</c:v>
                </c:pt>
                <c:pt idx="335">
                  <c:v>1.4907554775843493E-3</c:v>
                </c:pt>
                <c:pt idx="336">
                  <c:v>1.4821971411757584E-3</c:v>
                </c:pt>
                <c:pt idx="337">
                  <c:v>1.4735826275706246E-3</c:v>
                </c:pt>
                <c:pt idx="338">
                  <c:v>1.4649157506159145E-3</c:v>
                </c:pt>
                <c:pt idx="339">
                  <c:v>1.4562003372294891E-3</c:v>
                </c:pt>
                <c:pt idx="340">
                  <c:v>1.4474402248665533E-3</c:v>
                </c:pt>
                <c:pt idx="341">
                  <c:v>1.4386392589787918E-3</c:v>
                </c:pt>
                <c:pt idx="342">
                  <c:v>1.4298012904682797E-3</c:v>
                </c:pt>
                <c:pt idx="343">
                  <c:v>1.4209301731381583E-3</c:v>
                </c:pt>
                <c:pt idx="344">
                  <c:v>1.4120297611421341E-3</c:v>
                </c:pt>
                <c:pt idx="345">
                  <c:v>1.4031039064348277E-3</c:v>
                </c:pt>
                <c:pt idx="346">
                  <c:v>1.3941564562250965E-3</c:v>
                </c:pt>
                <c:pt idx="347">
                  <c:v>1.38519125043424E-3</c:v>
                </c:pt>
                <c:pt idx="348">
                  <c:v>1.376212119161304E-3</c:v>
                </c:pt>
                <c:pt idx="349">
                  <c:v>1.3672228801573905E-3</c:v>
                </c:pt>
                <c:pt idx="350">
                  <c:v>1.3582273363110845E-3</c:v>
                </c:pt>
                <c:pt idx="351">
                  <c:v>1.3492292731470503E-3</c:v>
                </c:pt>
                <c:pt idx="352">
                  <c:v>1.3402324563397451E-3</c:v>
                </c:pt>
                <c:pt idx="353">
                  <c:v>1.3312406292443585E-3</c:v>
                </c:pt>
                <c:pt idx="354">
                  <c:v>1.3222575104469164E-3</c:v>
                </c:pt>
                <c:pt idx="355">
                  <c:v>1.3132867913355818E-3</c:v>
                </c:pt>
                <c:pt idx="356">
                  <c:v>1.304332133695121E-3</c:v>
                </c:pt>
                <c:pt idx="357">
                  <c:v>1.2953971673264634E-3</c:v>
                </c:pt>
                <c:pt idx="358">
                  <c:v>1.2864854876933457E-3</c:v>
                </c:pt>
                <c:pt idx="359">
                  <c:v>1.277600653597951E-3</c:v>
                </c:pt>
                <c:pt idx="360">
                  <c:v>1.2687461848873878E-3</c:v>
                </c:pt>
                <c:pt idx="361">
                  <c:v>1.2599255601929756E-3</c:v>
                </c:pt>
                <c:pt idx="362">
                  <c:v>1.2511422147041015E-3</c:v>
                </c:pt>
                <c:pt idx="363">
                  <c:v>1.2423995379785271E-3</c:v>
                </c:pt>
                <c:pt idx="364">
                  <c:v>1.2337008717909165E-3</c:v>
                </c:pt>
                <c:pt idx="365">
                  <c:v>1.225049508021352E-3</c:v>
                </c:pt>
                <c:pt idx="366">
                  <c:v>1.2164486865855616E-3</c:v>
                </c:pt>
                <c:pt idx="367">
                  <c:v>1.2079015934085646E-3</c:v>
                </c:pt>
                <c:pt idx="368">
                  <c:v>1.1994113584434245E-3</c:v>
                </c:pt>
                <c:pt idx="369">
                  <c:v>1.1909810537366699E-3</c:v>
                </c:pt>
                <c:pt idx="370">
                  <c:v>1.182613691542028E-3</c:v>
                </c:pt>
                <c:pt idx="371">
                  <c:v>1.1743122224840141E-3</c:v>
                </c:pt>
                <c:pt idx="372">
                  <c:v>1.1660795337728473E-3</c:v>
                </c:pt>
                <c:pt idx="373">
                  <c:v>1.1579184474722088E-3</c:v>
                </c:pt>
                <c:pt idx="374">
                  <c:v>1.1498317188212133E-3</c:v>
                </c:pt>
                <c:pt idx="375">
                  <c:v>1.1418220346120335E-3</c:v>
                </c:pt>
                <c:pt idx="376">
                  <c:v>1.133892011624425E-3</c:v>
                </c:pt>
                <c:pt idx="377">
                  <c:v>1.1260441951185165E-3</c:v>
                </c:pt>
                <c:pt idx="378">
                  <c:v>1.1182810573870624E-3</c:v>
                </c:pt>
                <c:pt idx="379">
                  <c:v>1.1106049963683173E-3</c:v>
                </c:pt>
                <c:pt idx="380">
                  <c:v>1.1030183343207376E-3</c:v>
                </c:pt>
                <c:pt idx="381">
                  <c:v>1.0955233165605067E-3</c:v>
                </c:pt>
                <c:pt idx="382">
                  <c:v>1.0881221102629853E-3</c:v>
                </c:pt>
                <c:pt idx="383">
                  <c:v>1.0808168033290275E-3</c:v>
                </c:pt>
                <c:pt idx="384">
                  <c:v>1.0736094033170765E-3</c:v>
                </c:pt>
                <c:pt idx="385">
                  <c:v>1.0665018364419217E-3</c:v>
                </c:pt>
                <c:pt idx="386">
                  <c:v>1.0594959466409381E-3</c:v>
                </c:pt>
                <c:pt idx="387">
                  <c:v>1.0525934947085069E-3</c:v>
                </c:pt>
                <c:pt idx="388">
                  <c:v>1.0457961574993869E-3</c:v>
                </c:pt>
                <c:pt idx="389">
                  <c:v>1.0391055272015864E-3</c:v>
                </c:pt>
                <c:pt idx="390">
                  <c:v>1.0325231106793945E-3</c:v>
                </c:pt>
                <c:pt idx="391">
                  <c:v>1.0260503288870137E-3</c:v>
                </c:pt>
                <c:pt idx="392">
                  <c:v>1.0196885163532977E-3</c:v>
                </c:pt>
                <c:pt idx="393">
                  <c:v>1.0134389207379685E-3</c:v>
                </c:pt>
                <c:pt idx="394">
                  <c:v>1.0073027024596493E-3</c:v>
                </c:pt>
                <c:pt idx="395">
                  <c:v>1.0012809343959855E-3</c:v>
                </c:pt>
                <c:pt idx="396">
                  <c:v>9.9537460165605184E-4</c:v>
                </c:pt>
                <c:pt idx="397">
                  <c:v>9.8958460142522424E-4</c:v>
                </c:pt>
                <c:pt idx="398">
                  <c:v>9.839117428825509E-4</c:v>
                </c:pt>
                <c:pt idx="399">
                  <c:v>9.7835674719069332E-4</c:v>
                </c:pt>
                <c:pt idx="400">
                  <c:v>9.7292024755837674E-4</c:v>
                </c:pt>
                <c:pt idx="401">
                  <c:v>9.6760278937523653E-4</c:v>
                </c:pt>
                <c:pt idx="402">
                  <c:v>9.6240483041891195E-4</c:v>
                </c:pt>
                <c:pt idx="403">
                  <c:v>9.5732674113416152E-4</c:v>
                </c:pt>
                <c:pt idx="404">
                  <c:v>9.5236880498368376E-4</c:v>
                </c:pt>
                <c:pt idx="405">
                  <c:v>9.4753121887032675E-4</c:v>
                </c:pt>
                <c:pt idx="406">
                  <c:v>9.4281409363024759E-4</c:v>
                </c:pt>
                <c:pt idx="407">
                  <c:v>9.3821745459655493E-4</c:v>
                </c:pt>
                <c:pt idx="408">
                  <c:v>9.3374124223289203E-4</c:v>
                </c:pt>
                <c:pt idx="409">
                  <c:v>9.2938531283637596E-4</c:v>
                </c:pt>
                <c:pt idx="410">
                  <c:v>9.251494393092191E-4</c:v>
                </c:pt>
                <c:pt idx="411">
                  <c:v>9.2103331199832586E-4</c:v>
                </c:pt>
                <c:pt idx="412">
                  <c:v>9.1703653960208554E-4</c:v>
                </c:pt>
                <c:pt idx="413">
                  <c:v>9.1315865014352383E-4</c:v>
                </c:pt>
                <c:pt idx="414">
                  <c:v>9.093990920089227E-4</c:v>
                </c:pt>
                <c:pt idx="415">
                  <c:v>9.0575723505095806E-4</c:v>
                </c:pt>
                <c:pt idx="416">
                  <c:v>9.0223237175534785E-4</c:v>
                </c:pt>
                <c:pt idx="417">
                  <c:v>8.9882371846994986E-4</c:v>
                </c:pt>
                <c:pt idx="418">
                  <c:v>8.9553041669519274E-4</c:v>
                </c:pt>
                <c:pt idx="419">
                  <c:v>8.9235153443467012E-4</c:v>
                </c:pt>
                <c:pt idx="420">
                  <c:v>8.8928606760467618E-4</c:v>
                </c:pt>
                <c:pt idx="421">
                  <c:v>8.8633294150140764E-4</c:v>
                </c:pt>
                <c:pt idx="422">
                  <c:v>8.8349101232450776E-4</c:v>
                </c:pt>
                <c:pt idx="423">
                  <c:v>8.807590687555819E-4</c:v>
                </c:pt>
                <c:pt idx="424">
                  <c:v>8.7813583359025655E-4</c:v>
                </c:pt>
                <c:pt idx="425">
                  <c:v>8.7561996542231892E-4</c:v>
                </c:pt>
                <c:pt idx="426">
                  <c:v>8.732100603784206E-4</c:v>
                </c:pt>
                <c:pt idx="427">
                  <c:v>8.7090465390178508E-4</c:v>
                </c:pt>
                <c:pt idx="428">
                  <c:v>8.6870222258332022E-4</c:v>
                </c:pt>
                <c:pt idx="429">
                  <c:v>8.6660118603849108E-4</c:v>
                </c:pt>
                <c:pt idx="430">
                  <c:v>8.6459990882826858E-4</c:v>
                </c:pt>
                <c:pt idx="431">
                  <c:v>8.6269670242243492E-4</c:v>
                </c:pt>
                <c:pt idx="432">
                  <c:v>8.6088982720348268E-4</c:v>
                </c:pt>
                <c:pt idx="433">
                  <c:v>8.5917749450931721E-4</c:v>
                </c:pt>
                <c:pt idx="434">
                  <c:v>8.5755786871292863E-4</c:v>
                </c:pt>
                <c:pt idx="435">
                  <c:v>8.5602906933717534E-4</c:v>
                </c:pt>
                <c:pt idx="436">
                  <c:v>8.5458917320278588E-4</c:v>
                </c:pt>
                <c:pt idx="437">
                  <c:v>8.5323621660765645E-4</c:v>
                </c:pt>
                <c:pt idx="438">
                  <c:v>8.5196819753549766E-4</c:v>
                </c:pt>
                <c:pt idx="439">
                  <c:v>8.5078307789185196E-4</c:v>
                </c:pt>
                <c:pt idx="440">
                  <c:v>8.4967878576548738E-4</c:v>
                </c:pt>
                <c:pt idx="441">
                  <c:v>8.4865321771314286E-4</c:v>
                </c:pt>
                <c:pt idx="442">
                  <c:v>8.4770424106558537E-4</c:v>
                </c:pt>
                <c:pt idx="443">
                  <c:v>8.4682969625291731E-4</c:v>
                </c:pt>
                <c:pt idx="444">
                  <c:v>8.4602739914705922E-4</c:v>
                </c:pt>
                <c:pt idx="445">
                  <c:v>8.4529514341931172E-4</c:v>
                </c:pt>
                <c:pt idx="446">
                  <c:v>8.4463070291089526E-4</c:v>
                </c:pt>
                <c:pt idx="447">
                  <c:v>8.4403183401434725E-4</c:v>
                </c:pt>
                <c:pt idx="448">
                  <c:v>8.4349627806365305E-4</c:v>
                </c:pt>
                <c:pt idx="449">
                  <c:v>8.4302176373097484E-4</c:v>
                </c:pt>
                <c:pt idx="450">
                  <c:v>8.4260600942783924E-4</c:v>
                </c:pt>
                <c:pt idx="451">
                  <c:v>8.422467257086408E-4</c:v>
                </c:pt>
                <c:pt idx="452">
                  <c:v>8.4194161767431536E-4</c:v>
                </c:pt>
                <c:pt idx="453">
                  <c:v>8.416883873740373E-4</c:v>
                </c:pt>
                <c:pt idx="454">
                  <c:v>8.4148473620279814E-4</c:v>
                </c:pt>
                <c:pt idx="455">
                  <c:v>8.4132836729272598E-4</c:v>
                </c:pt>
                <c:pt idx="456">
                  <c:v>8.4121698789601195E-4</c:v>
                </c:pt>
                <c:pt idx="457">
                  <c:v>8.4114831175731658E-4</c:v>
                </c:pt>
                <c:pt idx="458">
                  <c:v>8.4112006147354023E-4</c:v>
                </c:pt>
                <c:pt idx="459">
                  <c:v>8.4112997083884999E-4</c:v>
                </c:pt>
                <c:pt idx="460">
                  <c:v>8.4117578717287235E-4</c:v>
                </c:pt>
                <c:pt idx="461">
                  <c:v>8.4125527362997291E-4</c:v>
                </c:pt>
                <c:pt idx="462">
                  <c:v>8.4136621148756365E-4</c:v>
                </c:pt>
                <c:pt idx="463">
                  <c:v>8.4150640241139425E-4</c:v>
                </c:pt>
                <c:pt idx="464">
                  <c:v>8.4167367069580871E-4</c:v>
                </c:pt>
                <c:pt idx="465">
                  <c:v>8.4186586547696637E-4</c:v>
                </c:pt>
                <c:pt idx="466">
                  <c:v>8.4208086291705372E-4</c:v>
                </c:pt>
                <c:pt idx="467">
                  <c:v>8.4231656835753775E-4</c:v>
                </c:pt>
                <c:pt idx="468">
                  <c:v>8.4257091843954008E-4</c:v>
                </c:pt>
                <c:pt idx="469">
                  <c:v>8.4284188318944008E-4</c:v>
                </c:pt>
                <c:pt idx="470">
                  <c:v>8.4312746806784592E-4</c:v>
                </c:pt>
                <c:pt idx="471">
                  <c:v>8.4342571598010601E-4</c:v>
                </c:pt>
                <c:pt idx="472">
                  <c:v>8.4373470924656703E-4</c:v>
                </c:pt>
                <c:pt idx="473">
                  <c:v>8.4405257153082037E-4</c:v>
                </c:pt>
                <c:pt idx="474">
                  <c:v>8.4437746972421753E-4</c:v>
                </c:pt>
                <c:pt idx="475">
                  <c:v>8.4470761578497291E-4</c:v>
                </c:pt>
                <c:pt idx="476">
                  <c:v>8.4504126853021297E-4</c:v>
                </c:pt>
                <c:pt idx="477">
                  <c:v>8.4537673537937383E-4</c:v>
                </c:pt>
                <c:pt idx="478">
                  <c:v>8.4571237404739146E-4</c:v>
                </c:pt>
                <c:pt idx="479">
                  <c:v>8.4604659418617491E-4</c:v>
                </c:pt>
                <c:pt idx="480">
                  <c:v>8.4637785897289633E-4</c:v>
                </c:pt>
                <c:pt idx="481">
                  <c:v>8.4670468664368418E-4</c:v>
                </c:pt>
                <c:pt idx="482">
                  <c:v>8.4702565197134882E-4</c:v>
                </c:pt>
                <c:pt idx="483">
                  <c:v>8.4733938768582313E-4</c:v>
                </c:pt>
                <c:pt idx="484">
                  <c:v>8.4764458583605213E-4</c:v>
                </c:pt>
                <c:pt idx="485">
                  <c:v>8.4793999909211625E-4</c:v>
                </c:pt>
                <c:pt idx="486">
                  <c:v>8.4822444198642572E-4</c:v>
                </c:pt>
                <c:pt idx="487">
                  <c:v>8.4849679209288273E-4</c:v>
                </c:pt>
                <c:pt idx="488">
                  <c:v>8.4875599114295403E-4</c:v>
                </c:pt>
                <c:pt idx="489">
                  <c:v>8.4900104607766528E-4</c:v>
                </c:pt>
                <c:pt idx="490">
                  <c:v>8.4923103003457345E-4</c:v>
                </c:pt>
                <c:pt idx="491">
                  <c:v>8.4944508326884104E-4</c:v>
                </c:pt>
                <c:pt idx="492">
                  <c:v>8.4964241400758847E-4</c:v>
                </c:pt>
                <c:pt idx="493">
                  <c:v>8.4982229923676478E-4</c:v>
                </c:pt>
                <c:pt idx="494">
                  <c:v>8.4998408541983399E-4</c:v>
                </c:pt>
                <c:pt idx="495">
                  <c:v>8.5012718914763657E-4</c:v>
                </c:pt>
                <c:pt idx="496">
                  <c:v>8.5025109771884864E-4</c:v>
                </c:pt>
                <c:pt idx="497">
                  <c:v>8.5035536965051887E-4</c:v>
                </c:pt>
                <c:pt idx="498">
                  <c:v>8.504396351182305E-4</c:v>
                </c:pt>
                <c:pt idx="499">
                  <c:v>8.5050359632549578E-4</c:v>
                </c:pt>
                <c:pt idx="500">
                  <c:v>8.5054702780205417E-4</c:v>
                </c:pt>
                <c:pt idx="501">
                  <c:v>8.505697766308084E-4</c:v>
                </c:pt>
                <c:pt idx="502">
                  <c:v>8.5057176260319755E-4</c:v>
                </c:pt>
                <c:pt idx="503">
                  <c:v>8.5055297830286826E-4</c:v>
                </c:pt>
                <c:pt idx="504">
                  <c:v>8.5051348911757219E-4</c:v>
                </c:pt>
                <c:pt idx="505">
                  <c:v>8.5045343317927688E-4</c:v>
                </c:pt>
                <c:pt idx="506">
                  <c:v>8.5037302123254792E-4</c:v>
                </c:pt>
                <c:pt idx="507">
                  <c:v>8.5027253643131702E-4</c:v>
                </c:pt>
                <c:pt idx="508">
                  <c:v>8.5015233406422156E-4</c:v>
                </c:pt>
                <c:pt idx="509">
                  <c:v>8.5001284120875893E-4</c:v>
                </c:pt>
                <c:pt idx="510">
                  <c:v>8.4985455631456607E-4</c:v>
                </c:pt>
                <c:pt idx="511">
                  <c:v>8.4967804871619772E-4</c:v>
                </c:pt>
                <c:pt idx="512">
                  <c:v>8.4948395807583649E-4</c:v>
                </c:pt>
                <c:pt idx="513">
                  <c:v>8.4927299375643563E-4</c:v>
                </c:pt>
                <c:pt idx="514">
                  <c:v>8.4904593412585229E-4</c:v>
                </c:pt>
                <c:pt idx="515">
                  <c:v>8.4880362579259371E-4</c:v>
                </c:pt>
                <c:pt idx="516">
                  <c:v>8.4854698277385919E-4</c:v>
                </c:pt>
                <c:pt idx="517">
                  <c:v>8.4827698559662072E-4</c:v>
                </c:pt>
                <c:pt idx="518">
                  <c:v>8.4799468033254358E-4</c:v>
                </c:pt>
                <c:pt idx="519">
                  <c:v>8.4770117756761097E-4</c:v>
                </c:pt>
                <c:pt idx="520">
                  <c:v>8.4739765130736997E-4</c:v>
                </c:pt>
                <c:pt idx="521">
                  <c:v>8.4708533781877753E-4</c:v>
                </c:pt>
                <c:pt idx="522">
                  <c:v>8.4676553440968022E-4</c:v>
                </c:pt>
                <c:pt idx="523">
                  <c:v>8.4643959814701612E-4</c:v>
                </c:pt>
                <c:pt idx="524">
                  <c:v>8.4610894451488301E-4</c:v>
                </c:pt>
                <c:pt idx="525">
                  <c:v>8.4577504601367117E-4</c:v>
                </c:pt>
                <c:pt idx="526">
                  <c:v>8.454394307015092E-4</c:v>
                </c:pt>
                <c:pt idx="527">
                  <c:v>8.4510368067932577E-4</c:v>
                </c:pt>
                <c:pt idx="528">
                  <c:v>8.4476943052087762E-4</c:v>
                </c:pt>
                <c:pt idx="529">
                  <c:v>8.4443836564914484E-4</c:v>
                </c:pt>
                <c:pt idx="530">
                  <c:v>8.4411222066054165E-4</c:v>
                </c:pt>
                <c:pt idx="531">
                  <c:v>8.437927775984379E-4</c:v>
                </c:pt>
                <c:pt idx="532">
                  <c:v>8.4348186417752922E-4</c:v>
                </c:pt>
                <c:pt idx="533">
                  <c:v>8.4318135196064317E-4</c:v>
                </c:pt>
                <c:pt idx="534">
                  <c:v>8.4289315448960226E-4</c:v>
                </c:pt>
                <c:pt idx="535">
                  <c:v>8.4261922537181579E-4</c:v>
                </c:pt>
                <c:pt idx="536">
                  <c:v>8.4236155632430218E-4</c:v>
                </c:pt>
                <c:pt idx="537">
                  <c:v>8.4212217517688932E-4</c:v>
                </c:pt>
                <c:pt idx="538">
                  <c:v>8.4190314383637051E-4</c:v>
                </c:pt>
                <c:pt idx="539">
                  <c:v>8.4170655621343296E-4</c:v>
                </c:pt>
                <c:pt idx="540">
                  <c:v>8.4153453611420599E-4</c:v>
                </c:pt>
                <c:pt idx="541">
                  <c:v>8.4138923509830845E-4</c:v>
                </c:pt>
                <c:pt idx="542">
                  <c:v>8.412728303053052E-4</c:v>
                </c:pt>
                <c:pt idx="543">
                  <c:v>8.4118752225150904E-4</c:v>
                </c:pt>
                <c:pt idx="544">
                  <c:v>8.4113553259909299E-4</c:v>
                </c:pt>
                <c:pt idx="545">
                  <c:v>8.4111910189950075E-4</c:v>
                </c:pt>
                <c:pt idx="546">
                  <c:v>8.4114048731316474E-4</c:v>
                </c:pt>
                <c:pt idx="547">
                  <c:v>8.4120196030756749E-4</c:v>
                </c:pt>
                <c:pt idx="548">
                  <c:v>8.4130580433569363E-4</c:v>
                </c:pt>
                <c:pt idx="549">
                  <c:v>8.4145431249694428E-4</c:v>
                </c:pt>
                <c:pt idx="550">
                  <c:v>8.4164978518259579E-4</c:v>
                </c:pt>
                <c:pt idx="551">
                  <c:v>8.418945277079027E-4</c:v>
                </c:pt>
                <c:pt idx="552">
                  <c:v>8.4219084793295349E-4</c:v>
                </c:pt>
                <c:pt idx="553">
                  <c:v>8.4254105387439901E-4</c:v>
                </c:pt>
                <c:pt idx="554">
                  <c:v>8.4294745131018164E-4</c:v>
                </c:pt>
                <c:pt idx="555">
                  <c:v>8.4341234137939901E-4</c:v>
                </c:pt>
                <c:pt idx="556">
                  <c:v>8.4393801817944072E-4</c:v>
                </c:pt>
                <c:pt idx="557">
                  <c:v>8.4452676636253871E-4</c:v>
                </c:pt>
                <c:pt idx="558">
                  <c:v>8.4518085873387238E-4</c:v>
                </c:pt>
                <c:pt idx="559">
                  <c:v>8.4590255385336773E-4</c:v>
                </c:pt>
                <c:pt idx="560">
                  <c:v>8.4669409364332903E-4</c:v>
                </c:pt>
                <c:pt idx="561">
                  <c:v>8.4755770100403117E-4</c:v>
                </c:pt>
                <c:pt idx="562">
                  <c:v>8.4849557743940033E-4</c:v>
                </c:pt>
                <c:pt idx="563">
                  <c:v>8.4950990069489565E-4</c:v>
                </c:pt>
                <c:pt idx="564">
                  <c:v>8.506028224096985E-4</c:v>
                </c:pt>
                <c:pt idx="565">
                  <c:v>8.5177646578529949E-4</c:v>
                </c:pt>
                <c:pt idx="566">
                  <c:v>8.5303292327256256E-4</c:v>
                </c:pt>
                <c:pt idx="567">
                  <c:v>8.54374254279325E-4</c:v>
                </c:pt>
                <c:pt idx="568">
                  <c:v>8.5580248290057859E-4</c:v>
                </c:pt>
                <c:pt idx="569">
                  <c:v>8.5731959567325339E-4</c:v>
                </c:pt>
                <c:pt idx="570">
                  <c:v>8.5892753935760556E-4</c:v>
                </c:pt>
                <c:pt idx="571">
                  <c:v>8.6062821874718887E-4</c:v>
                </c:pt>
                <c:pt idx="572">
                  <c:v>8.6242349450935888E-4</c:v>
                </c:pt>
                <c:pt idx="573">
                  <c:v>8.6431518105824006E-4</c:v>
                </c:pt>
                <c:pt idx="574">
                  <c:v>8.6630504446204867E-4</c:v>
                </c:pt>
                <c:pt idx="575">
                  <c:v>8.6839480038664203E-4</c:v>
                </c:pt>
                <c:pt idx="576">
                  <c:v>8.7058611207712592E-4</c:v>
                </c:pt>
                <c:pt idx="577">
                  <c:v>8.7288058837932446E-4</c:v>
                </c:pt>
                <c:pt idx="578">
                  <c:v>8.7527978180287598E-4</c:v>
                </c:pt>
                <c:pt idx="579">
                  <c:v>8.7778518662768798E-4</c:v>
                </c:pt>
                <c:pt idx="580">
                  <c:v>8.8039823705543985E-4</c:v>
                </c:pt>
                <c:pt idx="581">
                  <c:v>8.8312030540778905E-4</c:v>
                </c:pt>
                <c:pt idx="582">
                  <c:v>8.8595270037288639E-4</c:v>
                </c:pt>
                <c:pt idx="583">
                  <c:v>8.8889666530177691E-4</c:v>
                </c:pt>
                <c:pt idx="584">
                  <c:v>8.9195337655620399E-4</c:v>
                </c:pt>
                <c:pt idx="585">
                  <c:v>8.9512394190930148E-4</c:v>
                </c:pt>
                <c:pt idx="586">
                  <c:v>8.9840939900060759E-4</c:v>
                </c:pt>
                <c:pt idx="587">
                  <c:v>9.0181071384678091E-4</c:v>
                </c:pt>
                <c:pt idx="588">
                  <c:v>9.0532877940936436E-4</c:v>
                </c:pt>
                <c:pt idx="589">
                  <c:v>9.0896441422087977E-4</c:v>
                </c:pt>
                <c:pt idx="590">
                  <c:v>9.1271836107048793E-4</c:v>
                </c:pt>
                <c:pt idx="591">
                  <c:v>9.1659128575040502E-4</c:v>
                </c:pt>
                <c:pt idx="592">
                  <c:v>9.2058377586419829E-4</c:v>
                </c:pt>
                <c:pt idx="593">
                  <c:v>9.2469633969804804E-4</c:v>
                </c:pt>
                <c:pt idx="594">
                  <c:v>9.289294051559897E-4</c:v>
                </c:pt>
                <c:pt idx="595">
                  <c:v>9.3328331876010753E-4</c:v>
                </c:pt>
                <c:pt idx="596">
                  <c:v>9.3775834471659426E-4</c:v>
                </c:pt>
                <c:pt idx="597">
                  <c:v>9.4235466404851492E-4</c:v>
                </c:pt>
                <c:pt idx="598">
                  <c:v>9.4707237379609279E-4</c:v>
                </c:pt>
                <c:pt idx="599">
                  <c:v>9.5191148628522482E-4</c:v>
                </c:pt>
                <c:pt idx="600">
                  <c:v>9.5687192846493838E-4</c:v>
                </c:pt>
                <c:pt idx="601">
                  <c:v>9.6195354131437395E-4</c:v>
                </c:pt>
                <c:pt idx="602">
                  <c:v>9.6715607931986789E-4</c:v>
                </c:pt>
                <c:pt idx="603">
                  <c:v>9.7247921002262478E-4</c:v>
                </c:pt>
                <c:pt idx="604">
                  <c:v>9.7792251363743444E-4</c:v>
                </c:pt>
                <c:pt idx="605">
                  <c:v>9.8348548274277163E-4</c:v>
                </c:pt>
                <c:pt idx="606">
                  <c:v>9.8916752204261812E-4</c:v>
                </c:pt>
                <c:pt idx="607">
                  <c:v>9.9496794820024556E-4</c:v>
                </c:pt>
                <c:pt idx="608">
                  <c:v>1.0008859897441579E-3</c:v>
                </c:pt>
                <c:pt idx="609">
                  <c:v>1.0069207870463085E-3</c:v>
                </c:pt>
                <c:pt idx="610">
                  <c:v>1.0130713923726534E-3</c:v>
                </c:pt>
                <c:pt idx="611">
                  <c:v>1.0193367700060542E-3</c:v>
                </c:pt>
                <c:pt idx="612">
                  <c:v>1.0257157964414653E-3</c:v>
                </c:pt>
                <c:pt idx="613">
                  <c:v>1.0322072606532718E-3</c:v>
                </c:pt>
                <c:pt idx="614">
                  <c:v>1.0388098644346189E-3</c:v>
                </c:pt>
                <c:pt idx="615">
                  <c:v>1.0455222228084472E-3</c:v>
                </c:pt>
                <c:pt idx="616">
                  <c:v>1.0523428645099803E-3</c:v>
                </c:pt>
                <c:pt idx="617">
                  <c:v>1.0592702325402277E-3</c:v>
                </c:pt>
                <c:pt idx="618">
                  <c:v>1.0663026847901531E-3</c:v>
                </c:pt>
                <c:pt idx="619">
                  <c:v>1.0734384947349352E-3</c:v>
                </c:pt>
                <c:pt idx="620">
                  <c:v>1.0806758521978517E-3</c:v>
                </c:pt>
                <c:pt idx="621">
                  <c:v>1.0880128641831163E-3</c:v>
                </c:pt>
                <c:pt idx="622">
                  <c:v>1.0954475557770347E-3</c:v>
                </c:pt>
                <c:pt idx="623">
                  <c:v>1.1029778711167369E-3</c:v>
                </c:pt>
                <c:pt idx="624">
                  <c:v>1.110601674425738E-3</c:v>
                </c:pt>
                <c:pt idx="625">
                  <c:v>1.1183167511154386E-3</c:v>
                </c:pt>
                <c:pt idx="626">
                  <c:v>1.1261208089517049E-3</c:v>
                </c:pt>
                <c:pt idx="627">
                  <c:v>1.134011479285579E-3</c:v>
                </c:pt>
                <c:pt idx="628">
                  <c:v>1.1419863183471082E-3</c:v>
                </c:pt>
                <c:pt idx="629">
                  <c:v>1.1500428086012261E-3</c:v>
                </c:pt>
                <c:pt idx="630">
                  <c:v>1.1581783601646205E-3</c:v>
                </c:pt>
                <c:pt idx="631">
                  <c:v>1.1663903122823718E-3</c:v>
                </c:pt>
                <c:pt idx="632">
                  <c:v>1.1746759348631912E-3</c:v>
                </c:pt>
                <c:pt idx="633">
                  <c:v>1.1830324300720102E-3</c:v>
                </c:pt>
                <c:pt idx="634">
                  <c:v>1.1914569339785859E-3</c:v>
                </c:pt>
                <c:pt idx="635">
                  <c:v>1.1999465182607834E-3</c:v>
                </c:pt>
                <c:pt idx="636">
                  <c:v>1.2084981919611626E-3</c:v>
                </c:pt>
                <c:pt idx="637">
                  <c:v>1.2171089032953753E-3</c:v>
                </c:pt>
                <c:pt idx="638">
                  <c:v>1.2257755415109666E-3</c:v>
                </c:pt>
                <c:pt idx="639">
                  <c:v>1.234494938794988E-3</c:v>
                </c:pt>
                <c:pt idx="640">
                  <c:v>1.243263872228896E-3</c:v>
                </c:pt>
                <c:pt idx="641">
                  <c:v>1.252079065789126E-3</c:v>
                </c:pt>
                <c:pt idx="642">
                  <c:v>1.260937192391706E-3</c:v>
                </c:pt>
                <c:pt idx="643">
                  <c:v>1.2698348759792352E-3</c:v>
                </c:pt>
                <c:pt idx="644">
                  <c:v>1.2787686936485052E-3</c:v>
                </c:pt>
                <c:pt idx="645">
                  <c:v>1.2877351778170613E-3</c:v>
                </c:pt>
                <c:pt idx="646">
                  <c:v>1.2967308184269029E-3</c:v>
                </c:pt>
                <c:pt idx="647">
                  <c:v>1.3057520651835164E-3</c:v>
                </c:pt>
                <c:pt idx="648">
                  <c:v>1.3147953298284451E-3</c:v>
                </c:pt>
                <c:pt idx="649">
                  <c:v>1.3238569884435141E-3</c:v>
                </c:pt>
                <c:pt idx="650">
                  <c:v>1.3329333837848664E-3</c:v>
                </c:pt>
                <c:pt idx="651">
                  <c:v>1.3420208276448517E-3</c:v>
                </c:pt>
                <c:pt idx="652">
                  <c:v>1.3511156032399141E-3</c:v>
                </c:pt>
                <c:pt idx="653">
                  <c:v>1.3602139676225054E-3</c:v>
                </c:pt>
                <c:pt idx="654">
                  <c:v>1.3693121541150481E-3</c:v>
                </c:pt>
                <c:pt idx="655">
                  <c:v>1.3784063747640228E-3</c:v>
                </c:pt>
                <c:pt idx="656">
                  <c:v>1.3874928228121328E-3</c:v>
                </c:pt>
                <c:pt idx="657">
                  <c:v>1.3965676751866211E-3</c:v>
                </c:pt>
                <c:pt idx="658">
                  <c:v>1.40562709500166E-3</c:v>
                </c:pt>
                <c:pt idx="659">
                  <c:v>1.414667234072812E-3</c:v>
                </c:pt>
                <c:pt idx="660">
                  <c:v>1.4236842354415817E-3</c:v>
                </c:pt>
                <c:pt idx="661">
                  <c:v>1.4326742359079569E-3</c:v>
                </c:pt>
                <c:pt idx="662">
                  <c:v>1.4416333685689606E-3</c:v>
                </c:pt>
                <c:pt idx="663">
                  <c:v>1.4505577653611524E-3</c:v>
                </c:pt>
                <c:pt idx="664">
                  <c:v>1.4594435596050567E-3</c:v>
                </c:pt>
                <c:pt idx="665">
                  <c:v>1.4682868885494359E-3</c:v>
                </c:pt>
                <c:pt idx="666">
                  <c:v>1.4770838959134872E-3</c:v>
                </c:pt>
                <c:pt idx="667">
                  <c:v>1.4858307344247971E-3</c:v>
                </c:pt>
                <c:pt idx="668">
                  <c:v>1.4945235683511552E-3</c:v>
                </c:pt>
                <c:pt idx="669">
                  <c:v>1.5031585760241347E-3</c:v>
                </c:pt>
                <c:pt idx="670">
                  <c:v>1.5117319523525207E-3</c:v>
                </c:pt>
                <c:pt idx="671">
                  <c:v>1.5202399113235141E-3</c:v>
                </c:pt>
                <c:pt idx="672">
                  <c:v>1.5286786884897978E-3</c:v>
                </c:pt>
                <c:pt idx="673">
                  <c:v>1.5370445434405022E-3</c:v>
                </c:pt>
                <c:pt idx="674">
                  <c:v>1.54533376225411E-3</c:v>
                </c:pt>
                <c:pt idx="675">
                  <c:v>1.5535426599313771E-3</c:v>
                </c:pt>
                <c:pt idx="676">
                  <c:v>1.5616675828064312E-3</c:v>
                </c:pt>
                <c:pt idx="677">
                  <c:v>1.5697049109340822E-3</c:v>
                </c:pt>
                <c:pt idx="678">
                  <c:v>1.5776510604515472E-3</c:v>
                </c:pt>
                <c:pt idx="679">
                  <c:v>1.5855024859127501E-3</c:v>
                </c:pt>
                <c:pt idx="680">
                  <c:v>1.593255682593408E-3</c:v>
                </c:pt>
                <c:pt idx="681">
                  <c:v>1.6009071887650799E-3</c:v>
                </c:pt>
                <c:pt idx="682">
                  <c:v>1.6084535879365279E-3</c:v>
                </c:pt>
                <c:pt idx="683">
                  <c:v>1.6158915110605669E-3</c:v>
                </c:pt>
                <c:pt idx="684">
                  <c:v>1.6232176387048231E-3</c:v>
                </c:pt>
                <c:pt idx="685">
                  <c:v>1.6304287031846973E-3</c:v>
                </c:pt>
                <c:pt idx="686">
                  <c:v>1.6375214906569487E-3</c:v>
                </c:pt>
                <c:pt idx="687">
                  <c:v>1.6444928431722967E-3</c:v>
                </c:pt>
                <c:pt idx="688">
                  <c:v>1.6513396606855797E-3</c:v>
                </c:pt>
                <c:pt idx="689">
                  <c:v>1.6580589030218585E-3</c:v>
                </c:pt>
                <c:pt idx="690">
                  <c:v>1.6646475917971191E-3</c:v>
                </c:pt>
                <c:pt idx="691">
                  <c:v>1.6711028122921268E-3</c:v>
                </c:pt>
                <c:pt idx="692">
                  <c:v>1.6774217152779956E-3</c:v>
                </c:pt>
                <c:pt idx="693">
                  <c:v>1.6836015187922625E-3</c:v>
                </c:pt>
                <c:pt idx="694">
                  <c:v>1.6896395098640856E-3</c:v>
                </c:pt>
                <c:pt idx="695">
                  <c:v>1.6955330461873822E-3</c:v>
                </c:pt>
                <c:pt idx="696">
                  <c:v>1.7012795577407065E-3</c:v>
                </c:pt>
                <c:pt idx="697">
                  <c:v>1.7068765483526976E-3</c:v>
                </c:pt>
                <c:pt idx="698">
                  <c:v>1.7123215972120564E-3</c:v>
                </c:pt>
                <c:pt idx="699">
                  <c:v>1.7176123603209414E-3</c:v>
                </c:pt>
                <c:pt idx="700">
                  <c:v>1.7227465718908823E-3</c:v>
                </c:pt>
                <c:pt idx="701">
                  <c:v>1.7277220456801271E-3</c:v>
                </c:pt>
                <c:pt idx="702">
                  <c:v>1.7325366762716786E-3</c:v>
                </c:pt>
                <c:pt idx="703">
                  <c:v>1.7371884402911117E-3</c:v>
                </c:pt>
                <c:pt idx="704">
                  <c:v>1.7416753975633278E-3</c:v>
                </c:pt>
                <c:pt idx="705">
                  <c:v>1.7459956922076451E-3</c:v>
                </c:pt>
                <c:pt idx="706">
                  <c:v>1.7501475536704073E-3</c:v>
                </c:pt>
                <c:pt idx="707">
                  <c:v>1.7541292976945874E-3</c:v>
                </c:pt>
                <c:pt idx="708">
                  <c:v>1.7579393272257398E-3</c:v>
                </c:pt>
                <c:pt idx="709">
                  <c:v>1.7615761332538415E-3</c:v>
                </c:pt>
                <c:pt idx="710">
                  <c:v>1.7650382955905048E-3</c:v>
                </c:pt>
                <c:pt idx="711">
                  <c:v>1.7683244835812132E-3</c:v>
                </c:pt>
                <c:pt idx="712">
                  <c:v>1.771433456752148E-3</c:v>
                </c:pt>
                <c:pt idx="713">
                  <c:v>1.7743640653914115E-3</c:v>
                </c:pt>
                <c:pt idx="714">
                  <c:v>1.7771152510643144E-3</c:v>
                </c:pt>
                <c:pt idx="715">
                  <c:v>1.7796860470625966E-3</c:v>
                </c:pt>
                <c:pt idx="716">
                  <c:v>1.7820755787874038E-3</c:v>
                </c:pt>
                <c:pt idx="717">
                  <c:v>1.784283064066004E-3</c:v>
                </c:pt>
                <c:pt idx="718">
                  <c:v>1.7863078134021959E-3</c:v>
                </c:pt>
                <c:pt idx="719">
                  <c:v>1.7881492301603931E-3</c:v>
                </c:pt>
                <c:pt idx="720">
                  <c:v>1.7898068106836154E-3</c:v>
                </c:pt>
                <c:pt idx="721">
                  <c:v>1.791280144345347E-3</c:v>
                </c:pt>
                <c:pt idx="722">
                  <c:v>1.7925689135356239E-3</c:v>
                </c:pt>
                <c:pt idx="723">
                  <c:v>1.7936728935815057E-3</c:v>
                </c:pt>
                <c:pt idx="724">
                  <c:v>1.7945919526022726E-3</c:v>
                </c:pt>
                <c:pt idx="725">
                  <c:v>1.7953260512997243E-3</c:v>
                </c:pt>
                <c:pt idx="726">
                  <c:v>1.7958752426839759E-3</c:v>
                </c:pt>
                <c:pt idx="727">
                  <c:v>1.796239671735186E-3</c:v>
                </c:pt>
                <c:pt idx="728">
                  <c:v>1.7964195750018001E-3</c:v>
                </c:pt>
                <c:pt idx="729">
                  <c:v>1.7964152801358121E-3</c:v>
                </c:pt>
                <c:pt idx="730">
                  <c:v>1.7962272053657219E-3</c:v>
                </c:pt>
                <c:pt idx="731">
                  <c:v>1.7958558589078076E-3</c:v>
                </c:pt>
                <c:pt idx="732">
                  <c:v>1.7953018383164248E-3</c:v>
                </c:pt>
                <c:pt idx="733">
                  <c:v>1.7945658297741653E-3</c:v>
                </c:pt>
                <c:pt idx="734">
                  <c:v>1.7936486073225804E-3</c:v>
                </c:pt>
                <c:pt idx="735">
                  <c:v>1.7925510320344344E-3</c:v>
                </c:pt>
                <c:pt idx="736">
                  <c:v>1.791274051128295E-3</c:v>
                </c:pt>
                <c:pt idx="737">
                  <c:v>1.7898186970264833E-3</c:v>
                </c:pt>
                <c:pt idx="738">
                  <c:v>1.7881860863572922E-3</c:v>
                </c:pt>
                <c:pt idx="739">
                  <c:v>1.7863774189025962E-3</c:v>
                </c:pt>
                <c:pt idx="740">
                  <c:v>1.7843939764918392E-3</c:v>
                </c:pt>
                <c:pt idx="741">
                  <c:v>1.7822371218435885E-3</c:v>
                </c:pt>
                <c:pt idx="742">
                  <c:v>1.7799082973557088E-3</c:v>
                </c:pt>
                <c:pt idx="743">
                  <c:v>1.7774090238454649E-3</c:v>
                </c:pt>
                <c:pt idx="744">
                  <c:v>1.7747408992406684E-3</c:v>
                </c:pt>
                <c:pt idx="745">
                  <c:v>1.7719055972231774E-3</c:v>
                </c:pt>
                <c:pt idx="746">
                  <c:v>1.7689048658260759E-3</c:v>
                </c:pt>
                <c:pt idx="747">
                  <c:v>1.7657405259857771E-3</c:v>
                </c:pt>
                <c:pt idx="748">
                  <c:v>1.7624144700504527E-3</c:v>
                </c:pt>
                <c:pt idx="749">
                  <c:v>1.7589286602462308E-3</c:v>
                </c:pt>
                <c:pt idx="750">
                  <c:v>1.7552851271024302E-3</c:v>
                </c:pt>
                <c:pt idx="751">
                  <c:v>1.7514859678374583E-3</c:v>
                </c:pt>
                <c:pt idx="752">
                  <c:v>1.7475333447066685E-3</c:v>
                </c:pt>
                <c:pt idx="753">
                  <c:v>1.7434294833137973E-3</c:v>
                </c:pt>
                <c:pt idx="754">
                  <c:v>1.7391766708874557E-3</c:v>
                </c:pt>
                <c:pt idx="755">
                  <c:v>1.7347772545241462E-3</c:v>
                </c:pt>
                <c:pt idx="756">
                  <c:v>1.7302336393995048E-3</c:v>
                </c:pt>
                <c:pt idx="757">
                  <c:v>1.7255482869491792E-3</c:v>
                </c:pt>
                <c:pt idx="758">
                  <c:v>1.7207237130210896E-3</c:v>
                </c:pt>
                <c:pt idx="759">
                  <c:v>1.7157624860005831E-3</c:v>
                </c:pt>
                <c:pt idx="760">
                  <c:v>1.7106672249100948E-3</c:v>
                </c:pt>
                <c:pt idx="761">
                  <c:v>1.7054405974850642E-3</c:v>
                </c:pt>
                <c:pt idx="762">
                  <c:v>1.7000853182276043E-3</c:v>
                </c:pt>
                <c:pt idx="763">
                  <c:v>1.6946041464397075E-3</c:v>
                </c:pt>
                <c:pt idx="764">
                  <c:v>1.688999884237578E-3</c:v>
                </c:pt>
                <c:pt idx="765">
                  <c:v>1.6832753745487589E-3</c:v>
                </c:pt>
                <c:pt idx="766">
                  <c:v>1.6774334990937978E-3</c:v>
                </c:pt>
                <c:pt idx="767">
                  <c:v>1.6714771763540631E-3</c:v>
                </c:pt>
                <c:pt idx="768">
                  <c:v>1.6654093595273917E-3</c:v>
                </c:pt>
                <c:pt idx="769">
                  <c:v>1.6592330344733274E-3</c:v>
                </c:pt>
                <c:pt idx="770">
                  <c:v>1.652951217649521E-3</c:v>
                </c:pt>
                <c:pt idx="771">
                  <c:v>1.6465669540410767E-3</c:v>
                </c:pt>
                <c:pt idx="772">
                  <c:v>1.6400833150844196E-3</c:v>
                </c:pt>
                <c:pt idx="773">
                  <c:v>1.6335033965874475E-3</c:v>
                </c:pt>
                <c:pt idx="774">
                  <c:v>1.6268303166475553E-3</c:v>
                </c:pt>
                <c:pt idx="775">
                  <c:v>1.6200672135692335E-3</c:v>
                </c:pt>
                <c:pt idx="776">
                  <c:v>1.6132172437828467E-3</c:v>
                </c:pt>
                <c:pt idx="777">
                  <c:v>1.6062835797662637E-3</c:v>
                </c:pt>
                <c:pt idx="778">
                  <c:v>1.5992694079709291E-3</c:v>
                </c:pt>
                <c:pt idx="779">
                  <c:v>1.5921779267539934E-3</c:v>
                </c:pt>
                <c:pt idx="780">
                  <c:v>1.5850123443181107E-3</c:v>
                </c:pt>
                <c:pt idx="781">
                  <c:v>1.5777758766604214E-3</c:v>
                </c:pt>
                <c:pt idx="782">
                  <c:v>1.5704717455323552E-3</c:v>
                </c:pt>
                <c:pt idx="783">
                  <c:v>1.5631031764117283E-3</c:v>
                </c:pt>
                <c:pt idx="784">
                  <c:v>1.5556733964886787E-3</c:v>
                </c:pt>
                <c:pt idx="785">
                  <c:v>1.548185632666932E-3</c:v>
                </c:pt>
                <c:pt idx="786">
                  <c:v>1.5406431095818492E-3</c:v>
                </c:pt>
                <c:pt idx="787">
                  <c:v>1.5330490476367399E-3</c:v>
                </c:pt>
                <c:pt idx="788">
                  <c:v>1.5254066610588444E-3</c:v>
                </c:pt>
                <c:pt idx="789">
                  <c:v>1.5177191559763454E-3</c:v>
                </c:pt>
                <c:pt idx="790">
                  <c:v>1.5099897285178461E-3</c:v>
                </c:pt>
                <c:pt idx="791">
                  <c:v>1.5022215629355799E-3</c:v>
                </c:pt>
                <c:pt idx="792">
                  <c:v>1.4944178297537553E-3</c:v>
                </c:pt>
                <c:pt idx="793">
                  <c:v>1.4865816839431663E-3</c:v>
                </c:pt>
                <c:pt idx="794">
                  <c:v>1.4787162631234984E-3</c:v>
                </c:pt>
                <c:pt idx="795">
                  <c:v>1.470824685794378E-3</c:v>
                </c:pt>
                <c:pt idx="796">
                  <c:v>1.4629100495964381E-3</c:v>
                </c:pt>
                <c:pt idx="797">
                  <c:v>1.4549754296035622E-3</c:v>
                </c:pt>
                <c:pt idx="798">
                  <c:v>1.4470238766473068E-3</c:v>
                </c:pt>
                <c:pt idx="799">
                  <c:v>1.4390584156746939E-3</c:v>
                </c:pt>
                <c:pt idx="800">
                  <c:v>1.4310820441403756E-3</c:v>
                </c:pt>
                <c:pt idx="801">
                  <c:v>1.4230977304341245E-3</c:v>
                </c:pt>
                <c:pt idx="802">
                  <c:v>1.4151084123446627E-3</c:v>
                </c:pt>
                <c:pt idx="803">
                  <c:v>1.407116995560744E-3</c:v>
                </c:pt>
                <c:pt idx="804">
                  <c:v>1.3991263522103569E-3</c:v>
                </c:pt>
                <c:pt idx="805">
                  <c:v>1.3911393194388916E-3</c:v>
                </c:pt>
                <c:pt idx="806">
                  <c:v>1.3831586980270977E-3</c:v>
                </c:pt>
                <c:pt idx="807">
                  <c:v>1.3751872510495743E-3</c:v>
                </c:pt>
                <c:pt idx="808">
                  <c:v>1.3672277025745011E-3</c:v>
                </c:pt>
                <c:pt idx="809">
                  <c:v>1.3592827364053218E-3</c:v>
                </c:pt>
                <c:pt idx="810">
                  <c:v>1.3513549948649898E-3</c:v>
                </c:pt>
                <c:pt idx="811">
                  <c:v>1.3434470776233802E-3</c:v>
                </c:pt>
                <c:pt idx="812">
                  <c:v>1.3355615405684213E-3</c:v>
                </c:pt>
                <c:pt idx="813">
                  <c:v>1.327700894721435E-3</c:v>
                </c:pt>
                <c:pt idx="814">
                  <c:v>1.3198676051971938E-3</c:v>
                </c:pt>
                <c:pt idx="815">
                  <c:v>1.3120640902090552E-3</c:v>
                </c:pt>
                <c:pt idx="816">
                  <c:v>1.3042927201196079E-3</c:v>
                </c:pt>
                <c:pt idx="817">
                  <c:v>1.2965558165371276E-3</c:v>
                </c:pt>
                <c:pt idx="818">
                  <c:v>1.2888556514581667E-3</c:v>
                </c:pt>
                <c:pt idx="819">
                  <c:v>1.2811944464564725E-3</c:v>
                </c:pt>
                <c:pt idx="820">
                  <c:v>1.2735743719185274E-3</c:v>
                </c:pt>
                <c:pt idx="821">
                  <c:v>1.2659975463257399E-3</c:v>
                </c:pt>
                <c:pt idx="822">
                  <c:v>1.2584660355835769E-3</c:v>
                </c:pt>
                <c:pt idx="823">
                  <c:v>1.2509818523975356E-3</c:v>
                </c:pt>
                <c:pt idx="824">
                  <c:v>1.2435469556961345E-3</c:v>
                </c:pt>
                <c:pt idx="825">
                  <c:v>1.2361632501008103E-3</c:v>
                </c:pt>
                <c:pt idx="826">
                  <c:v>1.228832585442729E-3</c:v>
                </c:pt>
                <c:pt idx="827">
                  <c:v>1.2215567563264057E-3</c:v>
                </c:pt>
                <c:pt idx="828">
                  <c:v>1.2143375017399916E-3</c:v>
                </c:pt>
                <c:pt idx="829">
                  <c:v>1.207176504712036E-3</c:v>
                </c:pt>
                <c:pt idx="830">
                  <c:v>1.2000753920145592E-3</c:v>
                </c:pt>
                <c:pt idx="831">
                  <c:v>1.1930357339121323E-3</c:v>
                </c:pt>
                <c:pt idx="832">
                  <c:v>1.1860590439566878E-3</c:v>
                </c:pt>
                <c:pt idx="833">
                  <c:v>1.1791467788277398E-3</c:v>
                </c:pt>
                <c:pt idx="834">
                  <c:v>1.1723003382176067E-3</c:v>
                </c:pt>
                <c:pt idx="835">
                  <c:v>1.1655210647612978E-3</c:v>
                </c:pt>
                <c:pt idx="836">
                  <c:v>1.1588102440105014E-3</c:v>
                </c:pt>
                <c:pt idx="837">
                  <c:v>1.1521691044513579E-3</c:v>
                </c:pt>
                <c:pt idx="838">
                  <c:v>1.1455988175653128E-3</c:v>
                </c:pt>
                <c:pt idx="839">
                  <c:v>1.1391004979326761E-3</c:v>
                </c:pt>
                <c:pt idx="840">
                  <c:v>1.1326752033781662E-3</c:v>
                </c:pt>
                <c:pt idx="841">
                  <c:v>1.1263239351578941E-3</c:v>
                </c:pt>
                <c:pt idx="842">
                  <c:v>1.1200476381871371E-3</c:v>
                </c:pt>
                <c:pt idx="843">
                  <c:v>1.1138472013081805E-3</c:v>
                </c:pt>
                <c:pt idx="844">
                  <c:v>1.1077234575975479E-3</c:v>
                </c:pt>
                <c:pt idx="845">
                  <c:v>1.1016771847118815E-3</c:v>
                </c:pt>
                <c:pt idx="846">
                  <c:v>1.0957091052716849E-3</c:v>
                </c:pt>
                <c:pt idx="847">
                  <c:v>1.0898198872821411E-3</c:v>
                </c:pt>
                <c:pt idx="848">
                  <c:v>1.0840101445901953E-3</c:v>
                </c:pt>
                <c:pt idx="849">
                  <c:v>1.0782804373770383E-3</c:v>
                </c:pt>
                <c:pt idx="850">
                  <c:v>1.0726312726851233E-3</c:v>
                </c:pt>
                <c:pt idx="851">
                  <c:v>1.0670631049788163E-3</c:v>
                </c:pt>
                <c:pt idx="852">
                  <c:v>1.0615763367377987E-3</c:v>
                </c:pt>
                <c:pt idx="853">
                  <c:v>1.0561713190822102E-3</c:v>
                </c:pt>
                <c:pt idx="854">
                  <c:v>1.0508483524286577E-3</c:v>
                </c:pt>
                <c:pt idx="855">
                  <c:v>1.0456076871760572E-3</c:v>
                </c:pt>
                <c:pt idx="856">
                  <c:v>1.040449524420315E-3</c:v>
                </c:pt>
                <c:pt idx="857">
                  <c:v>1.0353740166968992E-3</c:v>
                </c:pt>
                <c:pt idx="858">
                  <c:v>1.0303812687501674E-3</c:v>
                </c:pt>
                <c:pt idx="859">
                  <c:v>1.0254713383285293E-3</c:v>
                </c:pt>
                <c:pt idx="860">
                  <c:v>1.0206442370042912E-3</c:v>
                </c:pt>
                <c:pt idx="861">
                  <c:v>1.0158999310171774E-3</c:v>
                </c:pt>
                <c:pt idx="862">
                  <c:v>1.0112383421404284E-3</c:v>
                </c:pt>
                <c:pt idx="863">
                  <c:v>1.0066593485683979E-3</c:v>
                </c:pt>
                <c:pt idx="864">
                  <c:v>1.0021627858245348E-3</c:v>
                </c:pt>
                <c:pt idx="865">
                  <c:v>9.9774844768869115E-4</c:v>
                </c:pt>
                <c:pt idx="866">
                  <c:v>9.9341608714259024E-4</c:v>
                </c:pt>
                <c:pt idx="867">
                  <c:v>9.8916541733240992E-4</c:v>
                </c:pt>
                <c:pt idx="868">
                  <c:v>9.8499611254729996E-4</c:v>
                </c:pt>
                <c:pt idx="869">
                  <c:v>9.8090780921274829E-4</c:v>
                </c:pt>
                <c:pt idx="870">
                  <c:v>9.7690010689770461E-4</c:v>
                </c:pt>
                <c:pt idx="871">
                  <c:v>9.72972569334259E-4</c:v>
                </c:pt>
                <c:pt idx="872">
                  <c:v>9.6912472544885987E-4</c:v>
                </c:pt>
                <c:pt idx="873">
                  <c:v>9.6535607040385636E-4</c:v>
                </c:pt>
                <c:pt idx="874">
                  <c:v>9.6166606664833747E-4</c:v>
                </c:pt>
                <c:pt idx="875">
                  <c:v>9.5805414497709767E-4</c:v>
                </c:pt>
                <c:pt idx="876">
                  <c:v>9.5451970559664982E-4</c:v>
                </c:pt>
                <c:pt idx="877">
                  <c:v>9.5106211919719825E-4</c:v>
                </c:pt>
                <c:pt idx="878">
                  <c:v>9.4768072802945802E-4</c:v>
                </c:pt>
                <c:pt idx="879">
                  <c:v>9.4437484698527054E-4</c:v>
                </c:pt>
                <c:pt idx="880">
                  <c:v>9.4114376468091144E-4</c:v>
                </c:pt>
                <c:pt idx="881">
                  <c:v>9.3798674454206366E-4</c:v>
                </c:pt>
                <c:pt idx="882">
                  <c:v>9.3490302588938564E-4</c:v>
                </c:pt>
                <c:pt idx="883">
                  <c:v>9.3189182502365173E-4</c:v>
                </c:pt>
                <c:pt idx="884">
                  <c:v>9.2895233630943866E-4</c:v>
                </c:pt>
                <c:pt idx="885">
                  <c:v>9.2608373325635523E-4</c:v>
                </c:pt>
                <c:pt idx="886">
                  <c:v>9.232851695968223E-4</c:v>
                </c:pt>
                <c:pt idx="887">
                  <c:v>9.2055578035943417E-4</c:v>
                </c:pt>
                <c:pt idx="888">
                  <c:v>9.1789468293693827E-4</c:v>
                </c:pt>
                <c:pt idx="889">
                  <c:v>9.1530097814790346E-4</c:v>
                </c:pt>
                <c:pt idx="890">
                  <c:v>9.1277375129115296E-4</c:v>
                </c:pt>
                <c:pt idx="891">
                  <c:v>9.1031207319206594E-4</c:v>
                </c:pt>
                <c:pt idx="892">
                  <c:v>9.0791500123986978E-4</c:v>
                </c:pt>
                <c:pt idx="893">
                  <c:v>9.0558158041506684E-4</c:v>
                </c:pt>
                <c:pt idx="894">
                  <c:v>9.0331084430616312E-4</c:v>
                </c:pt>
                <c:pt idx="895">
                  <c:v>9.0110181611488798E-4</c:v>
                </c:pt>
                <c:pt idx="896">
                  <c:v>8.9895350964911466E-4</c:v>
                </c:pt>
                <c:pt idx="897">
                  <c:v>8.9686493030272454E-4</c:v>
                </c:pt>
                <c:pt idx="898">
                  <c:v>8.9483507602167362E-4</c:v>
                </c:pt>
                <c:pt idx="899">
                  <c:v>8.9286293825554749E-4</c:v>
                </c:pt>
                <c:pt idx="900">
                  <c:v>8.9094750289392291E-4</c:v>
                </c:pt>
                <c:pt idx="901">
                  <c:v>8.8908775118687095E-4</c:v>
                </c:pt>
                <c:pt idx="902">
                  <c:v>8.8728266064897398E-4</c:v>
                </c:pt>
                <c:pt idx="903">
                  <c:v>8.8553120594624449E-4</c:v>
                </c:pt>
                <c:pt idx="904">
                  <c:v>8.838323597653748E-4</c:v>
                </c:pt>
                <c:pt idx="905">
                  <c:v>8.8218509366476232E-4</c:v>
                </c:pt>
                <c:pt idx="906">
                  <c:v>8.8058837890679241E-4</c:v>
                </c:pt>
                <c:pt idx="907">
                  <c:v>8.7904118727088641E-4</c:v>
                </c:pt>
                <c:pt idx="908">
                  <c:v>8.7754249184684887E-4</c:v>
                </c:pt>
                <c:pt idx="909">
                  <c:v>8.7609126780808524E-4</c:v>
                </c:pt>
                <c:pt idx="910">
                  <c:v>8.7468649316427857E-4</c:v>
                </c:pt>
                <c:pt idx="911">
                  <c:v>8.7332714949315757E-4</c:v>
                </c:pt>
                <c:pt idx="912">
                  <c:v>8.7201222265100725E-4</c:v>
                </c:pt>
                <c:pt idx="913">
                  <c:v>8.7074070346160619E-4</c:v>
                </c:pt>
                <c:pt idx="914">
                  <c:v>8.6951158838330909E-4</c:v>
                </c:pt>
                <c:pt idx="915">
                  <c:v>8.68323880154017E-4</c:v>
                </c:pt>
                <c:pt idx="916">
                  <c:v>8.6717658841381116E-4</c:v>
                </c:pt>
                <c:pt idx="917">
                  <c:v>8.6606873030505341E-4</c:v>
                </c:pt>
                <c:pt idx="918">
                  <c:v>8.6499933104979172E-4</c:v>
                </c:pt>
                <c:pt idx="919">
                  <c:v>8.6396742450433196E-4</c:v>
                </c:pt>
                <c:pt idx="920">
                  <c:v>8.6297205369087221E-4</c:v>
                </c:pt>
                <c:pt idx="921">
                  <c:v>8.6201227130612188E-4</c:v>
                </c:pt>
                <c:pt idx="922">
                  <c:v>8.6108714020685857E-4</c:v>
                </c:pt>
                <c:pt idx="923">
                  <c:v>8.6019573387240665E-4</c:v>
                </c:pt>
                <c:pt idx="924">
                  <c:v>8.5933713684404407E-4</c:v>
                </c:pt>
                <c:pt idx="925">
                  <c:v>8.5851044514138083E-4</c:v>
                </c:pt>
                <c:pt idx="926">
                  <c:v>8.5771476665577303E-4</c:v>
                </c:pt>
                <c:pt idx="927">
                  <c:v>8.5694922152086813E-4</c:v>
                </c:pt>
                <c:pt idx="928">
                  <c:v>8.5621294246040385E-4</c:v>
                </c:pt>
                <c:pt idx="929">
                  <c:v>8.5550507511340898E-4</c:v>
                </c:pt>
                <c:pt idx="930">
                  <c:v>8.5482477833698277E-4</c:v>
                </c:pt>
                <c:pt idx="931">
                  <c:v>8.5417122448685123E-4</c:v>
                </c:pt>
                <c:pt idx="932">
                  <c:v>8.5354359967593078E-4</c:v>
                </c:pt>
                <c:pt idx="933">
                  <c:v>8.5294110401114807E-4</c:v>
                </c:pt>
                <c:pt idx="934">
                  <c:v>8.5236295180879287E-4</c:v>
                </c:pt>
                <c:pt idx="935">
                  <c:v>8.5180837178870357E-4</c:v>
                </c:pt>
                <c:pt idx="936">
                  <c:v>8.5127660724760765E-4</c:v>
                </c:pt>
                <c:pt idx="937">
                  <c:v>8.5076691621196294E-4</c:v>
                </c:pt>
                <c:pt idx="938">
                  <c:v>8.5027857157066579E-4</c:v>
                </c:pt>
                <c:pt idx="939">
                  <c:v>8.4981086118801478E-4</c:v>
                </c:pt>
                <c:pt idx="940">
                  <c:v>8.4936308799733848E-4</c:v>
                </c:pt>
                <c:pt idx="941">
                  <c:v>8.4893457007571599E-4</c:v>
                </c:pt>
                <c:pt idx="942">
                  <c:v>8.4852464070023453E-4</c:v>
                </c:pt>
                <c:pt idx="943">
                  <c:v>8.4813264838625401E-4</c:v>
                </c:pt>
                <c:pt idx="944">
                  <c:v>8.4775795690815654E-4</c:v>
                </c:pt>
                <c:pt idx="945">
                  <c:v>8.4739994530308481E-4</c:v>
                </c:pt>
                <c:pt idx="946">
                  <c:v>8.4705800785817866E-4</c:v>
                </c:pt>
                <c:pt idx="947">
                  <c:v>8.4673155408184571E-4</c:v>
                </c:pt>
                <c:pt idx="948">
                  <c:v>8.4642000865960598E-4</c:v>
                </c:pt>
                <c:pt idx="949">
                  <c:v>8.4612281139506891E-4</c:v>
                </c:pt>
                <c:pt idx="950">
                  <c:v>8.4583941713661358E-4</c:v>
                </c:pt>
                <c:pt idx="951">
                  <c:v>8.4556929569035177E-4</c:v>
                </c:pt>
                <c:pt idx="952">
                  <c:v>8.4531193171996589E-4</c:v>
                </c:pt>
                <c:pt idx="953">
                  <c:v>8.4506682463402372E-4</c:v>
                </c:pt>
                <c:pt idx="954">
                  <c:v>8.4483348846137976E-4</c:v>
                </c:pt>
                <c:pt idx="955">
                  <c:v>8.4461145171528139E-4</c:v>
                </c:pt>
                <c:pt idx="956">
                  <c:v>8.4440025724680549E-4</c:v>
                </c:pt>
                <c:pt idx="957">
                  <c:v>8.4419946208825461E-4</c:v>
                </c:pt>
                <c:pt idx="958">
                  <c:v>8.4400863728715224E-4</c:v>
                </c:pt>
                <c:pt idx="959">
                  <c:v>8.438273677314743E-4</c:v>
                </c:pt>
                <c:pt idx="960">
                  <c:v>8.4365525196676268E-4</c:v>
                </c:pt>
                <c:pt idx="961">
                  <c:v>8.4349190200576612E-4</c:v>
                </c:pt>
                <c:pt idx="962">
                  <c:v>8.433369431312559E-4</c:v>
                </c:pt>
                <c:pt idx="963">
                  <c:v>8.4319001369266447E-4</c:v>
                </c:pt>
                <c:pt idx="964">
                  <c:v>8.430507648971939E-4</c:v>
                </c:pt>
                <c:pt idx="965">
                  <c:v>8.4291886059604214E-4</c:v>
                </c:pt>
                <c:pt idx="966">
                  <c:v>8.4279397706638862E-4</c:v>
                </c:pt>
                <c:pt idx="967">
                  <c:v>8.4267580278978168E-4</c:v>
                </c:pt>
                <c:pt idx="968">
                  <c:v>8.4256403822756366E-4</c:v>
                </c:pt>
                <c:pt idx="969">
                  <c:v>8.4245839559396658E-4</c:v>
                </c:pt>
                <c:pt idx="970">
                  <c:v>8.4235859862750312E-4</c:v>
                </c:pt>
                <c:pt idx="971">
                  <c:v>8.4226438236127297E-4</c:v>
                </c:pt>
                <c:pt idx="972">
                  <c:v>8.4217549289279604E-4</c:v>
                </c:pt>
                <c:pt idx="973">
                  <c:v>8.4209168715397684E-4</c:v>
                </c:pt>
                <c:pt idx="974">
                  <c:v>8.4201273268179192E-4</c:v>
                </c:pt>
                <c:pt idx="975">
                  <c:v>8.4193840739028836E-4</c:v>
                </c:pt>
                <c:pt idx="976">
                  <c:v>8.4186849934446276E-4</c:v>
                </c:pt>
                <c:pt idx="977">
                  <c:v>8.4180280653658535E-4</c:v>
                </c:pt>
                <c:pt idx="978">
                  <c:v>8.4174113666551768E-4</c:v>
                </c:pt>
                <c:pt idx="979">
                  <c:v>8.416833069195594E-4</c:v>
                </c:pt>
                <c:pt idx="980">
                  <c:v>8.4162914376334941E-4</c:v>
                </c:pt>
                <c:pt idx="981">
                  <c:v>8.4157848272932564E-4</c:v>
                </c:pt>
                <c:pt idx="982">
                  <c:v>8.415311682142397E-4</c:v>
                </c:pt>
                <c:pt idx="983">
                  <c:v>8.414870532812012E-4</c:v>
                </c:pt>
                <c:pt idx="984">
                  <c:v>8.4144599946771325E-4</c:v>
                </c:pt>
                <c:pt idx="985">
                  <c:v>8.4140787660014215E-4</c:v>
                </c:pt>
                <c:pt idx="986">
                  <c:v>8.4137256261504619E-4</c:v>
                </c:pt>
                <c:pt idx="987">
                  <c:v>8.4133994338777282E-4</c:v>
                </c:pt>
                <c:pt idx="988">
                  <c:v>8.4130991256870956E-4</c:v>
                </c:pt>
                <c:pt idx="989">
                  <c:v>8.4128237142756064E-4</c:v>
                </c:pt>
                <c:pt idx="990">
                  <c:v>8.412572287059977E-4</c:v>
                </c:pt>
                <c:pt idx="991">
                  <c:v>8.4123440047901199E-4</c:v>
                </c:pt>
                <c:pt idx="992">
                  <c:v>8.4121381002527911E-4</c:v>
                </c:pt>
                <c:pt idx="993">
                  <c:v>8.4119538770681987E-4</c:v>
                </c:pt>
                <c:pt idx="994">
                  <c:v>8.4117907085822646E-4</c:v>
                </c:pt>
                <c:pt idx="995">
                  <c:v>8.4116480368569475E-4</c:v>
                </c:pt>
                <c:pt idx="996">
                  <c:v>8.4115253717608439E-4</c:v>
                </c:pt>
                <c:pt idx="997">
                  <c:v>8.4114222901620782E-4</c:v>
                </c:pt>
                <c:pt idx="998">
                  <c:v>8.4113384352252113E-4</c:v>
                </c:pt>
                <c:pt idx="999">
                  <c:v>8.4112735158137209E-4</c:v>
                </c:pt>
                <c:pt idx="1000">
                  <c:v>8.4112273059993464E-4</c:v>
                </c:pt>
              </c:numCache>
            </c:numRef>
          </c:yVal>
          <c:smooth val="1"/>
        </c:ser>
        <c:axId val="100644736"/>
        <c:axId val="100652544"/>
      </c:scatterChart>
      <c:valAx>
        <c:axId val="100644736"/>
        <c:scaling>
          <c:orientation val="minMax"/>
          <c:max val="12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x(nm)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00652544"/>
        <c:crosses val="autoZero"/>
        <c:crossBetween val="midCat"/>
      </c:valAx>
      <c:valAx>
        <c:axId val="100652544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Energy(eV)</a:t>
                </a:r>
                <a:endParaRPr lang="ko-KR" altLang="ko-KR" sz="1800" b="1" i="0" baseline="0"/>
              </a:p>
            </c:rich>
          </c:tx>
          <c:layout/>
        </c:title>
        <c:numFmt formatCode="0.00E+00" sourceLinked="1"/>
        <c:majorTickMark val="none"/>
        <c:tickLblPos val="nextTo"/>
        <c:crossAx val="10064473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/>
              <a:t>Silicon </a:t>
            </a:r>
            <a:r>
              <a:rPr lang="en-US" altLang="ko-KR" dirty="0" smtClean="0"/>
              <a:t>diffusion </a:t>
            </a:r>
            <a:r>
              <a:rPr lang="en-US" altLang="ko-KR" sz="1800" b="1" i="0" baseline="0" dirty="0" smtClean="0"/>
              <a:t>(13days-1323K)</a:t>
            </a:r>
            <a:endParaRPr lang="ko-KR" altLang="ko-KR" sz="1800" b="1" i="0" baseline="0" dirty="0" smtClean="0"/>
          </a:p>
        </c:rich>
      </c:tx>
      <c:layout/>
    </c:title>
    <c:plotArea>
      <c:layout/>
      <c:scatterChart>
        <c:scatterStyle val="smoothMarker"/>
        <c:ser>
          <c:idx val="1"/>
          <c:order val="0"/>
          <c:tx>
            <c:v>Simulation</c:v>
          </c:tx>
          <c:marker>
            <c:symbol val="none"/>
          </c:marker>
          <c:xVal>
            <c:numRef>
              <c:f>Sheet1!$F$2:$F$101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Sheet1!$H$2:$H$101</c:f>
              <c:numCache>
                <c:formatCode>General</c:formatCode>
                <c:ptCount val="100"/>
                <c:pt idx="0">
                  <c:v>3.7990278265694601</c:v>
                </c:pt>
                <c:pt idx="1">
                  <c:v>3.7990278265694601</c:v>
                </c:pt>
                <c:pt idx="2">
                  <c:v>3.7990278391981098</c:v>
                </c:pt>
                <c:pt idx="3">
                  <c:v>3.7990278663283799</c:v>
                </c:pt>
                <c:pt idx="4">
                  <c:v>3.79902791191234</c:v>
                </c:pt>
                <c:pt idx="5">
                  <c:v>3.7990279824067001</c:v>
                </c:pt>
                <c:pt idx="6">
                  <c:v>3.79902808744448</c:v>
                </c:pt>
                <c:pt idx="7">
                  <c:v>3.79902824079277</c:v>
                </c:pt>
                <c:pt idx="8">
                  <c:v>3.7990284616491099</c:v>
                </c:pt>
                <c:pt idx="9">
                  <c:v>3.7990287763410602</c:v>
                </c:pt>
                <c:pt idx="10">
                  <c:v>3.7990292205043898</c:v>
                </c:pt>
                <c:pt idx="11">
                  <c:v>3.79902984182293</c:v>
                </c:pt>
                <c:pt idx="12">
                  <c:v>3.79903070341765</c:v>
                </c:pt>
                <c:pt idx="13">
                  <c:v>3.7990318879724199</c:v>
                </c:pt>
                <c:pt idx="14">
                  <c:v>3.7990335026755999</c:v>
                </c:pt>
                <c:pt idx="15">
                  <c:v>3.7990356850415301</c:v>
                </c:pt>
                <c:pt idx="16">
                  <c:v>3.7990386096488198</c:v>
                </c:pt>
                <c:pt idx="17">
                  <c:v>3.7990424957953302</c:v>
                </c:pt>
                <c:pt idx="18">
                  <c:v>3.7990476160186302</c:v>
                </c:pt>
                <c:pt idx="19">
                  <c:v>3.7990543053680801</c:v>
                </c:pt>
                <c:pt idx="20">
                  <c:v>3.7990629712401001</c:v>
                </c:pt>
                <c:pt idx="21">
                  <c:v>3.7990741035039801</c:v>
                </c:pt>
                <c:pt idx="22">
                  <c:v>3.7990882845564302</c:v>
                </c:pt>
                <c:pt idx="23">
                  <c:v>3.7991061988525598</c:v>
                </c:pt>
                <c:pt idx="24">
                  <c:v>3.7991286413768401</c:v>
                </c:pt>
                <c:pt idx="25">
                  <c:v>3.7991565244446899</c:v>
                </c:pt>
                <c:pt idx="26">
                  <c:v>3.7991908821737401</c:v>
                </c:pt>
                <c:pt idx="27">
                  <c:v>3.7992328719368</c:v>
                </c:pt>
                <c:pt idx="28">
                  <c:v>3.7992837721138399</c:v>
                </c:pt>
                <c:pt idx="29">
                  <c:v>3.7993449755006501</c:v>
                </c:pt>
                <c:pt idx="30">
                  <c:v>3.7994179778071402</c:v>
                </c:pt>
                <c:pt idx="31">
                  <c:v>3.7995043607889998</c:v>
                </c:pt>
                <c:pt idx="32">
                  <c:v>3.7996057696964098</c:v>
                </c:pt>
                <c:pt idx="33">
                  <c:v>3.79972388488881</c:v>
                </c:pt>
                <c:pt idx="34">
                  <c:v>3.7998603876485699</c:v>
                </c:pt>
                <c:pt idx="35">
                  <c:v>3.8000169204212302</c:v>
                </c:pt>
                <c:pt idx="36">
                  <c:v>3.8001950419144901</c:v>
                </c:pt>
                <c:pt idx="37">
                  <c:v>3.80039617769688</c:v>
                </c:pt>
                <c:pt idx="38">
                  <c:v>3.8006215671535699</c:v>
                </c:pt>
                <c:pt idx="39">
                  <c:v>3.80087220788461</c:v>
                </c:pt>
                <c:pt idx="40">
                  <c:v>3.8011487988738302</c:v>
                </c:pt>
                <c:pt idx="41">
                  <c:v>3.8014516840230099</c:v>
                </c:pt>
                <c:pt idx="42">
                  <c:v>3.8017807979328402</c:v>
                </c:pt>
                <c:pt idx="43">
                  <c:v>3.8021356161118298</c:v>
                </c:pt>
                <c:pt idx="44">
                  <c:v>3.8025151120691199</c:v>
                </c:pt>
                <c:pt idx="45">
                  <c:v>3.8029177238975702</c:v>
                </c:pt>
                <c:pt idx="46">
                  <c:v>3.80334133261282</c:v>
                </c:pt>
                <c:pt idx="47">
                  <c:v>3.8037832129547802</c:v>
                </c:pt>
                <c:pt idx="48">
                  <c:v>3.8042137658932602</c:v>
                </c:pt>
                <c:pt idx="49">
                  <c:v>3.7929987822170399</c:v>
                </c:pt>
                <c:pt idx="50" formatCode="0.00E+00">
                  <c:v>1.0957768321941E-2</c:v>
                </c:pt>
                <c:pt idx="51" formatCode="0.00E+00">
                  <c:v>6.0284360831514503E-5</c:v>
                </c:pt>
                <c:pt idx="52" formatCode="0.00E+00">
                  <c:v>5.0018671311281603E-5</c:v>
                </c:pt>
                <c:pt idx="53" formatCode="0.00E+00">
                  <c:v>5.0016885433257601E-5</c:v>
                </c:pt>
                <c:pt idx="54" formatCode="0.00E+00">
                  <c:v>5.0021445971577201E-5</c:v>
                </c:pt>
                <c:pt idx="55" formatCode="0.00E+00">
                  <c:v>5.00258894328344E-5</c:v>
                </c:pt>
                <c:pt idx="56" formatCode="0.00E+00">
                  <c:v>5.0030179736141701E-5</c:v>
                </c:pt>
                <c:pt idx="57" formatCode="0.00E+00">
                  <c:v>5.0034286718480402E-5</c:v>
                </c:pt>
                <c:pt idx="58" formatCode="0.00E+00">
                  <c:v>5.0038183932229301E-5</c:v>
                </c:pt>
                <c:pt idx="59" formatCode="0.00E+00">
                  <c:v>5.0041849309565097E-5</c:v>
                </c:pt>
                <c:pt idx="60" formatCode="0.00E+00">
                  <c:v>5.0045265654995797E-5</c:v>
                </c:pt>
                <c:pt idx="61" formatCode="0.00E+00">
                  <c:v>5.0048420940231801E-5</c:v>
                </c:pt>
                <c:pt idx="62" formatCode="0.00E+00">
                  <c:v>5.0051308388806502E-5</c:v>
                </c:pt>
                <c:pt idx="63" formatCode="0.00E+00">
                  <c:v>5.00539263520049E-5</c:v>
                </c:pt>
                <c:pt idx="64" formatCode="0.00E+00">
                  <c:v>5.0056277991802602E-5</c:v>
                </c:pt>
                <c:pt idx="65" formatCode="0.00E+00">
                  <c:v>5.0058370798908702E-5</c:v>
                </c:pt>
                <c:pt idx="66" formatCode="0.00E+00">
                  <c:v>5.0060215983367E-5</c:v>
                </c:pt>
                <c:pt idx="67" formatCode="0.00E+00">
                  <c:v>5.0061827780633902E-5</c:v>
                </c:pt>
                <c:pt idx="68" formatCode="0.00E+00">
                  <c:v>5.0063222717427303E-5</c:v>
                </c:pt>
                <c:pt idx="69" formatCode="0.00E+00">
                  <c:v>5.0064418879198899E-5</c:v>
                </c:pt>
                <c:pt idx="70" formatCode="0.00E+00">
                  <c:v>5.0065435215597897E-5</c:v>
                </c:pt>
                <c:pt idx="71" formatCode="0.00E+00">
                  <c:v>5.0066290912709298E-5</c:v>
                </c:pt>
                <c:pt idx="72" formatCode="0.00E+00">
                  <c:v>5.0067004852277102E-5</c:v>
                </c:pt>
                <c:pt idx="73" formatCode="0.00E+00">
                  <c:v>5.0067595169488197E-5</c:v>
                </c:pt>
                <c:pt idx="74" formatCode="0.00E+00">
                  <c:v>5.0068078913007201E-5</c:v>
                </c:pt>
                <c:pt idx="75" formatCode="0.00E+00">
                  <c:v>5.0068471804342301E-5</c:v>
                </c:pt>
                <c:pt idx="76" formatCode="0.00E+00">
                  <c:v>5.0068788088555002E-5</c:v>
                </c:pt>
                <c:pt idx="77" formatCode="0.00E+00">
                  <c:v>5.0069040464885103E-5</c:v>
                </c:pt>
                <c:pt idx="78" formatCode="0.00E+00">
                  <c:v>5.0069240083932699E-5</c:v>
                </c:pt>
                <c:pt idx="79" formatCode="0.00E+00">
                  <c:v>5.0069396597395601E-5</c:v>
                </c:pt>
                <c:pt idx="80" formatCode="0.00E+00">
                  <c:v>5.0069518246759598E-5</c:v>
                </c:pt>
                <c:pt idx="81" formatCode="0.00E+00">
                  <c:v>5.0069611978463197E-5</c:v>
                </c:pt>
                <c:pt idx="82" formatCode="0.00E+00">
                  <c:v>5.0069683574666203E-5</c:v>
                </c:pt>
                <c:pt idx="83" formatCode="0.00E+00">
                  <c:v>5.0069737790593001E-5</c:v>
                </c:pt>
                <c:pt idx="84" formatCode="0.00E+00">
                  <c:v>5.0069778491324401E-5</c:v>
                </c:pt>
                <c:pt idx="85" formatCode="0.00E+00">
                  <c:v>5.0069808782728301E-5</c:v>
                </c:pt>
                <c:pt idx="86" formatCode="0.00E+00">
                  <c:v>5.0069831132855198E-5</c:v>
                </c:pt>
                <c:pt idx="87" formatCode="0.00E+00">
                  <c:v>5.0069847481537399E-5</c:v>
                </c:pt>
                <c:pt idx="88" formatCode="0.00E+00">
                  <c:v>5.0069859337078002E-5</c:v>
                </c:pt>
                <c:pt idx="89" formatCode="0.00E+00">
                  <c:v>5.0069867859808599E-5</c:v>
                </c:pt>
                <c:pt idx="90" formatCode="0.00E+00">
                  <c:v>5.0069873932958198E-5</c:v>
                </c:pt>
                <c:pt idx="91" formatCode="0.00E+00">
                  <c:v>5.0069878221713299E-5</c:v>
                </c:pt>
                <c:pt idx="92" formatCode="0.00E+00">
                  <c:v>5.0069881221619897E-5</c:v>
                </c:pt>
                <c:pt idx="93" formatCode="0.00E+00">
                  <c:v>5.0069883297606598E-5</c:v>
                </c:pt>
                <c:pt idx="94" formatCode="0.00E+00">
                  <c:v>5.0069884714911897E-5</c:v>
                </c:pt>
                <c:pt idx="95" formatCode="0.00E+00">
                  <c:v>5.0069885663148002E-5</c:v>
                </c:pt>
                <c:pt idx="96" formatCode="0.00E+00">
                  <c:v>5.0069886274598298E-5</c:v>
                </c:pt>
                <c:pt idx="97" formatCode="0.00E+00">
                  <c:v>5.0069886637697301E-5</c:v>
                </c:pt>
                <c:pt idx="98" formatCode="0.00E+00">
                  <c:v>5.0069886806463499E-5</c:v>
                </c:pt>
                <c:pt idx="99" formatCode="0.00E+00">
                  <c:v>5.0069886806463499E-5</c:v>
                </c:pt>
              </c:numCache>
            </c:numRef>
          </c:yVal>
          <c:smooth val="1"/>
        </c:ser>
        <c:axId val="140472704"/>
        <c:axId val="140474624"/>
      </c:scatterChart>
      <c:valAx>
        <c:axId val="140472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distance(mm)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40474624"/>
        <c:crosses val="autoZero"/>
        <c:crossBetween val="midCat"/>
      </c:valAx>
      <c:valAx>
        <c:axId val="1404746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Carbon concentration (wt%)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4047270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 dirty="0"/>
              <a:t>Carbon </a:t>
            </a:r>
            <a:r>
              <a:rPr lang="en-US" altLang="ko-KR" sz="1800" b="1" i="0" baseline="0" dirty="0" smtClean="0"/>
              <a:t>diffusion (1323K)</a:t>
            </a:r>
            <a:endParaRPr lang="ko-KR" altLang="ko-KR" sz="1800" b="1" i="0" baseline="0" dirty="0"/>
          </a:p>
        </c:rich>
      </c:tx>
      <c:layout/>
    </c:title>
    <c:plotArea>
      <c:layout/>
      <c:scatterChart>
        <c:scatterStyle val="smoothMarker"/>
        <c:ser>
          <c:idx val="1"/>
          <c:order val="0"/>
          <c:tx>
            <c:v>1 day</c:v>
          </c:tx>
          <c:marker>
            <c:symbol val="none"/>
          </c:marker>
          <c:xVal>
            <c:numRef>
              <c:f>Sheet1!$F$2:$F$101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Sheet1!$I$2:$I$101</c:f>
              <c:numCache>
                <c:formatCode>General</c:formatCode>
                <c:ptCount val="100"/>
                <c:pt idx="0">
                  <c:v>0.478783166841105</c:v>
                </c:pt>
                <c:pt idx="1">
                  <c:v>0.478783166841105</c:v>
                </c:pt>
                <c:pt idx="2">
                  <c:v>0.478783166841105</c:v>
                </c:pt>
                <c:pt idx="3">
                  <c:v>0.478783166841105</c:v>
                </c:pt>
                <c:pt idx="4">
                  <c:v>0.478783166841105</c:v>
                </c:pt>
                <c:pt idx="5">
                  <c:v>0.478783166841105</c:v>
                </c:pt>
                <c:pt idx="6">
                  <c:v>0.478783166841105</c:v>
                </c:pt>
                <c:pt idx="7">
                  <c:v>0.478783166841105</c:v>
                </c:pt>
                <c:pt idx="8">
                  <c:v>0.478783166841105</c:v>
                </c:pt>
                <c:pt idx="9">
                  <c:v>0.478783166841105</c:v>
                </c:pt>
                <c:pt idx="10">
                  <c:v>0.478783166841105</c:v>
                </c:pt>
                <c:pt idx="11">
                  <c:v>0.478783166841105</c:v>
                </c:pt>
                <c:pt idx="12">
                  <c:v>0.478783166841105</c:v>
                </c:pt>
                <c:pt idx="13">
                  <c:v>0.478783166841105</c:v>
                </c:pt>
                <c:pt idx="14">
                  <c:v>0.478783166841105</c:v>
                </c:pt>
                <c:pt idx="15">
                  <c:v>0.478783166841105</c:v>
                </c:pt>
                <c:pt idx="16">
                  <c:v>0.478783166841105</c:v>
                </c:pt>
                <c:pt idx="17">
                  <c:v>0.478783166841105</c:v>
                </c:pt>
                <c:pt idx="18">
                  <c:v>0.478783166841105</c:v>
                </c:pt>
                <c:pt idx="19">
                  <c:v>0.478783166841105</c:v>
                </c:pt>
                <c:pt idx="20">
                  <c:v>0.478783166841105</c:v>
                </c:pt>
                <c:pt idx="21">
                  <c:v>0.478783166841105</c:v>
                </c:pt>
                <c:pt idx="22">
                  <c:v>0.478783166841105</c:v>
                </c:pt>
                <c:pt idx="23">
                  <c:v>0.478783166841105</c:v>
                </c:pt>
                <c:pt idx="24">
                  <c:v>0.478783166841105</c:v>
                </c:pt>
                <c:pt idx="25">
                  <c:v>0.478783166841105</c:v>
                </c:pt>
                <c:pt idx="26">
                  <c:v>0.478783166841105</c:v>
                </c:pt>
                <c:pt idx="27">
                  <c:v>0.478783166841105</c:v>
                </c:pt>
                <c:pt idx="28">
                  <c:v>0.478783166841102</c:v>
                </c:pt>
                <c:pt idx="29">
                  <c:v>0.47878316684100602</c:v>
                </c:pt>
                <c:pt idx="30">
                  <c:v>0.47878316683931899</c:v>
                </c:pt>
                <c:pt idx="31">
                  <c:v>0.47878316681629002</c:v>
                </c:pt>
                <c:pt idx="32">
                  <c:v>0.47878316656440001</c:v>
                </c:pt>
                <c:pt idx="33">
                  <c:v>0.47878316429603202</c:v>
                </c:pt>
                <c:pt idx="34">
                  <c:v>0.478783147149067</c:v>
                </c:pt>
                <c:pt idx="35">
                  <c:v>0.478783036768196</c:v>
                </c:pt>
                <c:pt idx="36">
                  <c:v>0.47878242494212397</c:v>
                </c:pt>
                <c:pt idx="37">
                  <c:v>0.47877947963101702</c:v>
                </c:pt>
                <c:pt idx="38">
                  <c:v>0.47876708129977702</c:v>
                </c:pt>
                <c:pt idx="39">
                  <c:v>0.47872119411918101</c:v>
                </c:pt>
                <c:pt idx="40">
                  <c:v>0.47857121389795498</c:v>
                </c:pt>
                <c:pt idx="41">
                  <c:v>0.47813671639622002</c:v>
                </c:pt>
                <c:pt idx="42">
                  <c:v>0.47701738999511401</c:v>
                </c:pt>
                <c:pt idx="43">
                  <c:v>0.47444520736093698</c:v>
                </c:pt>
                <c:pt idx="44">
                  <c:v>0.46915502646770102</c:v>
                </c:pt>
                <c:pt idx="45">
                  <c:v>0.45938140117783</c:v>
                </c:pt>
                <c:pt idx="46">
                  <c:v>0.44310078175449302</c:v>
                </c:pt>
                <c:pt idx="47">
                  <c:v>0.41857821923370597</c:v>
                </c:pt>
                <c:pt idx="48">
                  <c:v>0.385159705175603</c:v>
                </c:pt>
                <c:pt idx="49">
                  <c:v>0.34416232029014499</c:v>
                </c:pt>
                <c:pt idx="50" formatCode="0.00E+00">
                  <c:v>0.56398416586079503</c:v>
                </c:pt>
                <c:pt idx="51" formatCode="0.00E+00">
                  <c:v>0.530918213842965</c:v>
                </c:pt>
                <c:pt idx="52" formatCode="0.00E+00">
                  <c:v>0.50150197748785197</c:v>
                </c:pt>
                <c:pt idx="53" formatCode="0.00E+00">
                  <c:v>0.47819893983930301</c:v>
                </c:pt>
                <c:pt idx="54" formatCode="0.00E+00">
                  <c:v>0.461827603502724</c:v>
                </c:pt>
                <c:pt idx="55" formatCode="0.00E+00">
                  <c:v>0.45165015245018902</c:v>
                </c:pt>
                <c:pt idx="56" formatCode="0.00E+00">
                  <c:v>0.446048699450107</c:v>
                </c:pt>
                <c:pt idx="57" formatCode="0.00E+00">
                  <c:v>0.443314957411305</c:v>
                </c:pt>
                <c:pt idx="58" formatCode="0.00E+00">
                  <c:v>0.44213044513834299</c:v>
                </c:pt>
                <c:pt idx="59" formatCode="0.00E+00">
                  <c:v>0.441674716620645</c:v>
                </c:pt>
                <c:pt idx="60" formatCode="0.00E+00">
                  <c:v>0.44151919571565801</c:v>
                </c:pt>
                <c:pt idx="61" formatCode="0.00E+00">
                  <c:v>0.44147222365944699</c:v>
                </c:pt>
                <c:pt idx="62" formatCode="0.00E+00">
                  <c:v>0.44145970731333201</c:v>
                </c:pt>
                <c:pt idx="63" formatCode="0.00E+00">
                  <c:v>0.44145677719435</c:v>
                </c:pt>
                <c:pt idx="64" formatCode="0.00E+00">
                  <c:v>0.44145617774936902</c:v>
                </c:pt>
                <c:pt idx="65" formatCode="0.00E+00">
                  <c:v>0.44145607129932202</c:v>
                </c:pt>
                <c:pt idx="66" formatCode="0.00E+00">
                  <c:v>0.44145605503028201</c:v>
                </c:pt>
                <c:pt idx="67" formatCode="0.00E+00">
                  <c:v>0.44145605291373702</c:v>
                </c:pt>
                <c:pt idx="68" formatCode="0.00E+00">
                  <c:v>0.44145605268269</c:v>
                </c:pt>
                <c:pt idx="69" formatCode="0.00E+00">
                  <c:v>0.441456052661931</c:v>
                </c:pt>
                <c:pt idx="70" formatCode="0.00E+00">
                  <c:v>0.44145605266043703</c:v>
                </c:pt>
                <c:pt idx="71" formatCode="0.00E+00">
                  <c:v>0.44145605266035398</c:v>
                </c:pt>
                <c:pt idx="72" formatCode="0.00E+00">
                  <c:v>0.44145605266034998</c:v>
                </c:pt>
                <c:pt idx="73" formatCode="0.00E+00">
                  <c:v>0.44145605266034998</c:v>
                </c:pt>
                <c:pt idx="74" formatCode="0.00E+00">
                  <c:v>0.44145605266034998</c:v>
                </c:pt>
                <c:pt idx="75" formatCode="0.00E+00">
                  <c:v>0.44145605266034998</c:v>
                </c:pt>
                <c:pt idx="76" formatCode="0.00E+00">
                  <c:v>0.44145605266034998</c:v>
                </c:pt>
                <c:pt idx="77" formatCode="0.00E+00">
                  <c:v>0.44145605266034998</c:v>
                </c:pt>
                <c:pt idx="78" formatCode="0.00E+00">
                  <c:v>0.44145605266034998</c:v>
                </c:pt>
                <c:pt idx="79" formatCode="0.00E+00">
                  <c:v>0.44145605266034998</c:v>
                </c:pt>
                <c:pt idx="80" formatCode="0.00E+00">
                  <c:v>0.44145605266034998</c:v>
                </c:pt>
                <c:pt idx="81" formatCode="0.00E+00">
                  <c:v>0.44145605266034998</c:v>
                </c:pt>
                <c:pt idx="82" formatCode="0.00E+00">
                  <c:v>0.44145605266034998</c:v>
                </c:pt>
                <c:pt idx="83" formatCode="0.00E+00">
                  <c:v>0.44145605266034998</c:v>
                </c:pt>
                <c:pt idx="84" formatCode="0.00E+00">
                  <c:v>0.44145605266034998</c:v>
                </c:pt>
                <c:pt idx="85" formatCode="0.00E+00">
                  <c:v>0.44145605266034998</c:v>
                </c:pt>
                <c:pt idx="86" formatCode="0.00E+00">
                  <c:v>0.44145605266034998</c:v>
                </c:pt>
                <c:pt idx="87" formatCode="0.00E+00">
                  <c:v>0.44145605266034998</c:v>
                </c:pt>
                <c:pt idx="88" formatCode="0.00E+00">
                  <c:v>0.44145605266034998</c:v>
                </c:pt>
                <c:pt idx="89" formatCode="0.00E+00">
                  <c:v>0.44145605266034998</c:v>
                </c:pt>
                <c:pt idx="90" formatCode="0.00E+00">
                  <c:v>0.44145605266034998</c:v>
                </c:pt>
                <c:pt idx="91" formatCode="0.00E+00">
                  <c:v>0.44145605266034998</c:v>
                </c:pt>
                <c:pt idx="92" formatCode="0.00E+00">
                  <c:v>0.44145605266034998</c:v>
                </c:pt>
                <c:pt idx="93" formatCode="0.00E+00">
                  <c:v>0.44145605266034998</c:v>
                </c:pt>
                <c:pt idx="94" formatCode="0.00E+00">
                  <c:v>0.44145605266034998</c:v>
                </c:pt>
                <c:pt idx="95" formatCode="0.00E+00">
                  <c:v>0.44145605266034998</c:v>
                </c:pt>
                <c:pt idx="96" formatCode="0.00E+00">
                  <c:v>0.44145605266034998</c:v>
                </c:pt>
                <c:pt idx="97" formatCode="0.00E+00">
                  <c:v>0.44145605266034998</c:v>
                </c:pt>
                <c:pt idx="98" formatCode="0.00E+00">
                  <c:v>0.44145605266034998</c:v>
                </c:pt>
                <c:pt idx="99" formatCode="0.00E+00">
                  <c:v>0.44145605266034998</c:v>
                </c:pt>
              </c:numCache>
            </c:numRef>
          </c:yVal>
          <c:smooth val="1"/>
        </c:ser>
        <c:ser>
          <c:idx val="0"/>
          <c:order val="1"/>
          <c:tx>
            <c:v>5 days</c:v>
          </c:tx>
          <c:marker>
            <c:symbol val="none"/>
          </c:marker>
          <c:xVal>
            <c:numRef>
              <c:f>Sheet1!$F$2:$F$101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Sheet1!$J$2:$J$101</c:f>
              <c:numCache>
                <c:formatCode>General</c:formatCode>
                <c:ptCount val="100"/>
                <c:pt idx="0">
                  <c:v>0.47878316684103001</c:v>
                </c:pt>
                <c:pt idx="1">
                  <c:v>0.47878316684103001</c:v>
                </c:pt>
                <c:pt idx="2">
                  <c:v>0.47878316684092698</c:v>
                </c:pt>
                <c:pt idx="3">
                  <c:v>0.47878316684059102</c:v>
                </c:pt>
                <c:pt idx="4">
                  <c:v>0.47878316683962002</c:v>
                </c:pt>
                <c:pt idx="5">
                  <c:v>0.47878316683690397</c:v>
                </c:pt>
                <c:pt idx="6">
                  <c:v>0.47878316682948902</c:v>
                </c:pt>
                <c:pt idx="7">
                  <c:v>0.47878316680973498</c:v>
                </c:pt>
                <c:pt idx="8">
                  <c:v>0.47878316675833599</c:v>
                </c:pt>
                <c:pt idx="9">
                  <c:v>0.47878316662772902</c:v>
                </c:pt>
                <c:pt idx="10">
                  <c:v>0.47878316630356699</c:v>
                </c:pt>
                <c:pt idx="11">
                  <c:v>0.47878316551766498</c:v>
                </c:pt>
                <c:pt idx="12">
                  <c:v>0.47878316365632001</c:v>
                </c:pt>
                <c:pt idx="13">
                  <c:v>0.47878315934934701</c:v>
                </c:pt>
                <c:pt idx="14">
                  <c:v>0.47878314961204299</c:v>
                </c:pt>
                <c:pt idx="15">
                  <c:v>0.478783128101122</c:v>
                </c:pt>
                <c:pt idx="16">
                  <c:v>0.47878308166412598</c:v>
                </c:pt>
                <c:pt idx="17">
                  <c:v>0.47878298369624001</c:v>
                </c:pt>
                <c:pt idx="18">
                  <c:v>0.47878278169868699</c:v>
                </c:pt>
                <c:pt idx="19">
                  <c:v>0.47878237462016099</c:v>
                </c:pt>
                <c:pt idx="20">
                  <c:v>0.478781572746932</c:v>
                </c:pt>
                <c:pt idx="21">
                  <c:v>0.47878002872583703</c:v>
                </c:pt>
                <c:pt idx="22">
                  <c:v>0.47877712240034898</c:v>
                </c:pt>
                <c:pt idx="23">
                  <c:v>0.47877177427732098</c:v>
                </c:pt>
                <c:pt idx="24">
                  <c:v>0.47876215269349998</c:v>
                </c:pt>
                <c:pt idx="25">
                  <c:v>0.47874522875960701</c:v>
                </c:pt>
                <c:pt idx="26">
                  <c:v>0.47871612244496597</c:v>
                </c:pt>
                <c:pt idx="27">
                  <c:v>0.47866717540044101</c:v>
                </c:pt>
                <c:pt idx="28">
                  <c:v>0.47858668525136</c:v>
                </c:pt>
                <c:pt idx="29">
                  <c:v>0.47845724714714499</c:v>
                </c:pt>
                <c:pt idx="30">
                  <c:v>0.47825367672033903</c:v>
                </c:pt>
                <c:pt idx="31">
                  <c:v>0.47794053873323</c:v>
                </c:pt>
                <c:pt idx="32">
                  <c:v>0.47746937925087801</c:v>
                </c:pt>
                <c:pt idx="33">
                  <c:v>0.47677585308369802</c:v>
                </c:pt>
                <c:pt idx="34">
                  <c:v>0.47577704314929198</c:v>
                </c:pt>
                <c:pt idx="35">
                  <c:v>0.47436936859651302</c:v>
                </c:pt>
                <c:pt idx="36">
                  <c:v>0.47242755386426899</c:v>
                </c:pt>
                <c:pt idx="37">
                  <c:v>0.46980516082141</c:v>
                </c:pt>
                <c:pt idx="38">
                  <c:v>0.46633715528007702</c:v>
                </c:pt>
                <c:pt idx="39">
                  <c:v>0.46184488180690197</c:v>
                </c:pt>
                <c:pt idx="40">
                  <c:v>0.45614366290529401</c:v>
                </c:pt>
                <c:pt idx="41">
                  <c:v>0.44905303559175203</c:v>
                </c:pt>
                <c:pt idx="42">
                  <c:v>0.440409407982297</c:v>
                </c:pt>
                <c:pt idx="43">
                  <c:v>0.4300806725188</c:v>
                </c:pt>
                <c:pt idx="44">
                  <c:v>0.41798204998972599</c:v>
                </c:pt>
                <c:pt idx="45">
                  <c:v>0.40409214569519297</c:v>
                </c:pt>
                <c:pt idx="46">
                  <c:v>0.38846785885448398</c:v>
                </c:pt>
                <c:pt idx="47">
                  <c:v>0.37125639950412898</c:v>
                </c:pt>
                <c:pt idx="48">
                  <c:v>0.35270255507703802</c:v>
                </c:pt>
                <c:pt idx="49">
                  <c:v>0.33344961033050102</c:v>
                </c:pt>
                <c:pt idx="50">
                  <c:v>0.57204100789577395</c:v>
                </c:pt>
                <c:pt idx="51">
                  <c:v>0.55724165022260297</c:v>
                </c:pt>
                <c:pt idx="52">
                  <c:v>0.54237773970932601</c:v>
                </c:pt>
                <c:pt idx="53">
                  <c:v>0.52804002761444502</c:v>
                </c:pt>
                <c:pt idx="54">
                  <c:v>0.51450855310610499</c:v>
                </c:pt>
                <c:pt idx="55">
                  <c:v>0.50202286340992597</c:v>
                </c:pt>
                <c:pt idx="56">
                  <c:v>0.49076621648761598</c:v>
                </c:pt>
                <c:pt idx="57">
                  <c:v>0.48085516248438498</c:v>
                </c:pt>
                <c:pt idx="58">
                  <c:v>0.47233604008454499</c:v>
                </c:pt>
                <c:pt idx="59">
                  <c:v>0.465188624332943</c:v>
                </c:pt>
                <c:pt idx="60">
                  <c:v>0.45933591628054998</c:v>
                </c:pt>
                <c:pt idx="61">
                  <c:v>0.454658110464284</c:v>
                </c:pt>
                <c:pt idx="62">
                  <c:v>0.45100833994068501</c:v>
                </c:pt>
                <c:pt idx="63">
                  <c:v>0.44822791836438403</c:v>
                </c:pt>
                <c:pt idx="64">
                  <c:v>0.44615934085911202</c:v>
                </c:pt>
                <c:pt idx="65">
                  <c:v>0.44465604767594202</c:v>
                </c:pt>
                <c:pt idx="66">
                  <c:v>0.44358868057251</c:v>
                </c:pt>
                <c:pt idx="67">
                  <c:v>0.44284812486765501</c:v>
                </c:pt>
                <c:pt idx="68">
                  <c:v>0.44234597103318202</c:v>
                </c:pt>
                <c:pt idx="69">
                  <c:v>0.44201316000128998</c:v>
                </c:pt>
                <c:pt idx="70">
                  <c:v>0.44179754766970197</c:v>
                </c:pt>
                <c:pt idx="71">
                  <c:v>0.44166099962100902</c:v>
                </c:pt>
                <c:pt idx="72">
                  <c:v>0.44157646308376303</c:v>
                </c:pt>
                <c:pt idx="73">
                  <c:v>0.44152530038746901</c:v>
                </c:pt>
                <c:pt idx="74">
                  <c:v>0.44149503062232998</c:v>
                </c:pt>
                <c:pt idx="75">
                  <c:v>0.44147752396902701</c:v>
                </c:pt>
                <c:pt idx="76">
                  <c:v>0.44146762650899901</c:v>
                </c:pt>
                <c:pt idx="77">
                  <c:v>0.44146215690137203</c:v>
                </c:pt>
                <c:pt idx="78">
                  <c:v>0.44145920240554398</c:v>
                </c:pt>
                <c:pt idx="79">
                  <c:v>0.44145764254222197</c:v>
                </c:pt>
                <c:pt idx="80">
                  <c:v>0.44145683763606203</c:v>
                </c:pt>
                <c:pt idx="81">
                  <c:v>0.44145643171868199</c:v>
                </c:pt>
                <c:pt idx="82">
                  <c:v>0.44145623166777198</c:v>
                </c:pt>
                <c:pt idx="83">
                  <c:v>0.44145613532272798</c:v>
                </c:pt>
                <c:pt idx="84">
                  <c:v>0.44145608998306202</c:v>
                </c:pt>
                <c:pt idx="85">
                  <c:v>0.44145606913526603</c:v>
                </c:pt>
                <c:pt idx="86">
                  <c:v>0.44145605976943703</c:v>
                </c:pt>
                <c:pt idx="87">
                  <c:v>0.44145605565882401</c:v>
                </c:pt>
                <c:pt idx="88">
                  <c:v>0.44145605389640402</c:v>
                </c:pt>
                <c:pt idx="89">
                  <c:v>0.44145605315829201</c:v>
                </c:pt>
                <c:pt idx="90">
                  <c:v>0.44145605285636003</c:v>
                </c:pt>
                <c:pt idx="91">
                  <c:v>0.44145605273573502</c:v>
                </c:pt>
                <c:pt idx="92">
                  <c:v>0.44145605268867399</c:v>
                </c:pt>
                <c:pt idx="93">
                  <c:v>0.441456052670745</c:v>
                </c:pt>
                <c:pt idx="94">
                  <c:v>0.441456052664077</c:v>
                </c:pt>
                <c:pt idx="95">
                  <c:v>0.441456052661655</c:v>
                </c:pt>
                <c:pt idx="96">
                  <c:v>0.44145605266079802</c:v>
                </c:pt>
                <c:pt idx="97">
                  <c:v>0.44145605266050397</c:v>
                </c:pt>
                <c:pt idx="98">
                  <c:v>0.44145605266041399</c:v>
                </c:pt>
                <c:pt idx="99">
                  <c:v>0.44145605266041399</c:v>
                </c:pt>
              </c:numCache>
            </c:numRef>
          </c:yVal>
          <c:smooth val="1"/>
        </c:ser>
        <c:ser>
          <c:idx val="2"/>
          <c:order val="2"/>
          <c:tx>
            <c:v>9 days</c:v>
          </c:tx>
          <c:marker>
            <c:symbol val="none"/>
          </c:marker>
          <c:xVal>
            <c:numRef>
              <c:f>Sheet1!$F$2:$F$101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Sheet1!$K$2:$K$101</c:f>
              <c:numCache>
                <c:formatCode>General</c:formatCode>
                <c:ptCount val="100"/>
                <c:pt idx="0">
                  <c:v>0.478783150598383</c:v>
                </c:pt>
                <c:pt idx="1">
                  <c:v>0.478783150598383</c:v>
                </c:pt>
                <c:pt idx="2">
                  <c:v>0.47878314432833702</c:v>
                </c:pt>
                <c:pt idx="3">
                  <c:v>0.47878312970491399</c:v>
                </c:pt>
                <c:pt idx="4">
                  <c:v>0.47878310198728302</c:v>
                </c:pt>
                <c:pt idx="5">
                  <c:v>0.47878305250590197</c:v>
                </c:pt>
                <c:pt idx="6">
                  <c:v>0.47878296643096002</c:v>
                </c:pt>
                <c:pt idx="7">
                  <c:v>0.478782819140879</c:v>
                </c:pt>
                <c:pt idx="8">
                  <c:v>0.47878257051946799</c:v>
                </c:pt>
                <c:pt idx="9">
                  <c:v>0.47878215620181003</c:v>
                </c:pt>
                <c:pt idx="10">
                  <c:v>0.47878147438205798</c:v>
                </c:pt>
                <c:pt idx="11">
                  <c:v>0.47878036627005099</c:v>
                </c:pt>
                <c:pt idx="12">
                  <c:v>0.47877858762172498</c:v>
                </c:pt>
                <c:pt idx="13">
                  <c:v>0.47877576796295801</c:v>
                </c:pt>
                <c:pt idx="14">
                  <c:v>0.478771353186349</c:v>
                </c:pt>
                <c:pt idx="15">
                  <c:v>0.47876452615777798</c:v>
                </c:pt>
                <c:pt idx="16">
                  <c:v>0.47875409889030801</c:v>
                </c:pt>
                <c:pt idx="17">
                  <c:v>0.478738368835676</c:v>
                </c:pt>
                <c:pt idx="18">
                  <c:v>0.47871493106684898</c:v>
                </c:pt>
                <c:pt idx="19">
                  <c:v>0.47868043778973302</c:v>
                </c:pt>
                <c:pt idx="20">
                  <c:v>0.47863029698708798</c:v>
                </c:pt>
                <c:pt idx="21">
                  <c:v>0.47855830335311</c:v>
                </c:pt>
                <c:pt idx="22">
                  <c:v>0.478456197316248</c:v>
                </c:pt>
                <c:pt idx="23">
                  <c:v>0.478313152122602</c:v>
                </c:pt>
                <c:pt idx="24">
                  <c:v>0.47811519481835302</c:v>
                </c:pt>
                <c:pt idx="25">
                  <c:v>0.477844574523552</c:v>
                </c:pt>
                <c:pt idx="26">
                  <c:v>0.477479100409407</c:v>
                </c:pt>
                <c:pt idx="27">
                  <c:v>0.47699148179472001</c:v>
                </c:pt>
                <c:pt idx="28">
                  <c:v>0.47634871301158799</c:v>
                </c:pt>
                <c:pt idx="29">
                  <c:v>0.47551155516890198</c:v>
                </c:pt>
                <c:pt idx="30">
                  <c:v>0.47443417453209502</c:v>
                </c:pt>
                <c:pt idx="31">
                  <c:v>0.47306400179894198</c:v>
                </c:pt>
                <c:pt idx="32">
                  <c:v>0.47134187710433301</c:v>
                </c:pt>
                <c:pt idx="33">
                  <c:v>0.46920254147871798</c:v>
                </c:pt>
                <c:pt idx="34">
                  <c:v>0.46657552651374501</c:v>
                </c:pt>
                <c:pt idx="35">
                  <c:v>0.46338648044726399</c:v>
                </c:pt>
                <c:pt idx="36">
                  <c:v>0.45955895149370601</c:v>
                </c:pt>
                <c:pt idx="37">
                  <c:v>0.45501662900164802</c:v>
                </c:pt>
                <c:pt idx="38">
                  <c:v>0.44968602091615101</c:v>
                </c:pt>
                <c:pt idx="39">
                  <c:v>0.44349952279166799</c:v>
                </c:pt>
                <c:pt idx="40">
                  <c:v>0.436398809479498</c:v>
                </c:pt>
                <c:pt idx="41">
                  <c:v>0.42833845523862801</c:v>
                </c:pt>
                <c:pt idx="42">
                  <c:v>0.419289660513745</c:v>
                </c:pt>
                <c:pt idx="43">
                  <c:v>0.40924393292813899</c:v>
                </c:pt>
                <c:pt idx="44">
                  <c:v>0.39821653550166702</c:v>
                </c:pt>
                <c:pt idx="45">
                  <c:v>0.38624947732586901</c:v>
                </c:pt>
                <c:pt idx="46">
                  <c:v>0.373413783776325</c:v>
                </c:pt>
                <c:pt idx="47">
                  <c:v>0.359810751912022</c:v>
                </c:pt>
                <c:pt idx="48">
                  <c:v>0.34557274303923302</c:v>
                </c:pt>
                <c:pt idx="49">
                  <c:v>0.33139439773289803</c:v>
                </c:pt>
                <c:pt idx="50">
                  <c:v>0.57352554788638199</c:v>
                </c:pt>
                <c:pt idx="51">
                  <c:v>0.56279301922658098</c:v>
                </c:pt>
                <c:pt idx="52">
                  <c:v>0.55160004807240204</c:v>
                </c:pt>
                <c:pt idx="53">
                  <c:v>0.540596641994045</c:v>
                </c:pt>
                <c:pt idx="54">
                  <c:v>0.52990666196828695</c:v>
                </c:pt>
                <c:pt idx="55">
                  <c:v>0.51964627435474198</c:v>
                </c:pt>
                <c:pt idx="56">
                  <c:v>0.50991984519684697</c:v>
                </c:pt>
                <c:pt idx="57">
                  <c:v>0.50081600044597996</c:v>
                </c:pt>
                <c:pt idx="58">
                  <c:v>0.49240450044119399</c:v>
                </c:pt>
                <c:pt idx="59">
                  <c:v>0.48473418042100902</c:v>
                </c:pt>
                <c:pt idx="60">
                  <c:v>0.47783211104810203</c:v>
                </c:pt>
                <c:pt idx="61">
                  <c:v>0.47170401255545902</c:v>
                </c:pt>
                <c:pt idx="62">
                  <c:v>0.46633583166926601</c:v>
                </c:pt>
                <c:pt idx="63">
                  <c:v>0.461696281535381</c:v>
                </c:pt>
                <c:pt idx="64">
                  <c:v>0.45774006752195001</c:v>
                </c:pt>
                <c:pt idx="65">
                  <c:v>0.45441148507615597</c:v>
                </c:pt>
                <c:pt idx="66">
                  <c:v>0.45164808058035</c:v>
                </c:pt>
                <c:pt idx="67">
                  <c:v>0.44938410582693</c:v>
                </c:pt>
                <c:pt idx="68">
                  <c:v>0.447553559962722</c:v>
                </c:pt>
                <c:pt idx="69">
                  <c:v>0.44609268657276002</c:v>
                </c:pt>
                <c:pt idx="70">
                  <c:v>0.44494186620074899</c:v>
                </c:pt>
                <c:pt idx="71">
                  <c:v>0.44404690727607898</c:v>
                </c:pt>
                <c:pt idx="72">
                  <c:v>0.44335978607937698</c:v>
                </c:pt>
                <c:pt idx="73">
                  <c:v>0.44283891743496701</c:v>
                </c:pt>
                <c:pt idx="74">
                  <c:v>0.44244905332460599</c:v>
                </c:pt>
                <c:pt idx="75">
                  <c:v>0.44216090927538598</c:v>
                </c:pt>
                <c:pt idx="76">
                  <c:v>0.44195061161168397</c:v>
                </c:pt>
                <c:pt idx="77">
                  <c:v>0.44179904592100999</c:v>
                </c:pt>
                <c:pt idx="78">
                  <c:v>0.44169117138235098</c:v>
                </c:pt>
                <c:pt idx="79">
                  <c:v>0.44161534930908702</c:v>
                </c:pt>
                <c:pt idx="80">
                  <c:v>0.44156271903105898</c:v>
                </c:pt>
                <c:pt idx="81">
                  <c:v>0.44152664109892098</c:v>
                </c:pt>
                <c:pt idx="82">
                  <c:v>0.44150221722093502</c:v>
                </c:pt>
                <c:pt idx="83">
                  <c:v>0.44148588841698999</c:v>
                </c:pt>
                <c:pt idx="84">
                  <c:v>0.441475107402449</c:v>
                </c:pt>
                <c:pt idx="85">
                  <c:v>0.44146807783953801</c:v>
                </c:pt>
                <c:pt idx="86">
                  <c:v>0.44146355138951598</c:v>
                </c:pt>
                <c:pt idx="87">
                  <c:v>0.44146067303294501</c:v>
                </c:pt>
                <c:pt idx="88">
                  <c:v>0.44145886550468599</c:v>
                </c:pt>
                <c:pt idx="89">
                  <c:v>0.44145774458484399</c:v>
                </c:pt>
                <c:pt idx="90">
                  <c:v>0.44145705813911201</c:v>
                </c:pt>
                <c:pt idx="91">
                  <c:v>0.44145664302558402</c:v>
                </c:pt>
                <c:pt idx="92">
                  <c:v>0.44145639515652102</c:v>
                </c:pt>
                <c:pt idx="93">
                  <c:v>0.4414562490508</c:v>
                </c:pt>
                <c:pt idx="94">
                  <c:v>0.44145616410235899</c:v>
                </c:pt>
                <c:pt idx="95">
                  <c:v>0.44145611551551101</c:v>
                </c:pt>
                <c:pt idx="96">
                  <c:v>0.44145608843034301</c:v>
                </c:pt>
                <c:pt idx="97">
                  <c:v>0.44145607420069899</c:v>
                </c:pt>
                <c:pt idx="98">
                  <c:v>0.44145606811763499</c:v>
                </c:pt>
                <c:pt idx="99">
                  <c:v>0.44145606811763499</c:v>
                </c:pt>
              </c:numCache>
            </c:numRef>
          </c:yVal>
          <c:smooth val="1"/>
        </c:ser>
        <c:ser>
          <c:idx val="3"/>
          <c:order val="3"/>
          <c:tx>
            <c:v>13 days</c:v>
          </c:tx>
          <c:marker>
            <c:symbol val="none"/>
          </c:marker>
          <c:xVal>
            <c:numRef>
              <c:f>Sheet1!$F$2:$F$101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Sheet1!$G$2:$G$101</c:f>
              <c:numCache>
                <c:formatCode>General</c:formatCode>
                <c:ptCount val="100"/>
                <c:pt idx="0">
                  <c:v>0.47878135878238498</c:v>
                </c:pt>
                <c:pt idx="1">
                  <c:v>0.47878135878238498</c:v>
                </c:pt>
                <c:pt idx="2">
                  <c:v>0.47878102748553197</c:v>
                </c:pt>
                <c:pt idx="3">
                  <c:v>0.478780315756476</c:v>
                </c:pt>
                <c:pt idx="4">
                  <c:v>0.47877911991777899</c:v>
                </c:pt>
                <c:pt idx="5">
                  <c:v>0.47877727058591102</c:v>
                </c:pt>
                <c:pt idx="6">
                  <c:v>0.47877451504996399</c:v>
                </c:pt>
                <c:pt idx="7">
                  <c:v>0.47877049214739398</c:v>
                </c:pt>
                <c:pt idx="8">
                  <c:v>0.47876469825541101</c:v>
                </c:pt>
                <c:pt idx="9">
                  <c:v>0.47875644270230899</c:v>
                </c:pt>
                <c:pt idx="10">
                  <c:v>0.478744790627251</c:v>
                </c:pt>
                <c:pt idx="11">
                  <c:v>0.47872849110476401</c:v>
                </c:pt>
                <c:pt idx="12">
                  <c:v>0.478705888233114</c:v>
                </c:pt>
                <c:pt idx="13">
                  <c:v>0.47867481290284902</c:v>
                </c:pt>
                <c:pt idx="14">
                  <c:v>0.47863245315696101</c:v>
                </c:pt>
                <c:pt idx="15">
                  <c:v>0.47857520147377303</c:v>
                </c:pt>
                <c:pt idx="16">
                  <c:v>0.478498477991945</c:v>
                </c:pt>
                <c:pt idx="17">
                  <c:v>0.47839652969096902</c:v>
                </c:pt>
                <c:pt idx="18">
                  <c:v>0.47826220686301002</c:v>
                </c:pt>
                <c:pt idx="19">
                  <c:v>0.47808671986447798</c:v>
                </c:pt>
                <c:pt idx="20">
                  <c:v>0.47785938109220799</c:v>
                </c:pt>
                <c:pt idx="21">
                  <c:v>0.47756733932967299</c:v>
                </c:pt>
                <c:pt idx="22">
                  <c:v>0.477195315957122</c:v>
                </c:pt>
                <c:pt idx="23">
                  <c:v>0.47672535488419998</c:v>
                </c:pt>
                <c:pt idx="24">
                  <c:v>0.47613660028229199</c:v>
                </c:pt>
                <c:pt idx="25">
                  <c:v>0.47540511808498598</c:v>
                </c:pt>
                <c:pt idx="26">
                  <c:v>0.47450377860202098</c:v>
                </c:pt>
                <c:pt idx="27">
                  <c:v>0.47340221828243001</c:v>
                </c:pt>
                <c:pt idx="28">
                  <c:v>0.47206689852684502</c:v>
                </c:pt>
                <c:pt idx="29">
                  <c:v>0.470461278398486</c:v>
                </c:pt>
                <c:pt idx="30">
                  <c:v>0.46854611609185398</c:v>
                </c:pt>
                <c:pt idx="31">
                  <c:v>0.46627991112908401</c:v>
                </c:pt>
                <c:pt idx="32">
                  <c:v>0.46361949556965398</c:v>
                </c:pt>
                <c:pt idx="33">
                  <c:v>0.46052077818746801</c:v>
                </c:pt>
                <c:pt idx="34">
                  <c:v>0.45693964075805299</c:v>
                </c:pt>
                <c:pt idx="35">
                  <c:v>0.45283298046477599</c:v>
                </c:pt>
                <c:pt idx="36">
                  <c:v>0.44815988709121801</c:v>
                </c:pt>
                <c:pt idx="37">
                  <c:v>0.44288293816511298</c:v>
                </c:pt>
                <c:pt idx="38">
                  <c:v>0.43696958952346199</c:v>
                </c:pt>
                <c:pt idx="39">
                  <c:v>0.43039363276652898</c:v>
                </c:pt>
                <c:pt idx="40">
                  <c:v>0.42313668459422998</c:v>
                </c:pt>
                <c:pt idx="41">
                  <c:v>0.41518966589982098</c:v>
                </c:pt>
                <c:pt idx="42">
                  <c:v>0.40655422062831698</c:v>
                </c:pt>
                <c:pt idx="43">
                  <c:v>0.39724401584900099</c:v>
                </c:pt>
                <c:pt idx="44">
                  <c:v>0.38728585557642897</c:v>
                </c:pt>
                <c:pt idx="45">
                  <c:v>0.37672053232907798</c:v>
                </c:pt>
                <c:pt idx="46">
                  <c:v>0.36560333346838297</c:v>
                </c:pt>
                <c:pt idx="47">
                  <c:v>0.35400411858483499</c:v>
                </c:pt>
                <c:pt idx="48">
                  <c:v>0.342008658126078</c:v>
                </c:pt>
                <c:pt idx="49">
                  <c:v>0.33047850685645802</c:v>
                </c:pt>
                <c:pt idx="50">
                  <c:v>0.57415342959937898</c:v>
                </c:pt>
                <c:pt idx="51">
                  <c:v>0.56554308905754402</c:v>
                </c:pt>
                <c:pt idx="52">
                  <c:v>0.55619801141109604</c:v>
                </c:pt>
                <c:pt idx="53">
                  <c:v>0.54694840648174103</c:v>
                </c:pt>
                <c:pt idx="54">
                  <c:v>0.53786728261955496</c:v>
                </c:pt>
                <c:pt idx="55">
                  <c:v>0.529024690170808</c:v>
                </c:pt>
                <c:pt idx="56">
                  <c:v>0.52048658847134899</c:v>
                </c:pt>
                <c:pt idx="57">
                  <c:v>0.51231309355635002</c:v>
                </c:pt>
                <c:pt idx="58">
                  <c:v>0.50455690205079495</c:v>
                </c:pt>
                <c:pt idx="59">
                  <c:v>0.49726197892372997</c:v>
                </c:pt>
                <c:pt idx="60">
                  <c:v>0.490462582857014</c:v>
                </c:pt>
                <c:pt idx="61">
                  <c:v>0.48418268212841298</c:v>
                </c:pt>
                <c:pt idx="62">
                  <c:v>0.47843578760448102</c:v>
                </c:pt>
                <c:pt idx="63">
                  <c:v>0.47322520044135602</c:v>
                </c:pt>
                <c:pt idx="64">
                  <c:v>0.46854464360256298</c:v>
                </c:pt>
                <c:pt idx="65">
                  <c:v>0.46437922144266602</c:v>
                </c:pt>
                <c:pt idx="66">
                  <c:v>0.46070663291146102</c:v>
                </c:pt>
                <c:pt idx="67">
                  <c:v>0.45749855298557102</c:v>
                </c:pt>
                <c:pt idx="68">
                  <c:v>0.45472209418576898</c:v>
                </c:pt>
                <c:pt idx="69">
                  <c:v>0.45234126486478698</c:v>
                </c:pt>
                <c:pt idx="70">
                  <c:v>0.45031835188313801</c:v>
                </c:pt>
                <c:pt idx="71">
                  <c:v>0.44861517035809101</c:v>
                </c:pt>
                <c:pt idx="72">
                  <c:v>0.44719414026116899</c:v>
                </c:pt>
                <c:pt idx="73">
                  <c:v>0.44601916681216802</c:v>
                </c:pt>
                <c:pt idx="74">
                  <c:v>0.44505631731893502</c:v>
                </c:pt>
                <c:pt idx="75">
                  <c:v>0.44427430028110598</c:v>
                </c:pt>
                <c:pt idx="76">
                  <c:v>0.44364476265142799</c:v>
                </c:pt>
                <c:pt idx="77">
                  <c:v>0.44314242800549403</c:v>
                </c:pt>
                <c:pt idx="78">
                  <c:v>0.44274510221822899</c:v>
                </c:pt>
                <c:pt idx="79">
                  <c:v>0.44243357451070697</c:v>
                </c:pt>
                <c:pt idx="80">
                  <c:v>0.44219144095413598</c:v>
                </c:pt>
                <c:pt idx="81">
                  <c:v>0.44200487526658</c:v>
                </c:pt>
                <c:pt idx="82">
                  <c:v>0.44186236854546002</c:v>
                </c:pt>
                <c:pt idx="83">
                  <c:v>0.44175445590625201</c:v>
                </c:pt>
                <c:pt idx="84">
                  <c:v>0.44167344421539001</c:v>
                </c:pt>
                <c:pt idx="85">
                  <c:v>0.44161315148894198</c:v>
                </c:pt>
                <c:pt idx="86">
                  <c:v>0.44156866526504901</c:v>
                </c:pt>
                <c:pt idx="87">
                  <c:v>0.44153612445732499</c:v>
                </c:pt>
                <c:pt idx="88">
                  <c:v>0.44151252690547799</c:v>
                </c:pt>
                <c:pt idx="89">
                  <c:v>0.44149556305791599</c:v>
                </c:pt>
                <c:pt idx="90">
                  <c:v>0.44148347491479401</c:v>
                </c:pt>
                <c:pt idx="91">
                  <c:v>0.44147493847361302</c:v>
                </c:pt>
                <c:pt idx="92">
                  <c:v>0.44146896738684099</c:v>
                </c:pt>
                <c:pt idx="93">
                  <c:v>0.44146483529311997</c:v>
                </c:pt>
                <c:pt idx="94">
                  <c:v>0.44146201425442899</c:v>
                </c:pt>
                <c:pt idx="95">
                  <c:v>0.44146012686228497</c:v>
                </c:pt>
                <c:pt idx="96">
                  <c:v>0.44145890981702901</c:v>
                </c:pt>
                <c:pt idx="97">
                  <c:v>0.441458187095984</c:v>
                </c:pt>
                <c:pt idx="98">
                  <c:v>0.44145785117963998</c:v>
                </c:pt>
                <c:pt idx="99">
                  <c:v>0.44145785117963998</c:v>
                </c:pt>
              </c:numCache>
            </c:numRef>
          </c:yVal>
          <c:smooth val="1"/>
        </c:ser>
        <c:axId val="140431744"/>
        <c:axId val="140434048"/>
      </c:scatterChart>
      <c:valAx>
        <c:axId val="140431744"/>
        <c:scaling>
          <c:orientation val="minMax"/>
          <c:max val="50"/>
          <c:min val="-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distance(mm)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40434048"/>
        <c:crosses val="autoZero"/>
        <c:crossBetween val="midCat"/>
      </c:valAx>
      <c:valAx>
        <c:axId val="140434048"/>
        <c:scaling>
          <c:orientation val="minMax"/>
          <c:max val="0.60000000000000064"/>
          <c:min val="0.3000000000000003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Carbon concentration (wt%)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40431744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 dirty="0"/>
              <a:t>Carbon </a:t>
            </a:r>
            <a:r>
              <a:rPr lang="en-US" altLang="ko-KR" sz="1800" b="1" i="0" baseline="0" dirty="0" smtClean="0"/>
              <a:t>diffusion (13 days)</a:t>
            </a:r>
            <a:endParaRPr lang="ko-KR" altLang="ko-KR" sz="1800" b="1" i="0" baseline="0" dirty="0"/>
          </a:p>
        </c:rich>
      </c:tx>
      <c:layout/>
    </c:title>
    <c:plotArea>
      <c:layout/>
      <c:scatterChart>
        <c:scatterStyle val="smoothMarker"/>
        <c:ser>
          <c:idx val="1"/>
          <c:order val="0"/>
          <c:tx>
            <c:v>700K</c:v>
          </c:tx>
          <c:marker>
            <c:symbol val="none"/>
          </c:marker>
          <c:xVal>
            <c:numRef>
              <c:f>Sheet1!$F$2:$F$101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Sheet1!$L$2:$L$101</c:f>
              <c:numCache>
                <c:formatCode>General</c:formatCode>
                <c:ptCount val="100"/>
                <c:pt idx="0">
                  <c:v>0.478783166841105</c:v>
                </c:pt>
                <c:pt idx="1">
                  <c:v>0.478783166841105</c:v>
                </c:pt>
                <c:pt idx="2">
                  <c:v>0.478783166841105</c:v>
                </c:pt>
                <c:pt idx="3">
                  <c:v>0.478783166841105</c:v>
                </c:pt>
                <c:pt idx="4">
                  <c:v>0.478783166841105</c:v>
                </c:pt>
                <c:pt idx="5">
                  <c:v>0.478783166841105</c:v>
                </c:pt>
                <c:pt idx="6">
                  <c:v>0.478783166841105</c:v>
                </c:pt>
                <c:pt idx="7">
                  <c:v>0.478783166841105</c:v>
                </c:pt>
                <c:pt idx="8">
                  <c:v>0.478783166841105</c:v>
                </c:pt>
                <c:pt idx="9">
                  <c:v>0.478783166841105</c:v>
                </c:pt>
                <c:pt idx="10">
                  <c:v>0.478783166841105</c:v>
                </c:pt>
                <c:pt idx="11">
                  <c:v>0.478783166841105</c:v>
                </c:pt>
                <c:pt idx="12">
                  <c:v>0.478783166841105</c:v>
                </c:pt>
                <c:pt idx="13">
                  <c:v>0.478783166841105</c:v>
                </c:pt>
                <c:pt idx="14">
                  <c:v>0.478783166841105</c:v>
                </c:pt>
                <c:pt idx="15">
                  <c:v>0.478783166841105</c:v>
                </c:pt>
                <c:pt idx="16">
                  <c:v>0.478783166841105</c:v>
                </c:pt>
                <c:pt idx="17">
                  <c:v>0.478783166841105</c:v>
                </c:pt>
                <c:pt idx="18">
                  <c:v>0.478783166841105</c:v>
                </c:pt>
                <c:pt idx="19">
                  <c:v>0.478783166841105</c:v>
                </c:pt>
                <c:pt idx="20">
                  <c:v>0.478783166841105</c:v>
                </c:pt>
                <c:pt idx="21">
                  <c:v>0.478783166841105</c:v>
                </c:pt>
                <c:pt idx="22">
                  <c:v>0.478783166841105</c:v>
                </c:pt>
                <c:pt idx="23">
                  <c:v>0.478783166841105</c:v>
                </c:pt>
                <c:pt idx="24">
                  <c:v>0.478783166841105</c:v>
                </c:pt>
                <c:pt idx="25">
                  <c:v>0.478783166841105</c:v>
                </c:pt>
                <c:pt idx="26">
                  <c:v>0.478783166841105</c:v>
                </c:pt>
                <c:pt idx="27">
                  <c:v>0.478783166841105</c:v>
                </c:pt>
                <c:pt idx="28">
                  <c:v>0.478783166841105</c:v>
                </c:pt>
                <c:pt idx="29">
                  <c:v>0.478783166841105</c:v>
                </c:pt>
                <c:pt idx="30">
                  <c:v>0.478783166841105</c:v>
                </c:pt>
                <c:pt idx="31">
                  <c:v>0.478783166841105</c:v>
                </c:pt>
                <c:pt idx="32">
                  <c:v>0.478783166841105</c:v>
                </c:pt>
                <c:pt idx="33">
                  <c:v>0.478783166841105</c:v>
                </c:pt>
                <c:pt idx="34">
                  <c:v>0.478783166841105</c:v>
                </c:pt>
                <c:pt idx="35">
                  <c:v>0.478783166841105</c:v>
                </c:pt>
                <c:pt idx="36">
                  <c:v>0.478783166841105</c:v>
                </c:pt>
                <c:pt idx="37">
                  <c:v>0.478783166841105</c:v>
                </c:pt>
                <c:pt idx="38">
                  <c:v>0.478783166841105</c:v>
                </c:pt>
                <c:pt idx="39">
                  <c:v>0.478783166841105</c:v>
                </c:pt>
                <c:pt idx="40">
                  <c:v>0.478783166841105</c:v>
                </c:pt>
                <c:pt idx="41">
                  <c:v>0.478783166841105</c:v>
                </c:pt>
                <c:pt idx="42">
                  <c:v>0.478783166841105</c:v>
                </c:pt>
                <c:pt idx="43">
                  <c:v>0.478783166841105</c:v>
                </c:pt>
                <c:pt idx="44">
                  <c:v>0.478783166841105</c:v>
                </c:pt>
                <c:pt idx="45">
                  <c:v>0.478783166841105</c:v>
                </c:pt>
                <c:pt idx="46">
                  <c:v>0.478783166841105</c:v>
                </c:pt>
                <c:pt idx="47">
                  <c:v>0.47878316682990402</c:v>
                </c:pt>
                <c:pt idx="48">
                  <c:v>0.47878311155661002</c:v>
                </c:pt>
                <c:pt idx="49">
                  <c:v>0.47860181193839302</c:v>
                </c:pt>
                <c:pt idx="50">
                  <c:v>0.441630945649787</c:v>
                </c:pt>
                <c:pt idx="51">
                  <c:v>0.4414561047376</c:v>
                </c:pt>
                <c:pt idx="52">
                  <c:v>0.44145605267065402</c:v>
                </c:pt>
                <c:pt idx="53">
                  <c:v>0.44145605266034998</c:v>
                </c:pt>
                <c:pt idx="54">
                  <c:v>0.44145605266034998</c:v>
                </c:pt>
                <c:pt idx="55">
                  <c:v>0.44145605266034998</c:v>
                </c:pt>
                <c:pt idx="56">
                  <c:v>0.44145605266034998</c:v>
                </c:pt>
                <c:pt idx="57">
                  <c:v>0.44145605266034998</c:v>
                </c:pt>
                <c:pt idx="58">
                  <c:v>0.44145605266034998</c:v>
                </c:pt>
                <c:pt idx="59">
                  <c:v>0.44145605266034998</c:v>
                </c:pt>
                <c:pt idx="60">
                  <c:v>0.44145605266034998</c:v>
                </c:pt>
                <c:pt idx="61">
                  <c:v>0.44145605266034998</c:v>
                </c:pt>
                <c:pt idx="62">
                  <c:v>0.44145605266034998</c:v>
                </c:pt>
                <c:pt idx="63">
                  <c:v>0.44145605266034998</c:v>
                </c:pt>
                <c:pt idx="64">
                  <c:v>0.44145605266034998</c:v>
                </c:pt>
                <c:pt idx="65">
                  <c:v>0.44145605266034998</c:v>
                </c:pt>
                <c:pt idx="66">
                  <c:v>0.44145605266034998</c:v>
                </c:pt>
                <c:pt idx="67">
                  <c:v>0.44145605266034998</c:v>
                </c:pt>
                <c:pt idx="68">
                  <c:v>0.44145605266034998</c:v>
                </c:pt>
                <c:pt idx="69">
                  <c:v>0.44145605266034998</c:v>
                </c:pt>
                <c:pt idx="70">
                  <c:v>0.44145605266034998</c:v>
                </c:pt>
                <c:pt idx="71">
                  <c:v>0.44145605266034998</c:v>
                </c:pt>
                <c:pt idx="72">
                  <c:v>0.44145605266034998</c:v>
                </c:pt>
                <c:pt idx="73">
                  <c:v>0.44145605266034998</c:v>
                </c:pt>
                <c:pt idx="74">
                  <c:v>0.44145605266034998</c:v>
                </c:pt>
                <c:pt idx="75">
                  <c:v>0.44145605266034998</c:v>
                </c:pt>
                <c:pt idx="76">
                  <c:v>0.44145605266034998</c:v>
                </c:pt>
                <c:pt idx="77">
                  <c:v>0.44145605266034998</c:v>
                </c:pt>
                <c:pt idx="78">
                  <c:v>0.44145605266034998</c:v>
                </c:pt>
                <c:pt idx="79">
                  <c:v>0.44145605266034998</c:v>
                </c:pt>
                <c:pt idx="80">
                  <c:v>0.44145605266034998</c:v>
                </c:pt>
                <c:pt idx="81">
                  <c:v>0.44145605266034998</c:v>
                </c:pt>
                <c:pt idx="82">
                  <c:v>0.44145605266034998</c:v>
                </c:pt>
                <c:pt idx="83">
                  <c:v>0.44145605266034998</c:v>
                </c:pt>
                <c:pt idx="84">
                  <c:v>0.44145605266034998</c:v>
                </c:pt>
                <c:pt idx="85">
                  <c:v>0.44145605266034998</c:v>
                </c:pt>
                <c:pt idx="86">
                  <c:v>0.44145605266034998</c:v>
                </c:pt>
                <c:pt idx="87">
                  <c:v>0.44145605266034998</c:v>
                </c:pt>
                <c:pt idx="88">
                  <c:v>0.44145605266034998</c:v>
                </c:pt>
                <c:pt idx="89">
                  <c:v>0.44145605266034998</c:v>
                </c:pt>
                <c:pt idx="90">
                  <c:v>0.44145605266034998</c:v>
                </c:pt>
                <c:pt idx="91">
                  <c:v>0.44145605266034998</c:v>
                </c:pt>
                <c:pt idx="92">
                  <c:v>0.44145605266034998</c:v>
                </c:pt>
                <c:pt idx="93">
                  <c:v>0.44145605266034998</c:v>
                </c:pt>
                <c:pt idx="94">
                  <c:v>0.44145605266034998</c:v>
                </c:pt>
                <c:pt idx="95">
                  <c:v>0.44145605266034998</c:v>
                </c:pt>
                <c:pt idx="96">
                  <c:v>0.44145605266034998</c:v>
                </c:pt>
                <c:pt idx="97">
                  <c:v>0.44145605266034998</c:v>
                </c:pt>
                <c:pt idx="98">
                  <c:v>0.44145605266034998</c:v>
                </c:pt>
                <c:pt idx="99">
                  <c:v>0.44145605266034998</c:v>
                </c:pt>
              </c:numCache>
            </c:numRef>
          </c:yVal>
          <c:smooth val="1"/>
        </c:ser>
        <c:ser>
          <c:idx val="2"/>
          <c:order val="1"/>
          <c:tx>
            <c:v>900K</c:v>
          </c:tx>
          <c:marker>
            <c:symbol val="none"/>
          </c:marker>
          <c:xVal>
            <c:numRef>
              <c:f>Sheet1!$F$2:$F$101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Sheet1!$M$2:$M$101</c:f>
              <c:numCache>
                <c:formatCode>General</c:formatCode>
                <c:ptCount val="100"/>
                <c:pt idx="0">
                  <c:v>0.478783166841105</c:v>
                </c:pt>
                <c:pt idx="1">
                  <c:v>0.478783166841105</c:v>
                </c:pt>
                <c:pt idx="2">
                  <c:v>0.478783166841105</c:v>
                </c:pt>
                <c:pt idx="3">
                  <c:v>0.478783166841105</c:v>
                </c:pt>
                <c:pt idx="4">
                  <c:v>0.478783166841105</c:v>
                </c:pt>
                <c:pt idx="5">
                  <c:v>0.478783166841105</c:v>
                </c:pt>
                <c:pt idx="6">
                  <c:v>0.478783166841105</c:v>
                </c:pt>
                <c:pt idx="7">
                  <c:v>0.478783166841105</c:v>
                </c:pt>
                <c:pt idx="8">
                  <c:v>0.478783166841105</c:v>
                </c:pt>
                <c:pt idx="9">
                  <c:v>0.478783166841105</c:v>
                </c:pt>
                <c:pt idx="10">
                  <c:v>0.478783166841105</c:v>
                </c:pt>
                <c:pt idx="11">
                  <c:v>0.478783166841105</c:v>
                </c:pt>
                <c:pt idx="12">
                  <c:v>0.478783166841105</c:v>
                </c:pt>
                <c:pt idx="13">
                  <c:v>0.478783166841105</c:v>
                </c:pt>
                <c:pt idx="14">
                  <c:v>0.478783166841105</c:v>
                </c:pt>
                <c:pt idx="15">
                  <c:v>0.478783166841105</c:v>
                </c:pt>
                <c:pt idx="16">
                  <c:v>0.478783166841105</c:v>
                </c:pt>
                <c:pt idx="17">
                  <c:v>0.478783166841105</c:v>
                </c:pt>
                <c:pt idx="18">
                  <c:v>0.478783166841105</c:v>
                </c:pt>
                <c:pt idx="19">
                  <c:v>0.478783166841105</c:v>
                </c:pt>
                <c:pt idx="20">
                  <c:v>0.478783166841105</c:v>
                </c:pt>
                <c:pt idx="21">
                  <c:v>0.478783166841105</c:v>
                </c:pt>
                <c:pt idx="22">
                  <c:v>0.478783166841105</c:v>
                </c:pt>
                <c:pt idx="23">
                  <c:v>0.478783166841105</c:v>
                </c:pt>
                <c:pt idx="24">
                  <c:v>0.478783166841105</c:v>
                </c:pt>
                <c:pt idx="25">
                  <c:v>0.478783166841105</c:v>
                </c:pt>
                <c:pt idx="26">
                  <c:v>0.478783166841105</c:v>
                </c:pt>
                <c:pt idx="27">
                  <c:v>0.478783166841105</c:v>
                </c:pt>
                <c:pt idx="28">
                  <c:v>0.478783166841105</c:v>
                </c:pt>
                <c:pt idx="29">
                  <c:v>0.478783166841105</c:v>
                </c:pt>
                <c:pt idx="30">
                  <c:v>0.478783166841105</c:v>
                </c:pt>
                <c:pt idx="31">
                  <c:v>0.478783166841105</c:v>
                </c:pt>
                <c:pt idx="32">
                  <c:v>0.478783166841105</c:v>
                </c:pt>
                <c:pt idx="33">
                  <c:v>0.478783166841105</c:v>
                </c:pt>
                <c:pt idx="34">
                  <c:v>0.478783166841105</c:v>
                </c:pt>
                <c:pt idx="35">
                  <c:v>0.478783166841105</c:v>
                </c:pt>
                <c:pt idx="36">
                  <c:v>0.478783166841105</c:v>
                </c:pt>
                <c:pt idx="37">
                  <c:v>0.478783166841105</c:v>
                </c:pt>
                <c:pt idx="38">
                  <c:v>0.478783166841105</c:v>
                </c:pt>
                <c:pt idx="39">
                  <c:v>0.478783166841105</c:v>
                </c:pt>
                <c:pt idx="40">
                  <c:v>0.478783166841105</c:v>
                </c:pt>
                <c:pt idx="41">
                  <c:v>0.47878316684109601</c:v>
                </c:pt>
                <c:pt idx="42">
                  <c:v>0.478783166840416</c:v>
                </c:pt>
                <c:pt idx="43">
                  <c:v>0.47878316680006999</c:v>
                </c:pt>
                <c:pt idx="44">
                  <c:v>0.47878316471224502</c:v>
                </c:pt>
                <c:pt idx="45">
                  <c:v>0.47878307242401502</c:v>
                </c:pt>
                <c:pt idx="46">
                  <c:v>0.47877968497367102</c:v>
                </c:pt>
                <c:pt idx="47">
                  <c:v>0.47868058262601498</c:v>
                </c:pt>
                <c:pt idx="48">
                  <c:v>0.476511789505429</c:v>
                </c:pt>
                <c:pt idx="49">
                  <c:v>0.44423921385790599</c:v>
                </c:pt>
                <c:pt idx="50">
                  <c:v>0.47470809174568301</c:v>
                </c:pt>
                <c:pt idx="51">
                  <c:v>0.44368516334298402</c:v>
                </c:pt>
                <c:pt idx="52">
                  <c:v>0.44155458017057903</c:v>
                </c:pt>
                <c:pt idx="53">
                  <c:v>0.441459324860905</c:v>
                </c:pt>
                <c:pt idx="54">
                  <c:v>0.44145613960558799</c:v>
                </c:pt>
                <c:pt idx="55">
                  <c:v>0.44145605458302301</c:v>
                </c:pt>
                <c:pt idx="56">
                  <c:v>0.441456052696719</c:v>
                </c:pt>
                <c:pt idx="57">
                  <c:v>0.44145605266095</c:v>
                </c:pt>
                <c:pt idx="58">
                  <c:v>0.44145605266035898</c:v>
                </c:pt>
                <c:pt idx="59">
                  <c:v>0.44145605266034998</c:v>
                </c:pt>
                <c:pt idx="60">
                  <c:v>0.44145605266034998</c:v>
                </c:pt>
                <c:pt idx="61">
                  <c:v>0.44145605266034998</c:v>
                </c:pt>
                <c:pt idx="62">
                  <c:v>0.44145605266034998</c:v>
                </c:pt>
                <c:pt idx="63">
                  <c:v>0.44145605266034998</c:v>
                </c:pt>
                <c:pt idx="64">
                  <c:v>0.44145605266034998</c:v>
                </c:pt>
                <c:pt idx="65">
                  <c:v>0.44145605266034998</c:v>
                </c:pt>
                <c:pt idx="66">
                  <c:v>0.44145605266034998</c:v>
                </c:pt>
                <c:pt idx="67">
                  <c:v>0.44145605266034998</c:v>
                </c:pt>
                <c:pt idx="68">
                  <c:v>0.44145605266034998</c:v>
                </c:pt>
                <c:pt idx="69">
                  <c:v>0.44145605266034998</c:v>
                </c:pt>
                <c:pt idx="70">
                  <c:v>0.44145605266034998</c:v>
                </c:pt>
                <c:pt idx="71">
                  <c:v>0.44145605266034998</c:v>
                </c:pt>
                <c:pt idx="72">
                  <c:v>0.44145605266034998</c:v>
                </c:pt>
                <c:pt idx="73">
                  <c:v>0.44145605266034998</c:v>
                </c:pt>
                <c:pt idx="74">
                  <c:v>0.44145605266034998</c:v>
                </c:pt>
                <c:pt idx="75">
                  <c:v>0.44145605266034998</c:v>
                </c:pt>
                <c:pt idx="76">
                  <c:v>0.44145605266034998</c:v>
                </c:pt>
                <c:pt idx="77">
                  <c:v>0.44145605266034998</c:v>
                </c:pt>
                <c:pt idx="78">
                  <c:v>0.44145605266034998</c:v>
                </c:pt>
                <c:pt idx="79">
                  <c:v>0.44145605266034998</c:v>
                </c:pt>
                <c:pt idx="80">
                  <c:v>0.44145605266034998</c:v>
                </c:pt>
                <c:pt idx="81">
                  <c:v>0.44145605266034998</c:v>
                </c:pt>
                <c:pt idx="82">
                  <c:v>0.44145605266034998</c:v>
                </c:pt>
                <c:pt idx="83">
                  <c:v>0.44145605266034998</c:v>
                </c:pt>
                <c:pt idx="84">
                  <c:v>0.44145605266034998</c:v>
                </c:pt>
                <c:pt idx="85">
                  <c:v>0.44145605266034998</c:v>
                </c:pt>
                <c:pt idx="86">
                  <c:v>0.44145605266034998</c:v>
                </c:pt>
                <c:pt idx="87">
                  <c:v>0.44145605266034998</c:v>
                </c:pt>
                <c:pt idx="88">
                  <c:v>0.44145605266034998</c:v>
                </c:pt>
                <c:pt idx="89">
                  <c:v>0.44145605266034998</c:v>
                </c:pt>
                <c:pt idx="90">
                  <c:v>0.44145605266034998</c:v>
                </c:pt>
                <c:pt idx="91">
                  <c:v>0.44145605266034998</c:v>
                </c:pt>
                <c:pt idx="92">
                  <c:v>0.44145605266034998</c:v>
                </c:pt>
                <c:pt idx="93">
                  <c:v>0.44145605266034998</c:v>
                </c:pt>
                <c:pt idx="94">
                  <c:v>0.44145605266034998</c:v>
                </c:pt>
                <c:pt idx="95">
                  <c:v>0.44145605266034998</c:v>
                </c:pt>
                <c:pt idx="96">
                  <c:v>0.44145605266034998</c:v>
                </c:pt>
                <c:pt idx="97">
                  <c:v>0.44145605266034998</c:v>
                </c:pt>
                <c:pt idx="98">
                  <c:v>0.44145605266034998</c:v>
                </c:pt>
                <c:pt idx="99">
                  <c:v>0.44145605266034998</c:v>
                </c:pt>
              </c:numCache>
            </c:numRef>
          </c:yVal>
          <c:smooth val="1"/>
        </c:ser>
        <c:ser>
          <c:idx val="3"/>
          <c:order val="2"/>
          <c:tx>
            <c:v>1100K</c:v>
          </c:tx>
          <c:marker>
            <c:symbol val="none"/>
          </c:marker>
          <c:xVal>
            <c:numRef>
              <c:f>Sheet1!$F$2:$F$101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Sheet1!$N$2:$N$101</c:f>
              <c:numCache>
                <c:formatCode>General</c:formatCode>
                <c:ptCount val="100"/>
                <c:pt idx="0">
                  <c:v>0.478783166841105</c:v>
                </c:pt>
                <c:pt idx="1">
                  <c:v>0.478783166841105</c:v>
                </c:pt>
                <c:pt idx="2">
                  <c:v>0.478783166841105</c:v>
                </c:pt>
                <c:pt idx="3">
                  <c:v>0.478783166841105</c:v>
                </c:pt>
                <c:pt idx="4">
                  <c:v>0.478783166841105</c:v>
                </c:pt>
                <c:pt idx="5">
                  <c:v>0.478783166841105</c:v>
                </c:pt>
                <c:pt idx="6">
                  <c:v>0.478783166841105</c:v>
                </c:pt>
                <c:pt idx="7">
                  <c:v>0.478783166841105</c:v>
                </c:pt>
                <c:pt idx="8">
                  <c:v>0.478783166841105</c:v>
                </c:pt>
                <c:pt idx="9">
                  <c:v>0.478783166841105</c:v>
                </c:pt>
                <c:pt idx="10">
                  <c:v>0.478783166841105</c:v>
                </c:pt>
                <c:pt idx="11">
                  <c:v>0.478783166841105</c:v>
                </c:pt>
                <c:pt idx="12">
                  <c:v>0.478783166841105</c:v>
                </c:pt>
                <c:pt idx="13">
                  <c:v>0.478783166841105</c:v>
                </c:pt>
                <c:pt idx="14">
                  <c:v>0.478783166841105</c:v>
                </c:pt>
                <c:pt idx="15">
                  <c:v>0.478783166841105</c:v>
                </c:pt>
                <c:pt idx="16">
                  <c:v>0.478783166841105</c:v>
                </c:pt>
                <c:pt idx="17">
                  <c:v>0.478783166841105</c:v>
                </c:pt>
                <c:pt idx="18">
                  <c:v>0.478783166841105</c:v>
                </c:pt>
                <c:pt idx="19">
                  <c:v>0.478783166841105</c:v>
                </c:pt>
                <c:pt idx="20">
                  <c:v>0.478783166841105</c:v>
                </c:pt>
                <c:pt idx="21">
                  <c:v>0.478783166841105</c:v>
                </c:pt>
                <c:pt idx="22">
                  <c:v>0.478783166841105</c:v>
                </c:pt>
                <c:pt idx="23">
                  <c:v>0.478783166841105</c:v>
                </c:pt>
                <c:pt idx="24">
                  <c:v>0.47878316684110001</c:v>
                </c:pt>
                <c:pt idx="25">
                  <c:v>0.47878316684106698</c:v>
                </c:pt>
                <c:pt idx="26">
                  <c:v>0.47878316684086297</c:v>
                </c:pt>
                <c:pt idx="27">
                  <c:v>0.47878316683963501</c:v>
                </c:pt>
                <c:pt idx="28">
                  <c:v>0.47878316683257499</c:v>
                </c:pt>
                <c:pt idx="29">
                  <c:v>0.47878316679375299</c:v>
                </c:pt>
                <c:pt idx="30">
                  <c:v>0.47878316659002201</c:v>
                </c:pt>
                <c:pt idx="31">
                  <c:v>0.47878316557150602</c:v>
                </c:pt>
                <c:pt idx="32">
                  <c:v>0.478783160730199</c:v>
                </c:pt>
                <c:pt idx="33">
                  <c:v>0.47878313889663199</c:v>
                </c:pt>
                <c:pt idx="34">
                  <c:v>0.47878304568708402</c:v>
                </c:pt>
                <c:pt idx="35">
                  <c:v>0.47878266994565799</c:v>
                </c:pt>
                <c:pt idx="36">
                  <c:v>0.47878124356930302</c:v>
                </c:pt>
                <c:pt idx="37">
                  <c:v>0.47877615948274399</c:v>
                </c:pt>
                <c:pt idx="38">
                  <c:v>0.47875919942246897</c:v>
                </c:pt>
                <c:pt idx="39">
                  <c:v>0.47870643302293803</c:v>
                </c:pt>
                <c:pt idx="40">
                  <c:v>0.47855390021278199</c:v>
                </c:pt>
                <c:pt idx="41">
                  <c:v>0.47814585709739299</c:v>
                </c:pt>
                <c:pt idx="42">
                  <c:v>0.47713984519146202</c:v>
                </c:pt>
                <c:pt idx="43">
                  <c:v>0.47486301582410601</c:v>
                </c:pt>
                <c:pt idx="44">
                  <c:v>0.47014926567802201</c:v>
                </c:pt>
                <c:pt idx="45">
                  <c:v>0.46124659922799199</c:v>
                </c:pt>
                <c:pt idx="46">
                  <c:v>0.445938746967669</c:v>
                </c:pt>
                <c:pt idx="47">
                  <c:v>0.42202479915097002</c:v>
                </c:pt>
                <c:pt idx="48">
                  <c:v>0.38821619675986202</c:v>
                </c:pt>
                <c:pt idx="49">
                  <c:v>0.34532806232896801</c:v>
                </c:pt>
                <c:pt idx="50">
                  <c:v>0.56148068122279804</c:v>
                </c:pt>
                <c:pt idx="51">
                  <c:v>0.52814652582439903</c:v>
                </c:pt>
                <c:pt idx="52">
                  <c:v>0.49873711945091898</c:v>
                </c:pt>
                <c:pt idx="53">
                  <c:v>0.47585880929196001</c:v>
                </c:pt>
                <c:pt idx="54">
                  <c:v>0.46020696316139997</c:v>
                </c:pt>
                <c:pt idx="55">
                  <c:v>0.45075180356826</c:v>
                </c:pt>
                <c:pt idx="56">
                  <c:v>0.44566582415674799</c:v>
                </c:pt>
                <c:pt idx="57">
                  <c:v>0.44320613618627003</c:v>
                </c:pt>
                <c:pt idx="58">
                  <c:v>0.44212701597620502</c:v>
                </c:pt>
                <c:pt idx="59">
                  <c:v>0.44169428439619501</c:v>
                </c:pt>
                <c:pt idx="60">
                  <c:v>0.44153468584254901</c:v>
                </c:pt>
                <c:pt idx="61">
                  <c:v>0.44148026421564801</c:v>
                </c:pt>
                <c:pt idx="62">
                  <c:v>0.441463029255725</c:v>
                </c:pt>
                <c:pt idx="63">
                  <c:v>0.44145793963166202</c:v>
                </c:pt>
                <c:pt idx="64">
                  <c:v>0.44145653305312099</c:v>
                </c:pt>
                <c:pt idx="65">
                  <c:v>0.44145616807539201</c:v>
                </c:pt>
                <c:pt idx="66">
                  <c:v>0.44145607889106597</c:v>
                </c:pt>
                <c:pt idx="67">
                  <c:v>0.44145605831249402</c:v>
                </c:pt>
                <c:pt idx="68">
                  <c:v>0.441456053817466</c:v>
                </c:pt>
                <c:pt idx="69">
                  <c:v>0.44145605288584799</c:v>
                </c:pt>
                <c:pt idx="70">
                  <c:v>0.44145605270225802</c:v>
                </c:pt>
                <c:pt idx="71">
                  <c:v>0.44145605266778998</c:v>
                </c:pt>
                <c:pt idx="72">
                  <c:v>0.44145605266161397</c:v>
                </c:pt>
                <c:pt idx="73">
                  <c:v>0.44145605266055599</c:v>
                </c:pt>
                <c:pt idx="74">
                  <c:v>0.44145605266038201</c:v>
                </c:pt>
                <c:pt idx="75">
                  <c:v>0.44145605266035498</c:v>
                </c:pt>
                <c:pt idx="76">
                  <c:v>0.44145605266035098</c:v>
                </c:pt>
                <c:pt idx="77">
                  <c:v>0.44145605266034998</c:v>
                </c:pt>
                <c:pt idx="78">
                  <c:v>0.44145605266034998</c:v>
                </c:pt>
                <c:pt idx="79">
                  <c:v>0.44145605266034998</c:v>
                </c:pt>
                <c:pt idx="80">
                  <c:v>0.44145605266034998</c:v>
                </c:pt>
                <c:pt idx="81">
                  <c:v>0.44145605266034998</c:v>
                </c:pt>
                <c:pt idx="82">
                  <c:v>0.44145605266034998</c:v>
                </c:pt>
                <c:pt idx="83">
                  <c:v>0.44145605266034998</c:v>
                </c:pt>
                <c:pt idx="84">
                  <c:v>0.44145605266034998</c:v>
                </c:pt>
                <c:pt idx="85">
                  <c:v>0.44145605266034998</c:v>
                </c:pt>
                <c:pt idx="86">
                  <c:v>0.44145605266034998</c:v>
                </c:pt>
                <c:pt idx="87">
                  <c:v>0.44145605266034998</c:v>
                </c:pt>
                <c:pt idx="88">
                  <c:v>0.44145605266034998</c:v>
                </c:pt>
                <c:pt idx="89">
                  <c:v>0.44145605266034998</c:v>
                </c:pt>
                <c:pt idx="90">
                  <c:v>0.44145605266034998</c:v>
                </c:pt>
                <c:pt idx="91">
                  <c:v>0.44145605266034998</c:v>
                </c:pt>
                <c:pt idx="92">
                  <c:v>0.44145605266034998</c:v>
                </c:pt>
                <c:pt idx="93">
                  <c:v>0.44145605266034998</c:v>
                </c:pt>
                <c:pt idx="94">
                  <c:v>0.44145605266034998</c:v>
                </c:pt>
                <c:pt idx="95">
                  <c:v>0.44145605266034998</c:v>
                </c:pt>
                <c:pt idx="96">
                  <c:v>0.44145605266034998</c:v>
                </c:pt>
                <c:pt idx="97">
                  <c:v>0.44145605266034998</c:v>
                </c:pt>
                <c:pt idx="98">
                  <c:v>0.44145605266034998</c:v>
                </c:pt>
                <c:pt idx="99">
                  <c:v>0.44145605266034998</c:v>
                </c:pt>
              </c:numCache>
            </c:numRef>
          </c:yVal>
          <c:smooth val="1"/>
        </c:ser>
        <c:ser>
          <c:idx val="4"/>
          <c:order val="3"/>
          <c:tx>
            <c:v>1323K</c:v>
          </c:tx>
          <c:marker>
            <c:symbol val="none"/>
          </c:marker>
          <c:xVal>
            <c:numRef>
              <c:f>Sheet1!$F$2:$F$101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Sheet1!$G$2:$G$101</c:f>
              <c:numCache>
                <c:formatCode>General</c:formatCode>
                <c:ptCount val="100"/>
                <c:pt idx="0">
                  <c:v>0.47878135878238498</c:v>
                </c:pt>
                <c:pt idx="1">
                  <c:v>0.47878135878238498</c:v>
                </c:pt>
                <c:pt idx="2">
                  <c:v>0.47878102748553197</c:v>
                </c:pt>
                <c:pt idx="3">
                  <c:v>0.478780315756476</c:v>
                </c:pt>
                <c:pt idx="4">
                  <c:v>0.47877911991777899</c:v>
                </c:pt>
                <c:pt idx="5">
                  <c:v>0.47877727058591102</c:v>
                </c:pt>
                <c:pt idx="6">
                  <c:v>0.47877451504996399</c:v>
                </c:pt>
                <c:pt idx="7">
                  <c:v>0.47877049214739398</c:v>
                </c:pt>
                <c:pt idx="8">
                  <c:v>0.47876469825541101</c:v>
                </c:pt>
                <c:pt idx="9">
                  <c:v>0.47875644270230899</c:v>
                </c:pt>
                <c:pt idx="10">
                  <c:v>0.478744790627251</c:v>
                </c:pt>
                <c:pt idx="11">
                  <c:v>0.47872849110476401</c:v>
                </c:pt>
                <c:pt idx="12">
                  <c:v>0.478705888233114</c:v>
                </c:pt>
                <c:pt idx="13">
                  <c:v>0.47867481290284902</c:v>
                </c:pt>
                <c:pt idx="14">
                  <c:v>0.47863245315696101</c:v>
                </c:pt>
                <c:pt idx="15">
                  <c:v>0.47857520147377303</c:v>
                </c:pt>
                <c:pt idx="16">
                  <c:v>0.478498477991945</c:v>
                </c:pt>
                <c:pt idx="17">
                  <c:v>0.47839652969096902</c:v>
                </c:pt>
                <c:pt idx="18">
                  <c:v>0.47826220686301002</c:v>
                </c:pt>
                <c:pt idx="19">
                  <c:v>0.47808671986447798</c:v>
                </c:pt>
                <c:pt idx="20">
                  <c:v>0.47785938109220799</c:v>
                </c:pt>
                <c:pt idx="21">
                  <c:v>0.47756733932967299</c:v>
                </c:pt>
                <c:pt idx="22">
                  <c:v>0.477195315957122</c:v>
                </c:pt>
                <c:pt idx="23">
                  <c:v>0.47672535488419998</c:v>
                </c:pt>
                <c:pt idx="24">
                  <c:v>0.47613660028229199</c:v>
                </c:pt>
                <c:pt idx="25">
                  <c:v>0.47540511808498598</c:v>
                </c:pt>
                <c:pt idx="26">
                  <c:v>0.47450377860202098</c:v>
                </c:pt>
                <c:pt idx="27">
                  <c:v>0.47340221828243001</c:v>
                </c:pt>
                <c:pt idx="28">
                  <c:v>0.47206689852684502</c:v>
                </c:pt>
                <c:pt idx="29">
                  <c:v>0.470461278398486</c:v>
                </c:pt>
                <c:pt idx="30">
                  <c:v>0.46854611609185398</c:v>
                </c:pt>
                <c:pt idx="31">
                  <c:v>0.46627991112908401</c:v>
                </c:pt>
                <c:pt idx="32">
                  <c:v>0.46361949556965398</c:v>
                </c:pt>
                <c:pt idx="33">
                  <c:v>0.46052077818746801</c:v>
                </c:pt>
                <c:pt idx="34">
                  <c:v>0.45693964075805299</c:v>
                </c:pt>
                <c:pt idx="35">
                  <c:v>0.45283298046477599</c:v>
                </c:pt>
                <c:pt idx="36">
                  <c:v>0.44815988709121801</c:v>
                </c:pt>
                <c:pt idx="37">
                  <c:v>0.44288293816511298</c:v>
                </c:pt>
                <c:pt idx="38">
                  <c:v>0.43696958952346199</c:v>
                </c:pt>
                <c:pt idx="39">
                  <c:v>0.43039363276652898</c:v>
                </c:pt>
                <c:pt idx="40">
                  <c:v>0.42313668459422998</c:v>
                </c:pt>
                <c:pt idx="41">
                  <c:v>0.41518966589982098</c:v>
                </c:pt>
                <c:pt idx="42">
                  <c:v>0.40655422062831698</c:v>
                </c:pt>
                <c:pt idx="43">
                  <c:v>0.39724401584900099</c:v>
                </c:pt>
                <c:pt idx="44">
                  <c:v>0.38728585557642897</c:v>
                </c:pt>
                <c:pt idx="45">
                  <c:v>0.37672053232907798</c:v>
                </c:pt>
                <c:pt idx="46">
                  <c:v>0.36560333346838297</c:v>
                </c:pt>
                <c:pt idx="47">
                  <c:v>0.35400411858483499</c:v>
                </c:pt>
                <c:pt idx="48">
                  <c:v>0.342008658126078</c:v>
                </c:pt>
                <c:pt idx="49">
                  <c:v>0.33047850685645802</c:v>
                </c:pt>
                <c:pt idx="50">
                  <c:v>0.57415342959937898</c:v>
                </c:pt>
                <c:pt idx="51">
                  <c:v>0.56554308905754402</c:v>
                </c:pt>
                <c:pt idx="52">
                  <c:v>0.55619801141109604</c:v>
                </c:pt>
                <c:pt idx="53">
                  <c:v>0.54694840648174103</c:v>
                </c:pt>
                <c:pt idx="54">
                  <c:v>0.53786728261955496</c:v>
                </c:pt>
                <c:pt idx="55">
                  <c:v>0.529024690170808</c:v>
                </c:pt>
                <c:pt idx="56">
                  <c:v>0.52048658847134899</c:v>
                </c:pt>
                <c:pt idx="57">
                  <c:v>0.51231309355635002</c:v>
                </c:pt>
                <c:pt idx="58">
                  <c:v>0.50455690205079495</c:v>
                </c:pt>
                <c:pt idx="59">
                  <c:v>0.49726197892372997</c:v>
                </c:pt>
                <c:pt idx="60">
                  <c:v>0.490462582857014</c:v>
                </c:pt>
                <c:pt idx="61">
                  <c:v>0.48418268212841298</c:v>
                </c:pt>
                <c:pt idx="62">
                  <c:v>0.47843578760448102</c:v>
                </c:pt>
                <c:pt idx="63">
                  <c:v>0.47322520044135602</c:v>
                </c:pt>
                <c:pt idx="64">
                  <c:v>0.46854464360256298</c:v>
                </c:pt>
                <c:pt idx="65">
                  <c:v>0.46437922144266602</c:v>
                </c:pt>
                <c:pt idx="66">
                  <c:v>0.46070663291146102</c:v>
                </c:pt>
                <c:pt idx="67">
                  <c:v>0.45749855298557102</c:v>
                </c:pt>
                <c:pt idx="68">
                  <c:v>0.45472209418576898</c:v>
                </c:pt>
                <c:pt idx="69">
                  <c:v>0.45234126486478698</c:v>
                </c:pt>
                <c:pt idx="70">
                  <c:v>0.45031835188313801</c:v>
                </c:pt>
                <c:pt idx="71">
                  <c:v>0.44861517035809101</c:v>
                </c:pt>
                <c:pt idx="72">
                  <c:v>0.44719414026116899</c:v>
                </c:pt>
                <c:pt idx="73">
                  <c:v>0.44601916681216802</c:v>
                </c:pt>
                <c:pt idx="74">
                  <c:v>0.44505631731893502</c:v>
                </c:pt>
                <c:pt idx="75">
                  <c:v>0.44427430028110598</c:v>
                </c:pt>
                <c:pt idx="76">
                  <c:v>0.44364476265142799</c:v>
                </c:pt>
                <c:pt idx="77">
                  <c:v>0.44314242800549403</c:v>
                </c:pt>
                <c:pt idx="78">
                  <c:v>0.44274510221822899</c:v>
                </c:pt>
                <c:pt idx="79">
                  <c:v>0.44243357451070697</c:v>
                </c:pt>
                <c:pt idx="80">
                  <c:v>0.44219144095413598</c:v>
                </c:pt>
                <c:pt idx="81">
                  <c:v>0.44200487526658</c:v>
                </c:pt>
                <c:pt idx="82">
                  <c:v>0.44186236854546002</c:v>
                </c:pt>
                <c:pt idx="83">
                  <c:v>0.44175445590625201</c:v>
                </c:pt>
                <c:pt idx="84">
                  <c:v>0.44167344421539001</c:v>
                </c:pt>
                <c:pt idx="85">
                  <c:v>0.44161315148894198</c:v>
                </c:pt>
                <c:pt idx="86">
                  <c:v>0.44156866526504901</c:v>
                </c:pt>
                <c:pt idx="87">
                  <c:v>0.44153612445732499</c:v>
                </c:pt>
                <c:pt idx="88">
                  <c:v>0.44151252690547799</c:v>
                </c:pt>
                <c:pt idx="89">
                  <c:v>0.44149556305791599</c:v>
                </c:pt>
                <c:pt idx="90">
                  <c:v>0.44148347491479401</c:v>
                </c:pt>
                <c:pt idx="91">
                  <c:v>0.44147493847361302</c:v>
                </c:pt>
                <c:pt idx="92">
                  <c:v>0.44146896738684099</c:v>
                </c:pt>
                <c:pt idx="93">
                  <c:v>0.44146483529311997</c:v>
                </c:pt>
                <c:pt idx="94">
                  <c:v>0.44146201425442899</c:v>
                </c:pt>
                <c:pt idx="95">
                  <c:v>0.44146012686228497</c:v>
                </c:pt>
                <c:pt idx="96">
                  <c:v>0.44145890981702901</c:v>
                </c:pt>
                <c:pt idx="97">
                  <c:v>0.441458187095984</c:v>
                </c:pt>
                <c:pt idx="98">
                  <c:v>0.44145785117963998</c:v>
                </c:pt>
                <c:pt idx="99">
                  <c:v>0.44145785117963998</c:v>
                </c:pt>
              </c:numCache>
            </c:numRef>
          </c:yVal>
          <c:smooth val="1"/>
        </c:ser>
        <c:axId val="147966592"/>
        <c:axId val="148011264"/>
      </c:scatterChart>
      <c:valAx>
        <c:axId val="147966592"/>
        <c:scaling>
          <c:orientation val="minMax"/>
          <c:max val="50"/>
          <c:min val="-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distance(mm)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48011264"/>
        <c:crosses val="autoZero"/>
        <c:crossBetween val="midCat"/>
      </c:valAx>
      <c:valAx>
        <c:axId val="148011264"/>
        <c:scaling>
          <c:orientation val="minMax"/>
          <c:max val="0.60000000000000064"/>
          <c:min val="0.3000000000000003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Carbon concentration (wt%)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47966592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 dirty="0"/>
              <a:t>Finite potential well</a:t>
            </a:r>
            <a:endParaRPr lang="ko-KR" altLang="ko-KR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Perturbation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Sheet1!$D$2:$D$1002</c:f>
              <c:numCache>
                <c:formatCode>0.00E+00</c:formatCode>
                <c:ptCount val="1001"/>
                <c:pt idx="0">
                  <c:v>1.00000004749745E-3</c:v>
                </c:pt>
                <c:pt idx="1">
                  <c:v>1.00000004749745E-3</c:v>
                </c:pt>
                <c:pt idx="2">
                  <c:v>1.00000004749745E-3</c:v>
                </c:pt>
                <c:pt idx="3">
                  <c:v>1.00000004749745E-3</c:v>
                </c:pt>
                <c:pt idx="4">
                  <c:v>1.00000004749745E-3</c:v>
                </c:pt>
                <c:pt idx="5">
                  <c:v>1.00000004749745E-3</c:v>
                </c:pt>
                <c:pt idx="6">
                  <c:v>1.00000004749745E-3</c:v>
                </c:pt>
                <c:pt idx="7">
                  <c:v>1.00000004749745E-3</c:v>
                </c:pt>
                <c:pt idx="8">
                  <c:v>1.00000004749745E-3</c:v>
                </c:pt>
                <c:pt idx="9">
                  <c:v>1.00000004749745E-3</c:v>
                </c:pt>
                <c:pt idx="10">
                  <c:v>1.00000004749745E-3</c:v>
                </c:pt>
                <c:pt idx="11">
                  <c:v>1.00000004749745E-3</c:v>
                </c:pt>
                <c:pt idx="12">
                  <c:v>1.00000004749745E-3</c:v>
                </c:pt>
                <c:pt idx="13">
                  <c:v>1.00000004749745E-3</c:v>
                </c:pt>
                <c:pt idx="14">
                  <c:v>1.00000004749745E-3</c:v>
                </c:pt>
                <c:pt idx="15">
                  <c:v>1.00000004749745E-3</c:v>
                </c:pt>
                <c:pt idx="16">
                  <c:v>1.00000004749745E-3</c:v>
                </c:pt>
                <c:pt idx="17">
                  <c:v>1.00000004749745E-3</c:v>
                </c:pt>
                <c:pt idx="18">
                  <c:v>1.00000004749745E-3</c:v>
                </c:pt>
                <c:pt idx="19">
                  <c:v>1.00000004749745E-3</c:v>
                </c:pt>
                <c:pt idx="20">
                  <c:v>1.00000004749745E-3</c:v>
                </c:pt>
                <c:pt idx="21">
                  <c:v>1.00000004749745E-3</c:v>
                </c:pt>
                <c:pt idx="22">
                  <c:v>1.00000004749745E-3</c:v>
                </c:pt>
                <c:pt idx="23">
                  <c:v>1.00000004749745E-3</c:v>
                </c:pt>
                <c:pt idx="24">
                  <c:v>1.00000004749745E-3</c:v>
                </c:pt>
                <c:pt idx="25">
                  <c:v>1.00000004749745E-3</c:v>
                </c:pt>
                <c:pt idx="26">
                  <c:v>1.00000004749745E-3</c:v>
                </c:pt>
                <c:pt idx="27">
                  <c:v>1.00000004749745E-3</c:v>
                </c:pt>
                <c:pt idx="28">
                  <c:v>1.00000004749745E-3</c:v>
                </c:pt>
                <c:pt idx="29">
                  <c:v>1.00000004749745E-3</c:v>
                </c:pt>
                <c:pt idx="30">
                  <c:v>1.00000004749745E-3</c:v>
                </c:pt>
                <c:pt idx="31">
                  <c:v>1.00000004749745E-3</c:v>
                </c:pt>
                <c:pt idx="32">
                  <c:v>1.00000004749745E-3</c:v>
                </c:pt>
                <c:pt idx="33">
                  <c:v>1.00000004749745E-3</c:v>
                </c:pt>
                <c:pt idx="34">
                  <c:v>1.00000004749745E-3</c:v>
                </c:pt>
                <c:pt idx="35">
                  <c:v>1.00000004749745E-3</c:v>
                </c:pt>
                <c:pt idx="36">
                  <c:v>1.00000004749745E-3</c:v>
                </c:pt>
                <c:pt idx="37">
                  <c:v>1.00000004749745E-3</c:v>
                </c:pt>
                <c:pt idx="38">
                  <c:v>1.00000004749745E-3</c:v>
                </c:pt>
                <c:pt idx="39">
                  <c:v>1.00000004749745E-3</c:v>
                </c:pt>
                <c:pt idx="40">
                  <c:v>1.00000004749745E-3</c:v>
                </c:pt>
                <c:pt idx="41">
                  <c:v>1.00000004749745E-3</c:v>
                </c:pt>
                <c:pt idx="42">
                  <c:v>1.00000004749745E-3</c:v>
                </c:pt>
                <c:pt idx="43">
                  <c:v>1.00000004749745E-3</c:v>
                </c:pt>
                <c:pt idx="44">
                  <c:v>1.00000004749745E-3</c:v>
                </c:pt>
                <c:pt idx="45">
                  <c:v>1.00000004749745E-3</c:v>
                </c:pt>
                <c:pt idx="46">
                  <c:v>1.00000004749745E-3</c:v>
                </c:pt>
                <c:pt idx="47">
                  <c:v>1.00000004749745E-3</c:v>
                </c:pt>
                <c:pt idx="48">
                  <c:v>1.00000004749745E-3</c:v>
                </c:pt>
                <c:pt idx="49">
                  <c:v>1.00000004749745E-3</c:v>
                </c:pt>
                <c:pt idx="50">
                  <c:v>1.00000004749745E-3</c:v>
                </c:pt>
                <c:pt idx="51">
                  <c:v>1.00000004749745E-3</c:v>
                </c:pt>
                <c:pt idx="52">
                  <c:v>1.00000004749745E-3</c:v>
                </c:pt>
                <c:pt idx="53">
                  <c:v>1.00000004749745E-3</c:v>
                </c:pt>
                <c:pt idx="54">
                  <c:v>1.00000004749745E-3</c:v>
                </c:pt>
                <c:pt idx="55">
                  <c:v>1.00000004749745E-3</c:v>
                </c:pt>
                <c:pt idx="56">
                  <c:v>1.00000004749745E-3</c:v>
                </c:pt>
                <c:pt idx="57">
                  <c:v>1.00000004749745E-3</c:v>
                </c:pt>
                <c:pt idx="58">
                  <c:v>1.00000004749745E-3</c:v>
                </c:pt>
                <c:pt idx="59">
                  <c:v>1.00000004749745E-3</c:v>
                </c:pt>
                <c:pt idx="60">
                  <c:v>1.00000004749745E-3</c:v>
                </c:pt>
                <c:pt idx="61">
                  <c:v>1.00000004749745E-3</c:v>
                </c:pt>
                <c:pt idx="62">
                  <c:v>1.00000004749745E-3</c:v>
                </c:pt>
                <c:pt idx="63">
                  <c:v>1.00000004749745E-3</c:v>
                </c:pt>
                <c:pt idx="64">
                  <c:v>1.00000004749745E-3</c:v>
                </c:pt>
                <c:pt idx="65">
                  <c:v>1.00000004749745E-3</c:v>
                </c:pt>
                <c:pt idx="66">
                  <c:v>1.00000004749745E-3</c:v>
                </c:pt>
                <c:pt idx="67">
                  <c:v>1.00000004749745E-3</c:v>
                </c:pt>
                <c:pt idx="68">
                  <c:v>1.00000004749745E-3</c:v>
                </c:pt>
                <c:pt idx="69">
                  <c:v>1.00000004749745E-3</c:v>
                </c:pt>
                <c:pt idx="70">
                  <c:v>1.00000004749745E-3</c:v>
                </c:pt>
                <c:pt idx="71">
                  <c:v>1.00000004749745E-3</c:v>
                </c:pt>
                <c:pt idx="72">
                  <c:v>1.00000004749745E-3</c:v>
                </c:pt>
                <c:pt idx="73">
                  <c:v>1.00000004749745E-3</c:v>
                </c:pt>
                <c:pt idx="74">
                  <c:v>1.00000004749745E-3</c:v>
                </c:pt>
                <c:pt idx="75">
                  <c:v>1.00000004749745E-3</c:v>
                </c:pt>
                <c:pt idx="76">
                  <c:v>1.00000004749745E-3</c:v>
                </c:pt>
                <c:pt idx="77">
                  <c:v>1.00000004749745E-3</c:v>
                </c:pt>
                <c:pt idx="78">
                  <c:v>1.00000004749745E-3</c:v>
                </c:pt>
                <c:pt idx="79">
                  <c:v>1.00000004749745E-3</c:v>
                </c:pt>
                <c:pt idx="80">
                  <c:v>1.00000004749745E-3</c:v>
                </c:pt>
                <c:pt idx="81">
                  <c:v>1.00000004749745E-3</c:v>
                </c:pt>
                <c:pt idx="82">
                  <c:v>1.00000004749745E-3</c:v>
                </c:pt>
                <c:pt idx="83">
                  <c:v>1.00000004749745E-3</c:v>
                </c:pt>
                <c:pt idx="84">
                  <c:v>1.00000004749745E-3</c:v>
                </c:pt>
                <c:pt idx="85">
                  <c:v>1.00000004749745E-3</c:v>
                </c:pt>
                <c:pt idx="86">
                  <c:v>1.00000004749745E-3</c:v>
                </c:pt>
                <c:pt idx="87">
                  <c:v>1.00000004749745E-3</c:v>
                </c:pt>
                <c:pt idx="88">
                  <c:v>1.00000004749745E-3</c:v>
                </c:pt>
                <c:pt idx="89">
                  <c:v>1.00000004749745E-3</c:v>
                </c:pt>
                <c:pt idx="90">
                  <c:v>1.00000004749745E-3</c:v>
                </c:pt>
                <c:pt idx="91">
                  <c:v>1.00000004749745E-3</c:v>
                </c:pt>
                <c:pt idx="92">
                  <c:v>1.00000004749745E-3</c:v>
                </c:pt>
                <c:pt idx="93">
                  <c:v>1.00000004749745E-3</c:v>
                </c:pt>
                <c:pt idx="94">
                  <c:v>1.00000004749745E-3</c:v>
                </c:pt>
                <c:pt idx="95">
                  <c:v>1.00000004749745E-3</c:v>
                </c:pt>
                <c:pt idx="96">
                  <c:v>1.00000004749745E-3</c:v>
                </c:pt>
                <c:pt idx="97">
                  <c:v>1.00000004749745E-3</c:v>
                </c:pt>
                <c:pt idx="98">
                  <c:v>1.00000004749745E-3</c:v>
                </c:pt>
                <c:pt idx="99">
                  <c:v>1.00000004749745E-3</c:v>
                </c:pt>
                <c:pt idx="100">
                  <c:v>1.00000004749745E-3</c:v>
                </c:pt>
                <c:pt idx="101">
                  <c:v>1.00000004749745E-3</c:v>
                </c:pt>
                <c:pt idx="102">
                  <c:v>1.00000004749745E-3</c:v>
                </c:pt>
                <c:pt idx="103">
                  <c:v>1.00000004749745E-3</c:v>
                </c:pt>
                <c:pt idx="104">
                  <c:v>1.00000004749745E-3</c:v>
                </c:pt>
                <c:pt idx="105">
                  <c:v>1.00000004749745E-3</c:v>
                </c:pt>
                <c:pt idx="106">
                  <c:v>1.00000004749745E-3</c:v>
                </c:pt>
                <c:pt idx="107">
                  <c:v>1.00000004749745E-3</c:v>
                </c:pt>
                <c:pt idx="108">
                  <c:v>1.00000004749745E-3</c:v>
                </c:pt>
                <c:pt idx="109">
                  <c:v>1.00000004749745E-3</c:v>
                </c:pt>
                <c:pt idx="110">
                  <c:v>1.00000004749745E-3</c:v>
                </c:pt>
                <c:pt idx="111">
                  <c:v>1.00000004749745E-3</c:v>
                </c:pt>
                <c:pt idx="112">
                  <c:v>1.00000004749745E-3</c:v>
                </c:pt>
                <c:pt idx="113">
                  <c:v>1.00000004749745E-3</c:v>
                </c:pt>
                <c:pt idx="114">
                  <c:v>1.00000004749745E-3</c:v>
                </c:pt>
                <c:pt idx="115">
                  <c:v>1.00000004749745E-3</c:v>
                </c:pt>
                <c:pt idx="116">
                  <c:v>1.00000004749745E-3</c:v>
                </c:pt>
                <c:pt idx="117">
                  <c:v>1.00000004749745E-3</c:v>
                </c:pt>
                <c:pt idx="118">
                  <c:v>1.00000004749745E-3</c:v>
                </c:pt>
                <c:pt idx="119">
                  <c:v>1.00000004749745E-3</c:v>
                </c:pt>
                <c:pt idx="120">
                  <c:v>1.00000004749745E-3</c:v>
                </c:pt>
                <c:pt idx="121">
                  <c:v>1.00000004749745E-3</c:v>
                </c:pt>
                <c:pt idx="122">
                  <c:v>1.00000004749745E-3</c:v>
                </c:pt>
                <c:pt idx="123">
                  <c:v>1.00000004749745E-3</c:v>
                </c:pt>
                <c:pt idx="124">
                  <c:v>1.00000004749745E-3</c:v>
                </c:pt>
                <c:pt idx="125">
                  <c:v>1.00000004749745E-3</c:v>
                </c:pt>
                <c:pt idx="126">
                  <c:v>1.00000004749745E-3</c:v>
                </c:pt>
                <c:pt idx="127">
                  <c:v>1.00000004749745E-3</c:v>
                </c:pt>
                <c:pt idx="128">
                  <c:v>1.00000004749745E-3</c:v>
                </c:pt>
                <c:pt idx="129">
                  <c:v>1.00000004749745E-3</c:v>
                </c:pt>
                <c:pt idx="130">
                  <c:v>1.00000004749745E-3</c:v>
                </c:pt>
                <c:pt idx="131">
                  <c:v>1.00000004749745E-3</c:v>
                </c:pt>
                <c:pt idx="132">
                  <c:v>1.00000004749745E-3</c:v>
                </c:pt>
                <c:pt idx="133">
                  <c:v>1.00000004749745E-3</c:v>
                </c:pt>
                <c:pt idx="134">
                  <c:v>1.00000004749745E-3</c:v>
                </c:pt>
                <c:pt idx="135">
                  <c:v>1.00000004749745E-3</c:v>
                </c:pt>
                <c:pt idx="136">
                  <c:v>1.00000004749745E-3</c:v>
                </c:pt>
                <c:pt idx="137">
                  <c:v>1.00000004749745E-3</c:v>
                </c:pt>
                <c:pt idx="138">
                  <c:v>1.00000004749745E-3</c:v>
                </c:pt>
                <c:pt idx="139">
                  <c:v>1.00000004749745E-3</c:v>
                </c:pt>
                <c:pt idx="140">
                  <c:v>1.00000004749745E-3</c:v>
                </c:pt>
                <c:pt idx="141">
                  <c:v>1.00000004749745E-3</c:v>
                </c:pt>
                <c:pt idx="142">
                  <c:v>1.00000004749745E-3</c:v>
                </c:pt>
                <c:pt idx="143">
                  <c:v>1.00000004749745E-3</c:v>
                </c:pt>
                <c:pt idx="144">
                  <c:v>1.00000004749745E-3</c:v>
                </c:pt>
                <c:pt idx="145">
                  <c:v>1.00000004749745E-3</c:v>
                </c:pt>
                <c:pt idx="146">
                  <c:v>1.00000004749745E-3</c:v>
                </c:pt>
                <c:pt idx="147">
                  <c:v>1.00000004749745E-3</c:v>
                </c:pt>
                <c:pt idx="148">
                  <c:v>1.00000004749745E-3</c:v>
                </c:pt>
                <c:pt idx="149">
                  <c:v>1.00000004749745E-3</c:v>
                </c:pt>
                <c:pt idx="150">
                  <c:v>1.00000004749745E-3</c:v>
                </c:pt>
                <c:pt idx="151">
                  <c:v>1.00000004749745E-3</c:v>
                </c:pt>
                <c:pt idx="152">
                  <c:v>1.00000004749745E-3</c:v>
                </c:pt>
                <c:pt idx="153">
                  <c:v>1.00000004749745E-3</c:v>
                </c:pt>
                <c:pt idx="154">
                  <c:v>1.00000004749745E-3</c:v>
                </c:pt>
                <c:pt idx="155">
                  <c:v>1.00000004749745E-3</c:v>
                </c:pt>
                <c:pt idx="156">
                  <c:v>1.00000004749745E-3</c:v>
                </c:pt>
                <c:pt idx="157">
                  <c:v>1.00000004749745E-3</c:v>
                </c:pt>
                <c:pt idx="158">
                  <c:v>1.00000004749745E-3</c:v>
                </c:pt>
                <c:pt idx="159">
                  <c:v>1.00000004749745E-3</c:v>
                </c:pt>
                <c:pt idx="160">
                  <c:v>1.00000004749745E-3</c:v>
                </c:pt>
                <c:pt idx="161">
                  <c:v>1.00000004749745E-3</c:v>
                </c:pt>
                <c:pt idx="162">
                  <c:v>1.00000004749745E-3</c:v>
                </c:pt>
                <c:pt idx="163">
                  <c:v>1.00000004749745E-3</c:v>
                </c:pt>
                <c:pt idx="164">
                  <c:v>1.00000004749745E-3</c:v>
                </c:pt>
                <c:pt idx="165">
                  <c:v>1.00000004749745E-3</c:v>
                </c:pt>
                <c:pt idx="166">
                  <c:v>1.00000004749745E-3</c:v>
                </c:pt>
                <c:pt idx="167">
                  <c:v>1.00000004749745E-3</c:v>
                </c:pt>
                <c:pt idx="168">
                  <c:v>1.00000004749745E-3</c:v>
                </c:pt>
                <c:pt idx="169">
                  <c:v>1.00000004749745E-3</c:v>
                </c:pt>
                <c:pt idx="170">
                  <c:v>1.00000004749745E-3</c:v>
                </c:pt>
                <c:pt idx="171">
                  <c:v>1.00000004749745E-3</c:v>
                </c:pt>
                <c:pt idx="172">
                  <c:v>1.00000004749745E-3</c:v>
                </c:pt>
                <c:pt idx="173">
                  <c:v>1.00000004749745E-3</c:v>
                </c:pt>
                <c:pt idx="174">
                  <c:v>1.00000004749745E-3</c:v>
                </c:pt>
                <c:pt idx="175">
                  <c:v>1.00000004749745E-3</c:v>
                </c:pt>
                <c:pt idx="176">
                  <c:v>1.00000004749745E-3</c:v>
                </c:pt>
                <c:pt idx="177">
                  <c:v>1.00000004749745E-3</c:v>
                </c:pt>
                <c:pt idx="178">
                  <c:v>1.00000004749745E-3</c:v>
                </c:pt>
                <c:pt idx="179">
                  <c:v>1.00000004749745E-3</c:v>
                </c:pt>
                <c:pt idx="180">
                  <c:v>1.00000004749745E-3</c:v>
                </c:pt>
                <c:pt idx="181">
                  <c:v>1.00000004749745E-3</c:v>
                </c:pt>
                <c:pt idx="182">
                  <c:v>1.00000004749745E-3</c:v>
                </c:pt>
                <c:pt idx="183">
                  <c:v>1.00000004749745E-3</c:v>
                </c:pt>
                <c:pt idx="184">
                  <c:v>1.00000004749745E-3</c:v>
                </c:pt>
                <c:pt idx="185">
                  <c:v>1.00000004749745E-3</c:v>
                </c:pt>
                <c:pt idx="186">
                  <c:v>1.00000004749745E-3</c:v>
                </c:pt>
                <c:pt idx="187">
                  <c:v>1.00000004749745E-3</c:v>
                </c:pt>
                <c:pt idx="188">
                  <c:v>1.00000004749745E-3</c:v>
                </c:pt>
                <c:pt idx="189">
                  <c:v>1.00000004749745E-3</c:v>
                </c:pt>
                <c:pt idx="190">
                  <c:v>1.00000004749745E-3</c:v>
                </c:pt>
                <c:pt idx="191">
                  <c:v>1.00000004749745E-3</c:v>
                </c:pt>
                <c:pt idx="192">
                  <c:v>1.00000004749745E-3</c:v>
                </c:pt>
                <c:pt idx="193">
                  <c:v>1.00000004749745E-3</c:v>
                </c:pt>
                <c:pt idx="194">
                  <c:v>1.00000004749745E-3</c:v>
                </c:pt>
                <c:pt idx="195">
                  <c:v>1.00000004749745E-3</c:v>
                </c:pt>
                <c:pt idx="196">
                  <c:v>1.00000004749745E-3</c:v>
                </c:pt>
                <c:pt idx="197">
                  <c:v>1.00000004749745E-3</c:v>
                </c:pt>
                <c:pt idx="198">
                  <c:v>1.00000004749745E-3</c:v>
                </c:pt>
                <c:pt idx="199">
                  <c:v>1.00000004749745E-3</c:v>
                </c:pt>
                <c:pt idx="200" formatCode="General">
                  <c:v>0</c:v>
                </c:pt>
                <c:pt idx="201" formatCode="General">
                  <c:v>0</c:v>
                </c:pt>
                <c:pt idx="202" formatCode="General">
                  <c:v>0</c:v>
                </c:pt>
                <c:pt idx="203" formatCode="General">
                  <c:v>0</c:v>
                </c:pt>
                <c:pt idx="204" formatCode="General">
                  <c:v>0</c:v>
                </c:pt>
                <c:pt idx="205" formatCode="General">
                  <c:v>0</c:v>
                </c:pt>
                <c:pt idx="206" formatCode="General">
                  <c:v>0</c:v>
                </c:pt>
                <c:pt idx="207" formatCode="General">
                  <c:v>0</c:v>
                </c:pt>
                <c:pt idx="208" formatCode="General">
                  <c:v>0</c:v>
                </c:pt>
                <c:pt idx="209" formatCode="General">
                  <c:v>0</c:v>
                </c:pt>
                <c:pt idx="210" formatCode="General">
                  <c:v>0</c:v>
                </c:pt>
                <c:pt idx="211" formatCode="General">
                  <c:v>0</c:v>
                </c:pt>
                <c:pt idx="212" formatCode="General">
                  <c:v>0</c:v>
                </c:pt>
                <c:pt idx="213" formatCode="General">
                  <c:v>0</c:v>
                </c:pt>
                <c:pt idx="214" formatCode="General">
                  <c:v>0</c:v>
                </c:pt>
                <c:pt idx="215" formatCode="General">
                  <c:v>0</c:v>
                </c:pt>
                <c:pt idx="216" formatCode="General">
                  <c:v>0</c:v>
                </c:pt>
                <c:pt idx="217" formatCode="General">
                  <c:v>0</c:v>
                </c:pt>
                <c:pt idx="218" formatCode="General">
                  <c:v>0</c:v>
                </c:pt>
                <c:pt idx="219" formatCode="General">
                  <c:v>0</c:v>
                </c:pt>
                <c:pt idx="220" formatCode="General">
                  <c:v>0</c:v>
                </c:pt>
                <c:pt idx="221" formatCode="General">
                  <c:v>0</c:v>
                </c:pt>
                <c:pt idx="222" formatCode="General">
                  <c:v>0</c:v>
                </c:pt>
                <c:pt idx="223" formatCode="General">
                  <c:v>0</c:v>
                </c:pt>
                <c:pt idx="224" formatCode="General">
                  <c:v>0</c:v>
                </c:pt>
                <c:pt idx="225" formatCode="General">
                  <c:v>0</c:v>
                </c:pt>
                <c:pt idx="226" formatCode="General">
                  <c:v>0</c:v>
                </c:pt>
                <c:pt idx="227" formatCode="General">
                  <c:v>0</c:v>
                </c:pt>
                <c:pt idx="228" formatCode="General">
                  <c:v>0</c:v>
                </c:pt>
                <c:pt idx="229" formatCode="General">
                  <c:v>0</c:v>
                </c:pt>
                <c:pt idx="230" formatCode="General">
                  <c:v>0</c:v>
                </c:pt>
                <c:pt idx="231" formatCode="General">
                  <c:v>0</c:v>
                </c:pt>
                <c:pt idx="232" formatCode="General">
                  <c:v>0</c:v>
                </c:pt>
                <c:pt idx="233" formatCode="General">
                  <c:v>0</c:v>
                </c:pt>
                <c:pt idx="234" formatCode="General">
                  <c:v>0</c:v>
                </c:pt>
                <c:pt idx="235" formatCode="General">
                  <c:v>0</c:v>
                </c:pt>
                <c:pt idx="236" formatCode="General">
                  <c:v>0</c:v>
                </c:pt>
                <c:pt idx="237" formatCode="General">
                  <c:v>0</c:v>
                </c:pt>
                <c:pt idx="238" formatCode="General">
                  <c:v>0</c:v>
                </c:pt>
                <c:pt idx="239" formatCode="General">
                  <c:v>0</c:v>
                </c:pt>
                <c:pt idx="240" formatCode="General">
                  <c:v>0</c:v>
                </c:pt>
                <c:pt idx="241" formatCode="General">
                  <c:v>0</c:v>
                </c:pt>
                <c:pt idx="242" formatCode="General">
                  <c:v>0</c:v>
                </c:pt>
                <c:pt idx="243" formatCode="General">
                  <c:v>0</c:v>
                </c:pt>
                <c:pt idx="244" formatCode="General">
                  <c:v>0</c:v>
                </c:pt>
                <c:pt idx="245" formatCode="General">
                  <c:v>0</c:v>
                </c:pt>
                <c:pt idx="246" formatCode="General">
                  <c:v>0</c:v>
                </c:pt>
                <c:pt idx="247" formatCode="General">
                  <c:v>0</c:v>
                </c:pt>
                <c:pt idx="248" formatCode="General">
                  <c:v>0</c:v>
                </c:pt>
                <c:pt idx="249" formatCode="General">
                  <c:v>0</c:v>
                </c:pt>
                <c:pt idx="250" formatCode="General">
                  <c:v>0</c:v>
                </c:pt>
                <c:pt idx="251" formatCode="General">
                  <c:v>0</c:v>
                </c:pt>
                <c:pt idx="252" formatCode="General">
                  <c:v>0</c:v>
                </c:pt>
                <c:pt idx="253" formatCode="General">
                  <c:v>0</c:v>
                </c:pt>
                <c:pt idx="254" formatCode="General">
                  <c:v>0</c:v>
                </c:pt>
                <c:pt idx="255" formatCode="General">
                  <c:v>0</c:v>
                </c:pt>
                <c:pt idx="256" formatCode="General">
                  <c:v>0</c:v>
                </c:pt>
                <c:pt idx="257" formatCode="General">
                  <c:v>0</c:v>
                </c:pt>
                <c:pt idx="258" formatCode="General">
                  <c:v>0</c:v>
                </c:pt>
                <c:pt idx="259" formatCode="General">
                  <c:v>0</c:v>
                </c:pt>
                <c:pt idx="260" formatCode="General">
                  <c:v>0</c:v>
                </c:pt>
                <c:pt idx="261" formatCode="General">
                  <c:v>0</c:v>
                </c:pt>
                <c:pt idx="262" formatCode="General">
                  <c:v>0</c:v>
                </c:pt>
                <c:pt idx="263" formatCode="General">
                  <c:v>0</c:v>
                </c:pt>
                <c:pt idx="264" formatCode="General">
                  <c:v>0</c:v>
                </c:pt>
                <c:pt idx="265" formatCode="General">
                  <c:v>0</c:v>
                </c:pt>
                <c:pt idx="266" formatCode="General">
                  <c:v>0</c:v>
                </c:pt>
                <c:pt idx="267" formatCode="General">
                  <c:v>0</c:v>
                </c:pt>
                <c:pt idx="268" formatCode="General">
                  <c:v>0</c:v>
                </c:pt>
                <c:pt idx="269" formatCode="General">
                  <c:v>0</c:v>
                </c:pt>
                <c:pt idx="270" formatCode="General">
                  <c:v>0</c:v>
                </c:pt>
                <c:pt idx="271" formatCode="General">
                  <c:v>0</c:v>
                </c:pt>
                <c:pt idx="272" formatCode="General">
                  <c:v>0</c:v>
                </c:pt>
                <c:pt idx="273" formatCode="General">
                  <c:v>0</c:v>
                </c:pt>
                <c:pt idx="274" formatCode="General">
                  <c:v>0</c:v>
                </c:pt>
                <c:pt idx="275" formatCode="General">
                  <c:v>0</c:v>
                </c:pt>
                <c:pt idx="276" formatCode="General">
                  <c:v>0</c:v>
                </c:pt>
                <c:pt idx="277" formatCode="General">
                  <c:v>0</c:v>
                </c:pt>
                <c:pt idx="278" formatCode="General">
                  <c:v>0</c:v>
                </c:pt>
                <c:pt idx="279" formatCode="General">
                  <c:v>0</c:v>
                </c:pt>
                <c:pt idx="280" formatCode="General">
                  <c:v>0</c:v>
                </c:pt>
                <c:pt idx="281" formatCode="General">
                  <c:v>0</c:v>
                </c:pt>
                <c:pt idx="282" formatCode="General">
                  <c:v>0</c:v>
                </c:pt>
                <c:pt idx="283" formatCode="General">
                  <c:v>0</c:v>
                </c:pt>
                <c:pt idx="284" formatCode="General">
                  <c:v>0</c:v>
                </c:pt>
                <c:pt idx="285" formatCode="General">
                  <c:v>0</c:v>
                </c:pt>
                <c:pt idx="286" formatCode="General">
                  <c:v>0</c:v>
                </c:pt>
                <c:pt idx="287" formatCode="General">
                  <c:v>0</c:v>
                </c:pt>
                <c:pt idx="288" formatCode="General">
                  <c:v>0</c:v>
                </c:pt>
                <c:pt idx="289" formatCode="General">
                  <c:v>0</c:v>
                </c:pt>
                <c:pt idx="290" formatCode="General">
                  <c:v>0</c:v>
                </c:pt>
                <c:pt idx="291" formatCode="General">
                  <c:v>0</c:v>
                </c:pt>
                <c:pt idx="292" formatCode="General">
                  <c:v>0</c:v>
                </c:pt>
                <c:pt idx="293" formatCode="General">
                  <c:v>0</c:v>
                </c:pt>
                <c:pt idx="294" formatCode="General">
                  <c:v>0</c:v>
                </c:pt>
                <c:pt idx="295" formatCode="General">
                  <c:v>0</c:v>
                </c:pt>
                <c:pt idx="296" formatCode="General">
                  <c:v>0</c:v>
                </c:pt>
                <c:pt idx="297" formatCode="General">
                  <c:v>0</c:v>
                </c:pt>
                <c:pt idx="298" formatCode="General">
                  <c:v>0</c:v>
                </c:pt>
                <c:pt idx="299" formatCode="General">
                  <c:v>0</c:v>
                </c:pt>
                <c:pt idx="300" formatCode="General">
                  <c:v>0</c:v>
                </c:pt>
                <c:pt idx="301" formatCode="General">
                  <c:v>0</c:v>
                </c:pt>
                <c:pt idx="302" formatCode="General">
                  <c:v>0</c:v>
                </c:pt>
                <c:pt idx="303" formatCode="General">
                  <c:v>0</c:v>
                </c:pt>
                <c:pt idx="304" formatCode="General">
                  <c:v>0</c:v>
                </c:pt>
                <c:pt idx="305" formatCode="General">
                  <c:v>0</c:v>
                </c:pt>
                <c:pt idx="306" formatCode="General">
                  <c:v>0</c:v>
                </c:pt>
                <c:pt idx="307" formatCode="General">
                  <c:v>0</c:v>
                </c:pt>
                <c:pt idx="308" formatCode="General">
                  <c:v>0</c:v>
                </c:pt>
                <c:pt idx="309" formatCode="General">
                  <c:v>0</c:v>
                </c:pt>
                <c:pt idx="310" formatCode="General">
                  <c:v>0</c:v>
                </c:pt>
                <c:pt idx="311" formatCode="General">
                  <c:v>0</c:v>
                </c:pt>
                <c:pt idx="312" formatCode="General">
                  <c:v>0</c:v>
                </c:pt>
                <c:pt idx="313" formatCode="General">
                  <c:v>0</c:v>
                </c:pt>
                <c:pt idx="314" formatCode="General">
                  <c:v>0</c:v>
                </c:pt>
                <c:pt idx="315" formatCode="General">
                  <c:v>0</c:v>
                </c:pt>
                <c:pt idx="316" formatCode="General">
                  <c:v>0</c:v>
                </c:pt>
                <c:pt idx="317" formatCode="General">
                  <c:v>0</c:v>
                </c:pt>
                <c:pt idx="318" formatCode="General">
                  <c:v>0</c:v>
                </c:pt>
                <c:pt idx="319" formatCode="General">
                  <c:v>0</c:v>
                </c:pt>
                <c:pt idx="320" formatCode="General">
                  <c:v>0</c:v>
                </c:pt>
                <c:pt idx="321" formatCode="General">
                  <c:v>0</c:v>
                </c:pt>
                <c:pt idx="322" formatCode="General">
                  <c:v>0</c:v>
                </c:pt>
                <c:pt idx="323" formatCode="General">
                  <c:v>0</c:v>
                </c:pt>
                <c:pt idx="324" formatCode="General">
                  <c:v>0</c:v>
                </c:pt>
                <c:pt idx="325" formatCode="General">
                  <c:v>0</c:v>
                </c:pt>
                <c:pt idx="326" formatCode="General">
                  <c:v>0</c:v>
                </c:pt>
                <c:pt idx="327" formatCode="General">
                  <c:v>0</c:v>
                </c:pt>
                <c:pt idx="328" formatCode="General">
                  <c:v>0</c:v>
                </c:pt>
                <c:pt idx="329" formatCode="General">
                  <c:v>0</c:v>
                </c:pt>
                <c:pt idx="330" formatCode="General">
                  <c:v>0</c:v>
                </c:pt>
                <c:pt idx="331" formatCode="General">
                  <c:v>0</c:v>
                </c:pt>
                <c:pt idx="332" formatCode="General">
                  <c:v>0</c:v>
                </c:pt>
                <c:pt idx="333" formatCode="General">
                  <c:v>0</c:v>
                </c:pt>
                <c:pt idx="334" formatCode="General">
                  <c:v>0</c:v>
                </c:pt>
                <c:pt idx="335" formatCode="General">
                  <c:v>0</c:v>
                </c:pt>
                <c:pt idx="336" formatCode="General">
                  <c:v>0</c:v>
                </c:pt>
                <c:pt idx="337" formatCode="General">
                  <c:v>0</c:v>
                </c:pt>
                <c:pt idx="338" formatCode="General">
                  <c:v>0</c:v>
                </c:pt>
                <c:pt idx="339" formatCode="General">
                  <c:v>0</c:v>
                </c:pt>
                <c:pt idx="340" formatCode="General">
                  <c:v>0</c:v>
                </c:pt>
                <c:pt idx="341" formatCode="General">
                  <c:v>0</c:v>
                </c:pt>
                <c:pt idx="342" formatCode="General">
                  <c:v>0</c:v>
                </c:pt>
                <c:pt idx="343" formatCode="General">
                  <c:v>0</c:v>
                </c:pt>
                <c:pt idx="344" formatCode="General">
                  <c:v>0</c:v>
                </c:pt>
                <c:pt idx="345" formatCode="General">
                  <c:v>0</c:v>
                </c:pt>
                <c:pt idx="346" formatCode="General">
                  <c:v>0</c:v>
                </c:pt>
                <c:pt idx="347" formatCode="General">
                  <c:v>0</c:v>
                </c:pt>
                <c:pt idx="348" formatCode="General">
                  <c:v>0</c:v>
                </c:pt>
                <c:pt idx="349" formatCode="General">
                  <c:v>0</c:v>
                </c:pt>
                <c:pt idx="350" formatCode="General">
                  <c:v>0</c:v>
                </c:pt>
                <c:pt idx="351" formatCode="General">
                  <c:v>0</c:v>
                </c:pt>
                <c:pt idx="352" formatCode="General">
                  <c:v>0</c:v>
                </c:pt>
                <c:pt idx="353" formatCode="General">
                  <c:v>0</c:v>
                </c:pt>
                <c:pt idx="354" formatCode="General">
                  <c:v>0</c:v>
                </c:pt>
                <c:pt idx="355" formatCode="General">
                  <c:v>0</c:v>
                </c:pt>
                <c:pt idx="356" formatCode="General">
                  <c:v>0</c:v>
                </c:pt>
                <c:pt idx="357" formatCode="General">
                  <c:v>0</c:v>
                </c:pt>
                <c:pt idx="358" formatCode="General">
                  <c:v>0</c:v>
                </c:pt>
                <c:pt idx="359" formatCode="General">
                  <c:v>0</c:v>
                </c:pt>
                <c:pt idx="360" formatCode="General">
                  <c:v>0</c:v>
                </c:pt>
                <c:pt idx="361" formatCode="General">
                  <c:v>0</c:v>
                </c:pt>
                <c:pt idx="362" formatCode="General">
                  <c:v>0</c:v>
                </c:pt>
                <c:pt idx="363" formatCode="General">
                  <c:v>0</c:v>
                </c:pt>
                <c:pt idx="364" formatCode="General">
                  <c:v>0</c:v>
                </c:pt>
                <c:pt idx="365" formatCode="General">
                  <c:v>0</c:v>
                </c:pt>
                <c:pt idx="366" formatCode="General">
                  <c:v>0</c:v>
                </c:pt>
                <c:pt idx="367" formatCode="General">
                  <c:v>0</c:v>
                </c:pt>
                <c:pt idx="368" formatCode="General">
                  <c:v>0</c:v>
                </c:pt>
                <c:pt idx="369" formatCode="General">
                  <c:v>0</c:v>
                </c:pt>
                <c:pt idx="370" formatCode="General">
                  <c:v>0</c:v>
                </c:pt>
                <c:pt idx="371" formatCode="General">
                  <c:v>0</c:v>
                </c:pt>
                <c:pt idx="372" formatCode="General">
                  <c:v>0</c:v>
                </c:pt>
                <c:pt idx="373" formatCode="General">
                  <c:v>0</c:v>
                </c:pt>
                <c:pt idx="374" formatCode="General">
                  <c:v>0</c:v>
                </c:pt>
                <c:pt idx="375" formatCode="General">
                  <c:v>0</c:v>
                </c:pt>
                <c:pt idx="376" formatCode="General">
                  <c:v>0</c:v>
                </c:pt>
                <c:pt idx="377" formatCode="General">
                  <c:v>0</c:v>
                </c:pt>
                <c:pt idx="378" formatCode="General">
                  <c:v>0</c:v>
                </c:pt>
                <c:pt idx="379" formatCode="General">
                  <c:v>0</c:v>
                </c:pt>
                <c:pt idx="380" formatCode="General">
                  <c:v>0</c:v>
                </c:pt>
                <c:pt idx="381" formatCode="General">
                  <c:v>0</c:v>
                </c:pt>
                <c:pt idx="382" formatCode="General">
                  <c:v>0</c:v>
                </c:pt>
                <c:pt idx="383" formatCode="General">
                  <c:v>0</c:v>
                </c:pt>
                <c:pt idx="384" formatCode="General">
                  <c:v>0</c:v>
                </c:pt>
                <c:pt idx="385" formatCode="General">
                  <c:v>0</c:v>
                </c:pt>
                <c:pt idx="386" formatCode="General">
                  <c:v>0</c:v>
                </c:pt>
                <c:pt idx="387" formatCode="General">
                  <c:v>0</c:v>
                </c:pt>
                <c:pt idx="388" formatCode="General">
                  <c:v>0</c:v>
                </c:pt>
                <c:pt idx="389" formatCode="General">
                  <c:v>0</c:v>
                </c:pt>
                <c:pt idx="390" formatCode="General">
                  <c:v>0</c:v>
                </c:pt>
                <c:pt idx="391" formatCode="General">
                  <c:v>0</c:v>
                </c:pt>
                <c:pt idx="392" formatCode="General">
                  <c:v>0</c:v>
                </c:pt>
                <c:pt idx="393" formatCode="General">
                  <c:v>0</c:v>
                </c:pt>
                <c:pt idx="394" formatCode="General">
                  <c:v>0</c:v>
                </c:pt>
                <c:pt idx="395" formatCode="General">
                  <c:v>0</c:v>
                </c:pt>
                <c:pt idx="396" formatCode="General">
                  <c:v>0</c:v>
                </c:pt>
                <c:pt idx="397" formatCode="General">
                  <c:v>0</c:v>
                </c:pt>
                <c:pt idx="398" formatCode="General">
                  <c:v>0</c:v>
                </c:pt>
                <c:pt idx="399" formatCode="General">
                  <c:v>0</c:v>
                </c:pt>
                <c:pt idx="400" formatCode="General">
                  <c:v>0</c:v>
                </c:pt>
                <c:pt idx="401" formatCode="General">
                  <c:v>0</c:v>
                </c:pt>
                <c:pt idx="402" formatCode="General">
                  <c:v>0</c:v>
                </c:pt>
                <c:pt idx="403" formatCode="General">
                  <c:v>0</c:v>
                </c:pt>
                <c:pt idx="404" formatCode="General">
                  <c:v>0</c:v>
                </c:pt>
                <c:pt idx="405" formatCode="General">
                  <c:v>0</c:v>
                </c:pt>
                <c:pt idx="406" formatCode="General">
                  <c:v>0</c:v>
                </c:pt>
                <c:pt idx="407" formatCode="General">
                  <c:v>0</c:v>
                </c:pt>
                <c:pt idx="408" formatCode="General">
                  <c:v>0</c:v>
                </c:pt>
                <c:pt idx="409" formatCode="General">
                  <c:v>0</c:v>
                </c:pt>
                <c:pt idx="410" formatCode="General">
                  <c:v>0</c:v>
                </c:pt>
                <c:pt idx="411" formatCode="General">
                  <c:v>0</c:v>
                </c:pt>
                <c:pt idx="412" formatCode="General">
                  <c:v>0</c:v>
                </c:pt>
                <c:pt idx="413" formatCode="General">
                  <c:v>0</c:v>
                </c:pt>
                <c:pt idx="414" formatCode="General">
                  <c:v>0</c:v>
                </c:pt>
                <c:pt idx="415" formatCode="General">
                  <c:v>0</c:v>
                </c:pt>
                <c:pt idx="416" formatCode="General">
                  <c:v>0</c:v>
                </c:pt>
                <c:pt idx="417" formatCode="General">
                  <c:v>0</c:v>
                </c:pt>
                <c:pt idx="418" formatCode="General">
                  <c:v>0</c:v>
                </c:pt>
                <c:pt idx="419" formatCode="General">
                  <c:v>0</c:v>
                </c:pt>
                <c:pt idx="420" formatCode="General">
                  <c:v>0</c:v>
                </c:pt>
                <c:pt idx="421" formatCode="General">
                  <c:v>0</c:v>
                </c:pt>
                <c:pt idx="422" formatCode="General">
                  <c:v>0</c:v>
                </c:pt>
                <c:pt idx="423" formatCode="General">
                  <c:v>0</c:v>
                </c:pt>
                <c:pt idx="424" formatCode="General">
                  <c:v>0</c:v>
                </c:pt>
                <c:pt idx="425" formatCode="General">
                  <c:v>0</c:v>
                </c:pt>
                <c:pt idx="426" formatCode="General">
                  <c:v>0</c:v>
                </c:pt>
                <c:pt idx="427" formatCode="General">
                  <c:v>0</c:v>
                </c:pt>
                <c:pt idx="428" formatCode="General">
                  <c:v>0</c:v>
                </c:pt>
                <c:pt idx="429" formatCode="General">
                  <c:v>0</c:v>
                </c:pt>
                <c:pt idx="430" formatCode="General">
                  <c:v>0</c:v>
                </c:pt>
                <c:pt idx="431" formatCode="General">
                  <c:v>0</c:v>
                </c:pt>
                <c:pt idx="432" formatCode="General">
                  <c:v>0</c:v>
                </c:pt>
                <c:pt idx="433" formatCode="General">
                  <c:v>0</c:v>
                </c:pt>
                <c:pt idx="434" formatCode="General">
                  <c:v>0</c:v>
                </c:pt>
                <c:pt idx="435" formatCode="General">
                  <c:v>0</c:v>
                </c:pt>
                <c:pt idx="436" formatCode="General">
                  <c:v>0</c:v>
                </c:pt>
                <c:pt idx="437" formatCode="General">
                  <c:v>0</c:v>
                </c:pt>
                <c:pt idx="438" formatCode="General">
                  <c:v>0</c:v>
                </c:pt>
                <c:pt idx="439" formatCode="General">
                  <c:v>0</c:v>
                </c:pt>
                <c:pt idx="440" formatCode="General">
                  <c:v>0</c:v>
                </c:pt>
                <c:pt idx="441" formatCode="General">
                  <c:v>0</c:v>
                </c:pt>
                <c:pt idx="442" formatCode="General">
                  <c:v>0</c:v>
                </c:pt>
                <c:pt idx="443" formatCode="General">
                  <c:v>0</c:v>
                </c:pt>
                <c:pt idx="444" formatCode="General">
                  <c:v>0</c:v>
                </c:pt>
                <c:pt idx="445" formatCode="General">
                  <c:v>0</c:v>
                </c:pt>
                <c:pt idx="446" formatCode="General">
                  <c:v>0</c:v>
                </c:pt>
                <c:pt idx="447" formatCode="General">
                  <c:v>0</c:v>
                </c:pt>
                <c:pt idx="448" formatCode="General">
                  <c:v>0</c:v>
                </c:pt>
                <c:pt idx="449" formatCode="General">
                  <c:v>0</c:v>
                </c:pt>
                <c:pt idx="450" formatCode="General">
                  <c:v>0</c:v>
                </c:pt>
                <c:pt idx="451" formatCode="General">
                  <c:v>0</c:v>
                </c:pt>
                <c:pt idx="452" formatCode="General">
                  <c:v>0</c:v>
                </c:pt>
                <c:pt idx="453" formatCode="General">
                  <c:v>0</c:v>
                </c:pt>
                <c:pt idx="454" formatCode="General">
                  <c:v>0</c:v>
                </c:pt>
                <c:pt idx="455" formatCode="General">
                  <c:v>0</c:v>
                </c:pt>
                <c:pt idx="456" formatCode="General">
                  <c:v>0</c:v>
                </c:pt>
                <c:pt idx="457" formatCode="General">
                  <c:v>0</c:v>
                </c:pt>
                <c:pt idx="458" formatCode="General">
                  <c:v>0</c:v>
                </c:pt>
                <c:pt idx="459" formatCode="General">
                  <c:v>0</c:v>
                </c:pt>
                <c:pt idx="460" formatCode="General">
                  <c:v>0</c:v>
                </c:pt>
                <c:pt idx="461" formatCode="General">
                  <c:v>0</c:v>
                </c:pt>
                <c:pt idx="462" formatCode="General">
                  <c:v>0</c:v>
                </c:pt>
                <c:pt idx="463" formatCode="General">
                  <c:v>0</c:v>
                </c:pt>
                <c:pt idx="464" formatCode="General">
                  <c:v>0</c:v>
                </c:pt>
                <c:pt idx="465" formatCode="General">
                  <c:v>0</c:v>
                </c:pt>
                <c:pt idx="466" formatCode="General">
                  <c:v>0</c:v>
                </c:pt>
                <c:pt idx="467" formatCode="General">
                  <c:v>0</c:v>
                </c:pt>
                <c:pt idx="468" formatCode="General">
                  <c:v>0</c:v>
                </c:pt>
                <c:pt idx="469" formatCode="General">
                  <c:v>0</c:v>
                </c:pt>
                <c:pt idx="470" formatCode="General">
                  <c:v>0</c:v>
                </c:pt>
                <c:pt idx="471" formatCode="General">
                  <c:v>0</c:v>
                </c:pt>
                <c:pt idx="472" formatCode="General">
                  <c:v>0</c:v>
                </c:pt>
                <c:pt idx="473" formatCode="General">
                  <c:v>0</c:v>
                </c:pt>
                <c:pt idx="474" formatCode="General">
                  <c:v>0</c:v>
                </c:pt>
                <c:pt idx="475" formatCode="General">
                  <c:v>0</c:v>
                </c:pt>
                <c:pt idx="476" formatCode="General">
                  <c:v>0</c:v>
                </c:pt>
                <c:pt idx="477" formatCode="General">
                  <c:v>0</c:v>
                </c:pt>
                <c:pt idx="478" formatCode="General">
                  <c:v>0</c:v>
                </c:pt>
                <c:pt idx="479" formatCode="General">
                  <c:v>0</c:v>
                </c:pt>
                <c:pt idx="480" formatCode="General">
                  <c:v>0</c:v>
                </c:pt>
                <c:pt idx="481" formatCode="General">
                  <c:v>0</c:v>
                </c:pt>
                <c:pt idx="482" formatCode="General">
                  <c:v>0</c:v>
                </c:pt>
                <c:pt idx="483" formatCode="General">
                  <c:v>0</c:v>
                </c:pt>
                <c:pt idx="484" formatCode="General">
                  <c:v>0</c:v>
                </c:pt>
                <c:pt idx="485" formatCode="General">
                  <c:v>0</c:v>
                </c:pt>
                <c:pt idx="486" formatCode="General">
                  <c:v>0</c:v>
                </c:pt>
                <c:pt idx="487" formatCode="General">
                  <c:v>0</c:v>
                </c:pt>
                <c:pt idx="488" formatCode="General">
                  <c:v>0</c:v>
                </c:pt>
                <c:pt idx="489" formatCode="General">
                  <c:v>0</c:v>
                </c:pt>
                <c:pt idx="490" formatCode="General">
                  <c:v>0</c:v>
                </c:pt>
                <c:pt idx="491" formatCode="General">
                  <c:v>0</c:v>
                </c:pt>
                <c:pt idx="492" formatCode="General">
                  <c:v>0</c:v>
                </c:pt>
                <c:pt idx="493" formatCode="General">
                  <c:v>0</c:v>
                </c:pt>
                <c:pt idx="494" formatCode="General">
                  <c:v>0</c:v>
                </c:pt>
                <c:pt idx="495" formatCode="General">
                  <c:v>0</c:v>
                </c:pt>
                <c:pt idx="496" formatCode="General">
                  <c:v>0</c:v>
                </c:pt>
                <c:pt idx="497" formatCode="General">
                  <c:v>0</c:v>
                </c:pt>
                <c:pt idx="498" formatCode="General">
                  <c:v>0</c:v>
                </c:pt>
                <c:pt idx="499" formatCode="General">
                  <c:v>0</c:v>
                </c:pt>
                <c:pt idx="500" formatCode="General">
                  <c:v>0</c:v>
                </c:pt>
                <c:pt idx="501" formatCode="General">
                  <c:v>0</c:v>
                </c:pt>
                <c:pt idx="502" formatCode="General">
                  <c:v>0</c:v>
                </c:pt>
                <c:pt idx="503" formatCode="General">
                  <c:v>0</c:v>
                </c:pt>
                <c:pt idx="504" formatCode="General">
                  <c:v>0</c:v>
                </c:pt>
                <c:pt idx="505" formatCode="General">
                  <c:v>0</c:v>
                </c:pt>
                <c:pt idx="506" formatCode="General">
                  <c:v>0</c:v>
                </c:pt>
                <c:pt idx="507" formatCode="General">
                  <c:v>0</c:v>
                </c:pt>
                <c:pt idx="508" formatCode="General">
                  <c:v>0</c:v>
                </c:pt>
                <c:pt idx="509" formatCode="General">
                  <c:v>0</c:v>
                </c:pt>
                <c:pt idx="510" formatCode="General">
                  <c:v>0</c:v>
                </c:pt>
                <c:pt idx="511" formatCode="General">
                  <c:v>0</c:v>
                </c:pt>
                <c:pt idx="512" formatCode="General">
                  <c:v>0</c:v>
                </c:pt>
                <c:pt idx="513" formatCode="General">
                  <c:v>0</c:v>
                </c:pt>
                <c:pt idx="514" formatCode="General">
                  <c:v>0</c:v>
                </c:pt>
                <c:pt idx="515" formatCode="General">
                  <c:v>0</c:v>
                </c:pt>
                <c:pt idx="516" formatCode="General">
                  <c:v>0</c:v>
                </c:pt>
                <c:pt idx="517" formatCode="General">
                  <c:v>0</c:v>
                </c:pt>
                <c:pt idx="518" formatCode="General">
                  <c:v>0</c:v>
                </c:pt>
                <c:pt idx="519" formatCode="General">
                  <c:v>0</c:v>
                </c:pt>
                <c:pt idx="520" formatCode="General">
                  <c:v>0</c:v>
                </c:pt>
                <c:pt idx="521" formatCode="General">
                  <c:v>0</c:v>
                </c:pt>
                <c:pt idx="522" formatCode="General">
                  <c:v>0</c:v>
                </c:pt>
                <c:pt idx="523" formatCode="General">
                  <c:v>0</c:v>
                </c:pt>
                <c:pt idx="524" formatCode="General">
                  <c:v>0</c:v>
                </c:pt>
                <c:pt idx="525" formatCode="General">
                  <c:v>0</c:v>
                </c:pt>
                <c:pt idx="526" formatCode="General">
                  <c:v>0</c:v>
                </c:pt>
                <c:pt idx="527" formatCode="General">
                  <c:v>0</c:v>
                </c:pt>
                <c:pt idx="528" formatCode="General">
                  <c:v>0</c:v>
                </c:pt>
                <c:pt idx="529" formatCode="General">
                  <c:v>0</c:v>
                </c:pt>
                <c:pt idx="530" formatCode="General">
                  <c:v>0</c:v>
                </c:pt>
                <c:pt idx="531" formatCode="General">
                  <c:v>0</c:v>
                </c:pt>
                <c:pt idx="532" formatCode="General">
                  <c:v>0</c:v>
                </c:pt>
                <c:pt idx="533" formatCode="General">
                  <c:v>0</c:v>
                </c:pt>
                <c:pt idx="534" formatCode="General">
                  <c:v>0</c:v>
                </c:pt>
                <c:pt idx="535" formatCode="General">
                  <c:v>0</c:v>
                </c:pt>
                <c:pt idx="536" formatCode="General">
                  <c:v>0</c:v>
                </c:pt>
                <c:pt idx="537" formatCode="General">
                  <c:v>0</c:v>
                </c:pt>
                <c:pt idx="538" formatCode="General">
                  <c:v>0</c:v>
                </c:pt>
                <c:pt idx="539" formatCode="General">
                  <c:v>0</c:v>
                </c:pt>
                <c:pt idx="540" formatCode="General">
                  <c:v>0</c:v>
                </c:pt>
                <c:pt idx="541" formatCode="General">
                  <c:v>0</c:v>
                </c:pt>
                <c:pt idx="542" formatCode="General">
                  <c:v>0</c:v>
                </c:pt>
                <c:pt idx="543" formatCode="General">
                  <c:v>0</c:v>
                </c:pt>
                <c:pt idx="544" formatCode="General">
                  <c:v>0</c:v>
                </c:pt>
                <c:pt idx="545" formatCode="General">
                  <c:v>0</c:v>
                </c:pt>
                <c:pt idx="546" formatCode="General">
                  <c:v>0</c:v>
                </c:pt>
                <c:pt idx="547" formatCode="General">
                  <c:v>0</c:v>
                </c:pt>
                <c:pt idx="548" formatCode="General">
                  <c:v>0</c:v>
                </c:pt>
                <c:pt idx="549" formatCode="General">
                  <c:v>0</c:v>
                </c:pt>
                <c:pt idx="550" formatCode="General">
                  <c:v>0</c:v>
                </c:pt>
                <c:pt idx="551" formatCode="General">
                  <c:v>0</c:v>
                </c:pt>
                <c:pt idx="552" formatCode="General">
                  <c:v>0</c:v>
                </c:pt>
                <c:pt idx="553" formatCode="General">
                  <c:v>0</c:v>
                </c:pt>
                <c:pt idx="554" formatCode="General">
                  <c:v>0</c:v>
                </c:pt>
                <c:pt idx="555" formatCode="General">
                  <c:v>0</c:v>
                </c:pt>
                <c:pt idx="556" formatCode="General">
                  <c:v>0</c:v>
                </c:pt>
                <c:pt idx="557" formatCode="General">
                  <c:v>0</c:v>
                </c:pt>
                <c:pt idx="558" formatCode="General">
                  <c:v>0</c:v>
                </c:pt>
                <c:pt idx="559" formatCode="General">
                  <c:v>0</c:v>
                </c:pt>
                <c:pt idx="560" formatCode="General">
                  <c:v>0</c:v>
                </c:pt>
                <c:pt idx="561" formatCode="General">
                  <c:v>0</c:v>
                </c:pt>
                <c:pt idx="562" formatCode="General">
                  <c:v>0</c:v>
                </c:pt>
                <c:pt idx="563" formatCode="General">
                  <c:v>0</c:v>
                </c:pt>
                <c:pt idx="564" formatCode="General">
                  <c:v>0</c:v>
                </c:pt>
                <c:pt idx="565" formatCode="General">
                  <c:v>0</c:v>
                </c:pt>
                <c:pt idx="566" formatCode="General">
                  <c:v>0</c:v>
                </c:pt>
                <c:pt idx="567" formatCode="General">
                  <c:v>0</c:v>
                </c:pt>
                <c:pt idx="568" formatCode="General">
                  <c:v>0</c:v>
                </c:pt>
                <c:pt idx="569" formatCode="General">
                  <c:v>0</c:v>
                </c:pt>
                <c:pt idx="570" formatCode="General">
                  <c:v>0</c:v>
                </c:pt>
                <c:pt idx="571" formatCode="General">
                  <c:v>0</c:v>
                </c:pt>
                <c:pt idx="572" formatCode="General">
                  <c:v>0</c:v>
                </c:pt>
                <c:pt idx="573" formatCode="General">
                  <c:v>0</c:v>
                </c:pt>
                <c:pt idx="574" formatCode="General">
                  <c:v>0</c:v>
                </c:pt>
                <c:pt idx="575" formatCode="General">
                  <c:v>0</c:v>
                </c:pt>
                <c:pt idx="576" formatCode="General">
                  <c:v>0</c:v>
                </c:pt>
                <c:pt idx="577" formatCode="General">
                  <c:v>0</c:v>
                </c:pt>
                <c:pt idx="578" formatCode="General">
                  <c:v>0</c:v>
                </c:pt>
                <c:pt idx="579" formatCode="General">
                  <c:v>0</c:v>
                </c:pt>
                <c:pt idx="580" formatCode="General">
                  <c:v>0</c:v>
                </c:pt>
                <c:pt idx="581" formatCode="General">
                  <c:v>0</c:v>
                </c:pt>
                <c:pt idx="582" formatCode="General">
                  <c:v>0</c:v>
                </c:pt>
                <c:pt idx="583" formatCode="General">
                  <c:v>0</c:v>
                </c:pt>
                <c:pt idx="584" formatCode="General">
                  <c:v>0</c:v>
                </c:pt>
                <c:pt idx="585" formatCode="General">
                  <c:v>0</c:v>
                </c:pt>
                <c:pt idx="586" formatCode="General">
                  <c:v>0</c:v>
                </c:pt>
                <c:pt idx="587" formatCode="General">
                  <c:v>0</c:v>
                </c:pt>
                <c:pt idx="588" formatCode="General">
                  <c:v>0</c:v>
                </c:pt>
                <c:pt idx="589" formatCode="General">
                  <c:v>0</c:v>
                </c:pt>
                <c:pt idx="590" formatCode="General">
                  <c:v>0</c:v>
                </c:pt>
                <c:pt idx="591" formatCode="General">
                  <c:v>0</c:v>
                </c:pt>
                <c:pt idx="592" formatCode="General">
                  <c:v>0</c:v>
                </c:pt>
                <c:pt idx="593" formatCode="General">
                  <c:v>0</c:v>
                </c:pt>
                <c:pt idx="594" formatCode="General">
                  <c:v>0</c:v>
                </c:pt>
                <c:pt idx="595" formatCode="General">
                  <c:v>0</c:v>
                </c:pt>
                <c:pt idx="596" formatCode="General">
                  <c:v>0</c:v>
                </c:pt>
                <c:pt idx="597" formatCode="General">
                  <c:v>0</c:v>
                </c:pt>
                <c:pt idx="598" formatCode="General">
                  <c:v>0</c:v>
                </c:pt>
                <c:pt idx="599" formatCode="General">
                  <c:v>0</c:v>
                </c:pt>
                <c:pt idx="600" formatCode="General">
                  <c:v>0</c:v>
                </c:pt>
                <c:pt idx="601" formatCode="General">
                  <c:v>0</c:v>
                </c:pt>
                <c:pt idx="602" formatCode="General">
                  <c:v>0</c:v>
                </c:pt>
                <c:pt idx="603" formatCode="General">
                  <c:v>0</c:v>
                </c:pt>
                <c:pt idx="604" formatCode="General">
                  <c:v>0</c:v>
                </c:pt>
                <c:pt idx="605" formatCode="General">
                  <c:v>0</c:v>
                </c:pt>
                <c:pt idx="606" formatCode="General">
                  <c:v>0</c:v>
                </c:pt>
                <c:pt idx="607" formatCode="General">
                  <c:v>0</c:v>
                </c:pt>
                <c:pt idx="608" formatCode="General">
                  <c:v>0</c:v>
                </c:pt>
                <c:pt idx="609" formatCode="General">
                  <c:v>0</c:v>
                </c:pt>
                <c:pt idx="610" formatCode="General">
                  <c:v>0</c:v>
                </c:pt>
                <c:pt idx="611" formatCode="General">
                  <c:v>0</c:v>
                </c:pt>
                <c:pt idx="612" formatCode="General">
                  <c:v>0</c:v>
                </c:pt>
                <c:pt idx="613" formatCode="General">
                  <c:v>0</c:v>
                </c:pt>
                <c:pt idx="614" formatCode="General">
                  <c:v>0</c:v>
                </c:pt>
                <c:pt idx="615" formatCode="General">
                  <c:v>0</c:v>
                </c:pt>
                <c:pt idx="616" formatCode="General">
                  <c:v>0</c:v>
                </c:pt>
                <c:pt idx="617" formatCode="General">
                  <c:v>0</c:v>
                </c:pt>
                <c:pt idx="618" formatCode="General">
                  <c:v>0</c:v>
                </c:pt>
                <c:pt idx="619" formatCode="General">
                  <c:v>0</c:v>
                </c:pt>
                <c:pt idx="620" formatCode="General">
                  <c:v>0</c:v>
                </c:pt>
                <c:pt idx="621" formatCode="General">
                  <c:v>0</c:v>
                </c:pt>
                <c:pt idx="622" formatCode="General">
                  <c:v>0</c:v>
                </c:pt>
                <c:pt idx="623" formatCode="General">
                  <c:v>0</c:v>
                </c:pt>
                <c:pt idx="624" formatCode="General">
                  <c:v>0</c:v>
                </c:pt>
                <c:pt idx="625" formatCode="General">
                  <c:v>0</c:v>
                </c:pt>
                <c:pt idx="626" formatCode="General">
                  <c:v>0</c:v>
                </c:pt>
                <c:pt idx="627" formatCode="General">
                  <c:v>0</c:v>
                </c:pt>
                <c:pt idx="628" formatCode="General">
                  <c:v>0</c:v>
                </c:pt>
                <c:pt idx="629" formatCode="General">
                  <c:v>0</c:v>
                </c:pt>
                <c:pt idx="630" formatCode="General">
                  <c:v>0</c:v>
                </c:pt>
                <c:pt idx="631" formatCode="General">
                  <c:v>0</c:v>
                </c:pt>
                <c:pt idx="632" formatCode="General">
                  <c:v>0</c:v>
                </c:pt>
                <c:pt idx="633" formatCode="General">
                  <c:v>0</c:v>
                </c:pt>
                <c:pt idx="634" formatCode="General">
                  <c:v>0</c:v>
                </c:pt>
                <c:pt idx="635" formatCode="General">
                  <c:v>0</c:v>
                </c:pt>
                <c:pt idx="636" formatCode="General">
                  <c:v>0</c:v>
                </c:pt>
                <c:pt idx="637" formatCode="General">
                  <c:v>0</c:v>
                </c:pt>
                <c:pt idx="638" formatCode="General">
                  <c:v>0</c:v>
                </c:pt>
                <c:pt idx="639" formatCode="General">
                  <c:v>0</c:v>
                </c:pt>
                <c:pt idx="640" formatCode="General">
                  <c:v>0</c:v>
                </c:pt>
                <c:pt idx="641" formatCode="General">
                  <c:v>0</c:v>
                </c:pt>
                <c:pt idx="642" formatCode="General">
                  <c:v>0</c:v>
                </c:pt>
                <c:pt idx="643" formatCode="General">
                  <c:v>0</c:v>
                </c:pt>
                <c:pt idx="644" formatCode="General">
                  <c:v>0</c:v>
                </c:pt>
                <c:pt idx="645" formatCode="General">
                  <c:v>0</c:v>
                </c:pt>
                <c:pt idx="646" formatCode="General">
                  <c:v>0</c:v>
                </c:pt>
                <c:pt idx="647" formatCode="General">
                  <c:v>0</c:v>
                </c:pt>
                <c:pt idx="648" formatCode="General">
                  <c:v>0</c:v>
                </c:pt>
                <c:pt idx="649" formatCode="General">
                  <c:v>0</c:v>
                </c:pt>
                <c:pt idx="650" formatCode="General">
                  <c:v>0</c:v>
                </c:pt>
                <c:pt idx="651" formatCode="General">
                  <c:v>0</c:v>
                </c:pt>
                <c:pt idx="652" formatCode="General">
                  <c:v>0</c:v>
                </c:pt>
                <c:pt idx="653" formatCode="General">
                  <c:v>0</c:v>
                </c:pt>
                <c:pt idx="654" formatCode="General">
                  <c:v>0</c:v>
                </c:pt>
                <c:pt idx="655" formatCode="General">
                  <c:v>0</c:v>
                </c:pt>
                <c:pt idx="656" formatCode="General">
                  <c:v>0</c:v>
                </c:pt>
                <c:pt idx="657" formatCode="General">
                  <c:v>0</c:v>
                </c:pt>
                <c:pt idx="658" formatCode="General">
                  <c:v>0</c:v>
                </c:pt>
                <c:pt idx="659" formatCode="General">
                  <c:v>0</c:v>
                </c:pt>
                <c:pt idx="660" formatCode="General">
                  <c:v>0</c:v>
                </c:pt>
                <c:pt idx="661" formatCode="General">
                  <c:v>0</c:v>
                </c:pt>
                <c:pt idx="662" formatCode="General">
                  <c:v>0</c:v>
                </c:pt>
                <c:pt idx="663" formatCode="General">
                  <c:v>0</c:v>
                </c:pt>
                <c:pt idx="664" formatCode="General">
                  <c:v>0</c:v>
                </c:pt>
                <c:pt idx="665" formatCode="General">
                  <c:v>0</c:v>
                </c:pt>
                <c:pt idx="666" formatCode="General">
                  <c:v>0</c:v>
                </c:pt>
                <c:pt idx="667" formatCode="General">
                  <c:v>0</c:v>
                </c:pt>
                <c:pt idx="668" formatCode="General">
                  <c:v>0</c:v>
                </c:pt>
                <c:pt idx="669" formatCode="General">
                  <c:v>0</c:v>
                </c:pt>
                <c:pt idx="670" formatCode="General">
                  <c:v>0</c:v>
                </c:pt>
                <c:pt idx="671" formatCode="General">
                  <c:v>0</c:v>
                </c:pt>
                <c:pt idx="672" formatCode="General">
                  <c:v>0</c:v>
                </c:pt>
                <c:pt idx="673" formatCode="General">
                  <c:v>0</c:v>
                </c:pt>
                <c:pt idx="674" formatCode="General">
                  <c:v>0</c:v>
                </c:pt>
                <c:pt idx="675" formatCode="General">
                  <c:v>0</c:v>
                </c:pt>
                <c:pt idx="676" formatCode="General">
                  <c:v>0</c:v>
                </c:pt>
                <c:pt idx="677" formatCode="General">
                  <c:v>0</c:v>
                </c:pt>
                <c:pt idx="678" formatCode="General">
                  <c:v>0</c:v>
                </c:pt>
                <c:pt idx="679" formatCode="General">
                  <c:v>0</c:v>
                </c:pt>
                <c:pt idx="680" formatCode="General">
                  <c:v>0</c:v>
                </c:pt>
                <c:pt idx="681" formatCode="General">
                  <c:v>0</c:v>
                </c:pt>
                <c:pt idx="682" formatCode="General">
                  <c:v>0</c:v>
                </c:pt>
                <c:pt idx="683" formatCode="General">
                  <c:v>0</c:v>
                </c:pt>
                <c:pt idx="684" formatCode="General">
                  <c:v>0</c:v>
                </c:pt>
                <c:pt idx="685" formatCode="General">
                  <c:v>0</c:v>
                </c:pt>
                <c:pt idx="686" formatCode="General">
                  <c:v>0</c:v>
                </c:pt>
                <c:pt idx="687" formatCode="General">
                  <c:v>0</c:v>
                </c:pt>
                <c:pt idx="688" formatCode="General">
                  <c:v>0</c:v>
                </c:pt>
                <c:pt idx="689" formatCode="General">
                  <c:v>0</c:v>
                </c:pt>
                <c:pt idx="690" formatCode="General">
                  <c:v>0</c:v>
                </c:pt>
                <c:pt idx="691" formatCode="General">
                  <c:v>0</c:v>
                </c:pt>
                <c:pt idx="692" formatCode="General">
                  <c:v>0</c:v>
                </c:pt>
                <c:pt idx="693" formatCode="General">
                  <c:v>0</c:v>
                </c:pt>
                <c:pt idx="694" formatCode="General">
                  <c:v>0</c:v>
                </c:pt>
                <c:pt idx="695" formatCode="General">
                  <c:v>0</c:v>
                </c:pt>
                <c:pt idx="696" formatCode="General">
                  <c:v>0</c:v>
                </c:pt>
                <c:pt idx="697" formatCode="General">
                  <c:v>0</c:v>
                </c:pt>
                <c:pt idx="698" formatCode="General">
                  <c:v>0</c:v>
                </c:pt>
                <c:pt idx="699" formatCode="General">
                  <c:v>0</c:v>
                </c:pt>
                <c:pt idx="700" formatCode="General">
                  <c:v>0</c:v>
                </c:pt>
                <c:pt idx="701" formatCode="General">
                  <c:v>0</c:v>
                </c:pt>
                <c:pt idx="702" formatCode="General">
                  <c:v>0</c:v>
                </c:pt>
                <c:pt idx="703" formatCode="General">
                  <c:v>0</c:v>
                </c:pt>
                <c:pt idx="704" formatCode="General">
                  <c:v>0</c:v>
                </c:pt>
                <c:pt idx="705" formatCode="General">
                  <c:v>0</c:v>
                </c:pt>
                <c:pt idx="706" formatCode="General">
                  <c:v>0</c:v>
                </c:pt>
                <c:pt idx="707" formatCode="General">
                  <c:v>0</c:v>
                </c:pt>
                <c:pt idx="708" formatCode="General">
                  <c:v>0</c:v>
                </c:pt>
                <c:pt idx="709" formatCode="General">
                  <c:v>0</c:v>
                </c:pt>
                <c:pt idx="710" formatCode="General">
                  <c:v>0</c:v>
                </c:pt>
                <c:pt idx="711" formatCode="General">
                  <c:v>0</c:v>
                </c:pt>
                <c:pt idx="712" formatCode="General">
                  <c:v>0</c:v>
                </c:pt>
                <c:pt idx="713" formatCode="General">
                  <c:v>0</c:v>
                </c:pt>
                <c:pt idx="714" formatCode="General">
                  <c:v>0</c:v>
                </c:pt>
                <c:pt idx="715" formatCode="General">
                  <c:v>0</c:v>
                </c:pt>
                <c:pt idx="716" formatCode="General">
                  <c:v>0</c:v>
                </c:pt>
                <c:pt idx="717" formatCode="General">
                  <c:v>0</c:v>
                </c:pt>
                <c:pt idx="718" formatCode="General">
                  <c:v>0</c:v>
                </c:pt>
                <c:pt idx="719" formatCode="General">
                  <c:v>0</c:v>
                </c:pt>
                <c:pt idx="720" formatCode="General">
                  <c:v>0</c:v>
                </c:pt>
                <c:pt idx="721" formatCode="General">
                  <c:v>0</c:v>
                </c:pt>
                <c:pt idx="722" formatCode="General">
                  <c:v>0</c:v>
                </c:pt>
                <c:pt idx="723" formatCode="General">
                  <c:v>0</c:v>
                </c:pt>
                <c:pt idx="724" formatCode="General">
                  <c:v>0</c:v>
                </c:pt>
                <c:pt idx="725" formatCode="General">
                  <c:v>0</c:v>
                </c:pt>
                <c:pt idx="726" formatCode="General">
                  <c:v>0</c:v>
                </c:pt>
                <c:pt idx="727" formatCode="General">
                  <c:v>0</c:v>
                </c:pt>
                <c:pt idx="728" formatCode="General">
                  <c:v>0</c:v>
                </c:pt>
                <c:pt idx="729" formatCode="General">
                  <c:v>0</c:v>
                </c:pt>
                <c:pt idx="730" formatCode="General">
                  <c:v>0</c:v>
                </c:pt>
                <c:pt idx="731" formatCode="General">
                  <c:v>0</c:v>
                </c:pt>
                <c:pt idx="732" formatCode="General">
                  <c:v>0</c:v>
                </c:pt>
                <c:pt idx="733" formatCode="General">
                  <c:v>0</c:v>
                </c:pt>
                <c:pt idx="734" formatCode="General">
                  <c:v>0</c:v>
                </c:pt>
                <c:pt idx="735" formatCode="General">
                  <c:v>0</c:v>
                </c:pt>
                <c:pt idx="736" formatCode="General">
                  <c:v>0</c:v>
                </c:pt>
                <c:pt idx="737" formatCode="General">
                  <c:v>0</c:v>
                </c:pt>
                <c:pt idx="738" formatCode="General">
                  <c:v>0</c:v>
                </c:pt>
                <c:pt idx="739" formatCode="General">
                  <c:v>0</c:v>
                </c:pt>
                <c:pt idx="740" formatCode="General">
                  <c:v>0</c:v>
                </c:pt>
                <c:pt idx="741" formatCode="General">
                  <c:v>0</c:v>
                </c:pt>
                <c:pt idx="742" formatCode="General">
                  <c:v>0</c:v>
                </c:pt>
                <c:pt idx="743" formatCode="General">
                  <c:v>0</c:v>
                </c:pt>
                <c:pt idx="744" formatCode="General">
                  <c:v>0</c:v>
                </c:pt>
                <c:pt idx="745" formatCode="General">
                  <c:v>0</c:v>
                </c:pt>
                <c:pt idx="746" formatCode="General">
                  <c:v>0</c:v>
                </c:pt>
                <c:pt idx="747" formatCode="General">
                  <c:v>0</c:v>
                </c:pt>
                <c:pt idx="748" formatCode="General">
                  <c:v>0</c:v>
                </c:pt>
                <c:pt idx="749" formatCode="General">
                  <c:v>0</c:v>
                </c:pt>
                <c:pt idx="750" formatCode="General">
                  <c:v>0</c:v>
                </c:pt>
                <c:pt idx="751" formatCode="General">
                  <c:v>0</c:v>
                </c:pt>
                <c:pt idx="752" formatCode="General">
                  <c:v>0</c:v>
                </c:pt>
                <c:pt idx="753" formatCode="General">
                  <c:v>0</c:v>
                </c:pt>
                <c:pt idx="754" formatCode="General">
                  <c:v>0</c:v>
                </c:pt>
                <c:pt idx="755" formatCode="General">
                  <c:v>0</c:v>
                </c:pt>
                <c:pt idx="756" formatCode="General">
                  <c:v>0</c:v>
                </c:pt>
                <c:pt idx="757" formatCode="General">
                  <c:v>0</c:v>
                </c:pt>
                <c:pt idx="758" formatCode="General">
                  <c:v>0</c:v>
                </c:pt>
                <c:pt idx="759" formatCode="General">
                  <c:v>0</c:v>
                </c:pt>
                <c:pt idx="760" formatCode="General">
                  <c:v>0</c:v>
                </c:pt>
                <c:pt idx="761" formatCode="General">
                  <c:v>0</c:v>
                </c:pt>
                <c:pt idx="762" formatCode="General">
                  <c:v>0</c:v>
                </c:pt>
                <c:pt idx="763" formatCode="General">
                  <c:v>0</c:v>
                </c:pt>
                <c:pt idx="764" formatCode="General">
                  <c:v>0</c:v>
                </c:pt>
                <c:pt idx="765" formatCode="General">
                  <c:v>0</c:v>
                </c:pt>
                <c:pt idx="766" formatCode="General">
                  <c:v>0</c:v>
                </c:pt>
                <c:pt idx="767" formatCode="General">
                  <c:v>0</c:v>
                </c:pt>
                <c:pt idx="768" formatCode="General">
                  <c:v>0</c:v>
                </c:pt>
                <c:pt idx="769" formatCode="General">
                  <c:v>0</c:v>
                </c:pt>
                <c:pt idx="770" formatCode="General">
                  <c:v>0</c:v>
                </c:pt>
                <c:pt idx="771" formatCode="General">
                  <c:v>0</c:v>
                </c:pt>
                <c:pt idx="772" formatCode="General">
                  <c:v>0</c:v>
                </c:pt>
                <c:pt idx="773" formatCode="General">
                  <c:v>0</c:v>
                </c:pt>
                <c:pt idx="774" formatCode="General">
                  <c:v>0</c:v>
                </c:pt>
                <c:pt idx="775" formatCode="General">
                  <c:v>0</c:v>
                </c:pt>
                <c:pt idx="776" formatCode="General">
                  <c:v>0</c:v>
                </c:pt>
                <c:pt idx="777" formatCode="General">
                  <c:v>0</c:v>
                </c:pt>
                <c:pt idx="778" formatCode="General">
                  <c:v>0</c:v>
                </c:pt>
                <c:pt idx="779" formatCode="General">
                  <c:v>0</c:v>
                </c:pt>
                <c:pt idx="780" formatCode="General">
                  <c:v>0</c:v>
                </c:pt>
                <c:pt idx="781" formatCode="General">
                  <c:v>0</c:v>
                </c:pt>
                <c:pt idx="782" formatCode="General">
                  <c:v>0</c:v>
                </c:pt>
                <c:pt idx="783" formatCode="General">
                  <c:v>0</c:v>
                </c:pt>
                <c:pt idx="784" formatCode="General">
                  <c:v>0</c:v>
                </c:pt>
                <c:pt idx="785" formatCode="General">
                  <c:v>0</c:v>
                </c:pt>
                <c:pt idx="786" formatCode="General">
                  <c:v>0</c:v>
                </c:pt>
                <c:pt idx="787" formatCode="General">
                  <c:v>0</c:v>
                </c:pt>
                <c:pt idx="788" formatCode="General">
                  <c:v>0</c:v>
                </c:pt>
                <c:pt idx="789" formatCode="General">
                  <c:v>0</c:v>
                </c:pt>
                <c:pt idx="790" formatCode="General">
                  <c:v>0</c:v>
                </c:pt>
                <c:pt idx="791" formatCode="General">
                  <c:v>0</c:v>
                </c:pt>
                <c:pt idx="792" formatCode="General">
                  <c:v>0</c:v>
                </c:pt>
                <c:pt idx="793" formatCode="General">
                  <c:v>0</c:v>
                </c:pt>
                <c:pt idx="794" formatCode="General">
                  <c:v>0</c:v>
                </c:pt>
                <c:pt idx="795" formatCode="General">
                  <c:v>0</c:v>
                </c:pt>
                <c:pt idx="796" formatCode="General">
                  <c:v>0</c:v>
                </c:pt>
                <c:pt idx="797" formatCode="General">
                  <c:v>0</c:v>
                </c:pt>
                <c:pt idx="798" formatCode="General">
                  <c:v>0</c:v>
                </c:pt>
                <c:pt idx="799" formatCode="General">
                  <c:v>0</c:v>
                </c:pt>
                <c:pt idx="800">
                  <c:v>1.00000004749745E-3</c:v>
                </c:pt>
                <c:pt idx="801">
                  <c:v>1.00000004749745E-3</c:v>
                </c:pt>
                <c:pt idx="802">
                  <c:v>1.00000004749745E-3</c:v>
                </c:pt>
                <c:pt idx="803">
                  <c:v>1.00000004749745E-3</c:v>
                </c:pt>
                <c:pt idx="804">
                  <c:v>1.00000004749745E-3</c:v>
                </c:pt>
                <c:pt idx="805">
                  <c:v>1.00000004749745E-3</c:v>
                </c:pt>
                <c:pt idx="806">
                  <c:v>1.00000004749745E-3</c:v>
                </c:pt>
                <c:pt idx="807">
                  <c:v>1.00000004749745E-3</c:v>
                </c:pt>
                <c:pt idx="808">
                  <c:v>1.00000004749745E-3</c:v>
                </c:pt>
                <c:pt idx="809">
                  <c:v>1.00000004749745E-3</c:v>
                </c:pt>
                <c:pt idx="810">
                  <c:v>1.00000004749745E-3</c:v>
                </c:pt>
                <c:pt idx="811">
                  <c:v>1.00000004749745E-3</c:v>
                </c:pt>
                <c:pt idx="812">
                  <c:v>1.00000004749745E-3</c:v>
                </c:pt>
                <c:pt idx="813">
                  <c:v>1.00000004749745E-3</c:v>
                </c:pt>
                <c:pt idx="814">
                  <c:v>1.00000004749745E-3</c:v>
                </c:pt>
                <c:pt idx="815">
                  <c:v>1.00000004749745E-3</c:v>
                </c:pt>
                <c:pt idx="816">
                  <c:v>1.00000004749745E-3</c:v>
                </c:pt>
                <c:pt idx="817">
                  <c:v>1.00000004749745E-3</c:v>
                </c:pt>
                <c:pt idx="818">
                  <c:v>1.00000004749745E-3</c:v>
                </c:pt>
                <c:pt idx="819">
                  <c:v>1.00000004749745E-3</c:v>
                </c:pt>
                <c:pt idx="820">
                  <c:v>1.00000004749745E-3</c:v>
                </c:pt>
                <c:pt idx="821">
                  <c:v>1.00000004749745E-3</c:v>
                </c:pt>
                <c:pt idx="822">
                  <c:v>1.00000004749745E-3</c:v>
                </c:pt>
                <c:pt idx="823">
                  <c:v>1.00000004749745E-3</c:v>
                </c:pt>
                <c:pt idx="824">
                  <c:v>1.00000004749745E-3</c:v>
                </c:pt>
                <c:pt idx="825">
                  <c:v>1.00000004749745E-3</c:v>
                </c:pt>
                <c:pt idx="826">
                  <c:v>1.00000004749745E-3</c:v>
                </c:pt>
                <c:pt idx="827">
                  <c:v>1.00000004749745E-3</c:v>
                </c:pt>
                <c:pt idx="828">
                  <c:v>1.00000004749745E-3</c:v>
                </c:pt>
                <c:pt idx="829">
                  <c:v>1.00000004749745E-3</c:v>
                </c:pt>
                <c:pt idx="830">
                  <c:v>1.00000004749745E-3</c:v>
                </c:pt>
                <c:pt idx="831">
                  <c:v>1.00000004749745E-3</c:v>
                </c:pt>
                <c:pt idx="832">
                  <c:v>1.00000004749745E-3</c:v>
                </c:pt>
                <c:pt idx="833">
                  <c:v>1.00000004749745E-3</c:v>
                </c:pt>
                <c:pt idx="834">
                  <c:v>1.00000004749745E-3</c:v>
                </c:pt>
                <c:pt idx="835">
                  <c:v>1.00000004749745E-3</c:v>
                </c:pt>
                <c:pt idx="836">
                  <c:v>1.00000004749745E-3</c:v>
                </c:pt>
                <c:pt idx="837">
                  <c:v>1.00000004749745E-3</c:v>
                </c:pt>
                <c:pt idx="838">
                  <c:v>1.00000004749745E-3</c:v>
                </c:pt>
                <c:pt idx="839">
                  <c:v>1.00000004749745E-3</c:v>
                </c:pt>
                <c:pt idx="840">
                  <c:v>1.00000004749745E-3</c:v>
                </c:pt>
                <c:pt idx="841">
                  <c:v>1.00000004749745E-3</c:v>
                </c:pt>
                <c:pt idx="842">
                  <c:v>1.00000004749745E-3</c:v>
                </c:pt>
                <c:pt idx="843">
                  <c:v>1.00000004749745E-3</c:v>
                </c:pt>
                <c:pt idx="844">
                  <c:v>1.00000004749745E-3</c:v>
                </c:pt>
                <c:pt idx="845">
                  <c:v>1.00000004749745E-3</c:v>
                </c:pt>
                <c:pt idx="846">
                  <c:v>1.00000004749745E-3</c:v>
                </c:pt>
                <c:pt idx="847">
                  <c:v>1.00000004749745E-3</c:v>
                </c:pt>
                <c:pt idx="848">
                  <c:v>1.00000004749745E-3</c:v>
                </c:pt>
                <c:pt idx="849">
                  <c:v>1.00000004749745E-3</c:v>
                </c:pt>
                <c:pt idx="850">
                  <c:v>1.00000004749745E-3</c:v>
                </c:pt>
                <c:pt idx="851">
                  <c:v>1.00000004749745E-3</c:v>
                </c:pt>
                <c:pt idx="852">
                  <c:v>1.00000004749745E-3</c:v>
                </c:pt>
                <c:pt idx="853">
                  <c:v>1.00000004749745E-3</c:v>
                </c:pt>
                <c:pt idx="854">
                  <c:v>1.00000004749745E-3</c:v>
                </c:pt>
                <c:pt idx="855">
                  <c:v>1.00000004749745E-3</c:v>
                </c:pt>
                <c:pt idx="856">
                  <c:v>1.00000004749745E-3</c:v>
                </c:pt>
                <c:pt idx="857">
                  <c:v>1.00000004749745E-3</c:v>
                </c:pt>
                <c:pt idx="858">
                  <c:v>1.00000004749745E-3</c:v>
                </c:pt>
                <c:pt idx="859">
                  <c:v>1.00000004749745E-3</c:v>
                </c:pt>
                <c:pt idx="860">
                  <c:v>1.00000004749745E-3</c:v>
                </c:pt>
                <c:pt idx="861">
                  <c:v>1.00000004749745E-3</c:v>
                </c:pt>
                <c:pt idx="862">
                  <c:v>1.00000004749745E-3</c:v>
                </c:pt>
                <c:pt idx="863">
                  <c:v>1.00000004749745E-3</c:v>
                </c:pt>
                <c:pt idx="864">
                  <c:v>1.00000004749745E-3</c:v>
                </c:pt>
                <c:pt idx="865">
                  <c:v>1.00000004749745E-3</c:v>
                </c:pt>
                <c:pt idx="866">
                  <c:v>1.00000004749745E-3</c:v>
                </c:pt>
                <c:pt idx="867">
                  <c:v>1.00000004749745E-3</c:v>
                </c:pt>
                <c:pt idx="868">
                  <c:v>1.00000004749745E-3</c:v>
                </c:pt>
                <c:pt idx="869">
                  <c:v>1.00000004749745E-3</c:v>
                </c:pt>
                <c:pt idx="870">
                  <c:v>1.00000004749745E-3</c:v>
                </c:pt>
                <c:pt idx="871">
                  <c:v>1.00000004749745E-3</c:v>
                </c:pt>
                <c:pt idx="872">
                  <c:v>1.00000004749745E-3</c:v>
                </c:pt>
                <c:pt idx="873">
                  <c:v>1.00000004749745E-3</c:v>
                </c:pt>
                <c:pt idx="874">
                  <c:v>1.00000004749745E-3</c:v>
                </c:pt>
                <c:pt idx="875">
                  <c:v>1.00000004749745E-3</c:v>
                </c:pt>
                <c:pt idx="876">
                  <c:v>1.00000004749745E-3</c:v>
                </c:pt>
                <c:pt idx="877">
                  <c:v>1.00000004749745E-3</c:v>
                </c:pt>
                <c:pt idx="878">
                  <c:v>1.00000004749745E-3</c:v>
                </c:pt>
                <c:pt idx="879">
                  <c:v>1.00000004749745E-3</c:v>
                </c:pt>
                <c:pt idx="880">
                  <c:v>1.00000004749745E-3</c:v>
                </c:pt>
                <c:pt idx="881">
                  <c:v>1.00000004749745E-3</c:v>
                </c:pt>
                <c:pt idx="882">
                  <c:v>1.00000004749745E-3</c:v>
                </c:pt>
                <c:pt idx="883">
                  <c:v>1.00000004749745E-3</c:v>
                </c:pt>
                <c:pt idx="884">
                  <c:v>1.00000004749745E-3</c:v>
                </c:pt>
                <c:pt idx="885">
                  <c:v>1.00000004749745E-3</c:v>
                </c:pt>
                <c:pt idx="886">
                  <c:v>1.00000004749745E-3</c:v>
                </c:pt>
                <c:pt idx="887">
                  <c:v>1.00000004749745E-3</c:v>
                </c:pt>
                <c:pt idx="888">
                  <c:v>1.00000004749745E-3</c:v>
                </c:pt>
                <c:pt idx="889">
                  <c:v>1.00000004749745E-3</c:v>
                </c:pt>
                <c:pt idx="890">
                  <c:v>1.00000004749745E-3</c:v>
                </c:pt>
                <c:pt idx="891">
                  <c:v>1.00000004749745E-3</c:v>
                </c:pt>
                <c:pt idx="892">
                  <c:v>1.00000004749745E-3</c:v>
                </c:pt>
                <c:pt idx="893">
                  <c:v>1.00000004749745E-3</c:v>
                </c:pt>
                <c:pt idx="894">
                  <c:v>1.00000004749745E-3</c:v>
                </c:pt>
                <c:pt idx="895">
                  <c:v>1.00000004749745E-3</c:v>
                </c:pt>
                <c:pt idx="896">
                  <c:v>1.00000004749745E-3</c:v>
                </c:pt>
                <c:pt idx="897">
                  <c:v>1.00000004749745E-3</c:v>
                </c:pt>
                <c:pt idx="898">
                  <c:v>1.00000004749745E-3</c:v>
                </c:pt>
                <c:pt idx="899">
                  <c:v>1.00000004749745E-3</c:v>
                </c:pt>
                <c:pt idx="900">
                  <c:v>1.00000004749745E-3</c:v>
                </c:pt>
                <c:pt idx="901">
                  <c:v>1.00000004749745E-3</c:v>
                </c:pt>
                <c:pt idx="902">
                  <c:v>1.00000004749745E-3</c:v>
                </c:pt>
                <c:pt idx="903">
                  <c:v>1.00000004749745E-3</c:v>
                </c:pt>
                <c:pt idx="904">
                  <c:v>1.00000004749745E-3</c:v>
                </c:pt>
                <c:pt idx="905">
                  <c:v>1.00000004749745E-3</c:v>
                </c:pt>
                <c:pt idx="906">
                  <c:v>1.00000004749745E-3</c:v>
                </c:pt>
                <c:pt idx="907">
                  <c:v>1.00000004749745E-3</c:v>
                </c:pt>
                <c:pt idx="908">
                  <c:v>1.00000004749745E-3</c:v>
                </c:pt>
                <c:pt idx="909">
                  <c:v>1.00000004749745E-3</c:v>
                </c:pt>
                <c:pt idx="910">
                  <c:v>1.00000004749745E-3</c:v>
                </c:pt>
                <c:pt idx="911">
                  <c:v>1.00000004749745E-3</c:v>
                </c:pt>
                <c:pt idx="912">
                  <c:v>1.00000004749745E-3</c:v>
                </c:pt>
                <c:pt idx="913">
                  <c:v>1.00000004749745E-3</c:v>
                </c:pt>
                <c:pt idx="914">
                  <c:v>1.00000004749745E-3</c:v>
                </c:pt>
                <c:pt idx="915">
                  <c:v>1.00000004749745E-3</c:v>
                </c:pt>
                <c:pt idx="916">
                  <c:v>1.00000004749745E-3</c:v>
                </c:pt>
                <c:pt idx="917">
                  <c:v>1.00000004749745E-3</c:v>
                </c:pt>
                <c:pt idx="918">
                  <c:v>1.00000004749745E-3</c:v>
                </c:pt>
                <c:pt idx="919">
                  <c:v>1.00000004749745E-3</c:v>
                </c:pt>
                <c:pt idx="920">
                  <c:v>1.00000004749745E-3</c:v>
                </c:pt>
                <c:pt idx="921">
                  <c:v>1.00000004749745E-3</c:v>
                </c:pt>
                <c:pt idx="922">
                  <c:v>1.00000004749745E-3</c:v>
                </c:pt>
                <c:pt idx="923">
                  <c:v>1.00000004749745E-3</c:v>
                </c:pt>
                <c:pt idx="924">
                  <c:v>1.00000004749745E-3</c:v>
                </c:pt>
                <c:pt idx="925">
                  <c:v>1.00000004749745E-3</c:v>
                </c:pt>
                <c:pt idx="926">
                  <c:v>1.00000004749745E-3</c:v>
                </c:pt>
                <c:pt idx="927">
                  <c:v>1.00000004749745E-3</c:v>
                </c:pt>
                <c:pt idx="928">
                  <c:v>1.00000004749745E-3</c:v>
                </c:pt>
                <c:pt idx="929">
                  <c:v>1.00000004749745E-3</c:v>
                </c:pt>
                <c:pt idx="930">
                  <c:v>1.00000004749745E-3</c:v>
                </c:pt>
                <c:pt idx="931">
                  <c:v>1.00000004749745E-3</c:v>
                </c:pt>
                <c:pt idx="932">
                  <c:v>1.00000004749745E-3</c:v>
                </c:pt>
                <c:pt idx="933">
                  <c:v>1.00000004749745E-3</c:v>
                </c:pt>
                <c:pt idx="934">
                  <c:v>1.00000004749745E-3</c:v>
                </c:pt>
                <c:pt idx="935">
                  <c:v>1.00000004749745E-3</c:v>
                </c:pt>
                <c:pt idx="936">
                  <c:v>1.00000004749745E-3</c:v>
                </c:pt>
                <c:pt idx="937">
                  <c:v>1.00000004749745E-3</c:v>
                </c:pt>
                <c:pt idx="938">
                  <c:v>1.00000004749745E-3</c:v>
                </c:pt>
                <c:pt idx="939">
                  <c:v>1.00000004749745E-3</c:v>
                </c:pt>
                <c:pt idx="940">
                  <c:v>1.00000004749745E-3</c:v>
                </c:pt>
                <c:pt idx="941">
                  <c:v>1.00000004749745E-3</c:v>
                </c:pt>
                <c:pt idx="942">
                  <c:v>1.00000004749745E-3</c:v>
                </c:pt>
                <c:pt idx="943">
                  <c:v>1.00000004749745E-3</c:v>
                </c:pt>
                <c:pt idx="944">
                  <c:v>1.00000004749745E-3</c:v>
                </c:pt>
                <c:pt idx="945">
                  <c:v>1.00000004749745E-3</c:v>
                </c:pt>
                <c:pt idx="946">
                  <c:v>1.00000004749745E-3</c:v>
                </c:pt>
                <c:pt idx="947">
                  <c:v>1.00000004749745E-3</c:v>
                </c:pt>
                <c:pt idx="948">
                  <c:v>1.00000004749745E-3</c:v>
                </c:pt>
                <c:pt idx="949">
                  <c:v>1.00000004749745E-3</c:v>
                </c:pt>
                <c:pt idx="950">
                  <c:v>1.00000004749745E-3</c:v>
                </c:pt>
                <c:pt idx="951">
                  <c:v>1.00000004749745E-3</c:v>
                </c:pt>
                <c:pt idx="952">
                  <c:v>1.00000004749745E-3</c:v>
                </c:pt>
                <c:pt idx="953">
                  <c:v>1.00000004749745E-3</c:v>
                </c:pt>
                <c:pt idx="954">
                  <c:v>1.00000004749745E-3</c:v>
                </c:pt>
                <c:pt idx="955">
                  <c:v>1.00000004749745E-3</c:v>
                </c:pt>
                <c:pt idx="956">
                  <c:v>1.00000004749745E-3</c:v>
                </c:pt>
                <c:pt idx="957">
                  <c:v>1.00000004749745E-3</c:v>
                </c:pt>
                <c:pt idx="958">
                  <c:v>1.00000004749745E-3</c:v>
                </c:pt>
                <c:pt idx="959">
                  <c:v>1.00000004749745E-3</c:v>
                </c:pt>
                <c:pt idx="960">
                  <c:v>1.00000004749745E-3</c:v>
                </c:pt>
                <c:pt idx="961">
                  <c:v>1.00000004749745E-3</c:v>
                </c:pt>
                <c:pt idx="962">
                  <c:v>1.00000004749745E-3</c:v>
                </c:pt>
                <c:pt idx="963">
                  <c:v>1.00000004749745E-3</c:v>
                </c:pt>
                <c:pt idx="964">
                  <c:v>1.00000004749745E-3</c:v>
                </c:pt>
                <c:pt idx="965">
                  <c:v>1.00000004749745E-3</c:v>
                </c:pt>
                <c:pt idx="966">
                  <c:v>1.00000004749745E-3</c:v>
                </c:pt>
                <c:pt idx="967">
                  <c:v>1.00000004749745E-3</c:v>
                </c:pt>
                <c:pt idx="968">
                  <c:v>1.00000004749745E-3</c:v>
                </c:pt>
                <c:pt idx="969">
                  <c:v>1.00000004749745E-3</c:v>
                </c:pt>
                <c:pt idx="970">
                  <c:v>1.00000004749745E-3</c:v>
                </c:pt>
                <c:pt idx="971">
                  <c:v>1.00000004749745E-3</c:v>
                </c:pt>
                <c:pt idx="972">
                  <c:v>1.00000004749745E-3</c:v>
                </c:pt>
                <c:pt idx="973">
                  <c:v>1.00000004749745E-3</c:v>
                </c:pt>
                <c:pt idx="974">
                  <c:v>1.00000004749745E-3</c:v>
                </c:pt>
                <c:pt idx="975">
                  <c:v>1.00000004749745E-3</c:v>
                </c:pt>
                <c:pt idx="976">
                  <c:v>1.00000004749745E-3</c:v>
                </c:pt>
                <c:pt idx="977">
                  <c:v>1.00000004749745E-3</c:v>
                </c:pt>
                <c:pt idx="978">
                  <c:v>1.00000004749745E-3</c:v>
                </c:pt>
                <c:pt idx="979">
                  <c:v>1.00000004749745E-3</c:v>
                </c:pt>
                <c:pt idx="980">
                  <c:v>1.00000004749745E-3</c:v>
                </c:pt>
                <c:pt idx="981">
                  <c:v>1.00000004749745E-3</c:v>
                </c:pt>
                <c:pt idx="982">
                  <c:v>1.00000004749745E-3</c:v>
                </c:pt>
                <c:pt idx="983">
                  <c:v>1.00000004749745E-3</c:v>
                </c:pt>
                <c:pt idx="984">
                  <c:v>1.00000004749745E-3</c:v>
                </c:pt>
                <c:pt idx="985">
                  <c:v>1.00000004749745E-3</c:v>
                </c:pt>
                <c:pt idx="986">
                  <c:v>1.00000004749745E-3</c:v>
                </c:pt>
                <c:pt idx="987">
                  <c:v>1.00000004749745E-3</c:v>
                </c:pt>
                <c:pt idx="988">
                  <c:v>1.00000004749745E-3</c:v>
                </c:pt>
                <c:pt idx="989">
                  <c:v>1.00000004749745E-3</c:v>
                </c:pt>
                <c:pt idx="990">
                  <c:v>1.00000004749745E-3</c:v>
                </c:pt>
                <c:pt idx="991">
                  <c:v>1.00000004749745E-3</c:v>
                </c:pt>
                <c:pt idx="992">
                  <c:v>1.00000004749745E-3</c:v>
                </c:pt>
                <c:pt idx="993">
                  <c:v>1.00000004749745E-3</c:v>
                </c:pt>
                <c:pt idx="994">
                  <c:v>1.00000004749745E-3</c:v>
                </c:pt>
                <c:pt idx="995">
                  <c:v>1.00000004749745E-3</c:v>
                </c:pt>
                <c:pt idx="996">
                  <c:v>1.00000004749745E-3</c:v>
                </c:pt>
                <c:pt idx="997">
                  <c:v>1.00000004749745E-3</c:v>
                </c:pt>
                <c:pt idx="998">
                  <c:v>1.00000004749745E-3</c:v>
                </c:pt>
                <c:pt idx="999">
                  <c:v>1.00000004749745E-3</c:v>
                </c:pt>
                <c:pt idx="1000">
                  <c:v>1.00000004749745E-3</c:v>
                </c:pt>
              </c:numCache>
            </c:numRef>
          </c:yVal>
          <c:smooth val="1"/>
        </c:ser>
        <c:ser>
          <c:idx val="1"/>
          <c:order val="1"/>
          <c:tx>
            <c:v>ground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Sheet1!$E$2:$E$1002</c:f>
              <c:numCache>
                <c:formatCode>0.00E+00</c:formatCode>
                <c:ptCount val="1001"/>
                <c:pt idx="0">
                  <c:v>1.3487331741786099E-4</c:v>
                </c:pt>
                <c:pt idx="1">
                  <c:v>1.3487556149874695E-4</c:v>
                </c:pt>
                <c:pt idx="2">
                  <c:v>1.3488229227119557E-4</c:v>
                </c:pt>
                <c:pt idx="3">
                  <c:v>1.3489350532538733E-4</c:v>
                </c:pt>
                <c:pt idx="4">
                  <c:v>1.3490919331431674E-4</c:v>
                </c:pt>
                <c:pt idx="5">
                  <c:v>1.3492934595783188E-4</c:v>
                </c:pt>
                <c:pt idx="6">
                  <c:v>1.3495395004828724E-4</c:v>
                </c:pt>
                <c:pt idx="7">
                  <c:v>1.349829894578077E-4</c:v>
                </c:pt>
                <c:pt idx="8">
                  <c:v>1.3501644514716035E-4</c:v>
                </c:pt>
                <c:pt idx="9">
                  <c:v>1.3505429517623061E-4</c:v>
                </c:pt>
                <c:pt idx="10">
                  <c:v>1.350965147160983E-4</c:v>
                </c:pt>
                <c:pt idx="11">
                  <c:v>1.3514307606270835E-4</c:v>
                </c:pt>
                <c:pt idx="12">
                  <c:v>1.3519394865213049E-4</c:v>
                </c:pt>
                <c:pt idx="13">
                  <c:v>1.3524909907740171E-4</c:v>
                </c:pt>
                <c:pt idx="14">
                  <c:v>1.3530849110694401E-4</c:v>
                </c:pt>
                <c:pt idx="15">
                  <c:v>1.3537208570455012E-4</c:v>
                </c:pt>
                <c:pt idx="16">
                  <c:v>1.3543984105092831E-4</c:v>
                </c:pt>
                <c:pt idx="17">
                  <c:v>1.3551171256679777E-4</c:v>
                </c:pt>
                <c:pt idx="18">
                  <c:v>1.3558765293752433E-4</c:v>
                </c:pt>
                <c:pt idx="19">
                  <c:v>1.356676121392863E-4</c:v>
                </c:pt>
                <c:pt idx="20">
                  <c:v>1.3575153746675977E-4</c:v>
                </c:pt>
                <c:pt idx="21">
                  <c:v>1.3583937356231114E-4</c:v>
                </c:pt>
                <c:pt idx="22">
                  <c:v>1.3593106244668478E-4</c:v>
                </c:pt>
                <c:pt idx="23">
                  <c:v>1.3602654355117326E-4</c:v>
                </c:pt>
                <c:pt idx="24">
                  <c:v>1.3612575375125601E-4</c:v>
                </c:pt>
                <c:pt idx="25">
                  <c:v>1.3622862740169246E-4</c:v>
                </c:pt>
                <c:pt idx="26">
                  <c:v>1.3633509637305511E-4</c:v>
                </c:pt>
                <c:pt idx="27">
                  <c:v>1.3644509008968665E-4</c:v>
                </c:pt>
                <c:pt idx="28">
                  <c:v>1.3655853556906544E-4</c:v>
                </c:pt>
                <c:pt idx="29">
                  <c:v>1.3667535746256259E-4</c:v>
                </c:pt>
                <c:pt idx="30">
                  <c:v>1.3679547809757349E-4</c:v>
                </c:pt>
                <c:pt idx="31">
                  <c:v>1.3691881752100598E-4</c:v>
                </c:pt>
                <c:pt idx="32">
                  <c:v>1.3704529354410648E-4</c:v>
                </c:pt>
                <c:pt idx="33">
                  <c:v>1.3717482178860589E-4</c:v>
                </c:pt>
                <c:pt idx="34">
                  <c:v>1.3730731573416459E-4</c:v>
                </c:pt>
                <c:pt idx="35">
                  <c:v>1.3744268676709774E-4</c:v>
                </c:pt>
                <c:pt idx="36">
                  <c:v>1.3758084423035909E-4</c:v>
                </c:pt>
                <c:pt idx="37">
                  <c:v>1.3772169547476281E-4</c:v>
                </c:pt>
                <c:pt idx="38">
                  <c:v>1.3786514591142157E-4</c:v>
                </c:pt>
                <c:pt idx="39">
                  <c:v>1.3801109906537833E-4</c:v>
                </c:pt>
                <c:pt idx="40">
                  <c:v>1.3815945663040924E-4</c:v>
                </c:pt>
                <c:pt idx="41">
                  <c:v>1.3831011852497455E-4</c:v>
                </c:pt>
                <c:pt idx="42">
                  <c:v>1.3846298294929347E-4</c:v>
                </c:pt>
                <c:pt idx="43">
                  <c:v>1.3861794644351878E-4</c:v>
                </c:pt>
                <c:pt idx="44">
                  <c:v>1.3877490394698688E-4</c:v>
                </c:pt>
                <c:pt idx="45">
                  <c:v>1.3893374885851726E-4</c:v>
                </c:pt>
                <c:pt idx="46">
                  <c:v>1.3909437309773625E-4</c:v>
                </c:pt>
                <c:pt idx="47">
                  <c:v>1.3925666716739916E-4</c:v>
                </c:pt>
                <c:pt idx="48">
                  <c:v>1.3942052021668328E-4</c:v>
                </c:pt>
                <c:pt idx="49">
                  <c:v>1.3958582010542602E-4</c:v>
                </c:pt>
                <c:pt idx="50">
                  <c:v>1.3975245346927947E-4</c:v>
                </c:pt>
                <c:pt idx="51">
                  <c:v>1.3992030578575444E-4</c:v>
                </c:pt>
                <c:pt idx="52">
                  <c:v>1.4008926144112559E-4</c:v>
                </c:pt>
                <c:pt idx="53">
                  <c:v>1.4025920379816817E-4</c:v>
                </c:pt>
                <c:pt idx="54">
                  <c:v>1.4043001526469902E-4</c:v>
                </c:pt>
                <c:pt idx="55">
                  <c:v>1.4060157736289056E-4</c:v>
                </c:pt>
                <c:pt idx="56">
                  <c:v>1.4077377079932927E-4</c:v>
                </c:pt>
                <c:pt idx="57">
                  <c:v>1.4094647553578854E-4</c:v>
                </c:pt>
                <c:pt idx="58">
                  <c:v>1.4111957086068448E-4</c:v>
                </c:pt>
                <c:pt idx="59">
                  <c:v>1.4129293546118483E-4</c:v>
                </c:pt>
                <c:pt idx="60">
                  <c:v>1.4146644749594032E-4</c:v>
                </c:pt>
                <c:pt idx="61">
                  <c:v>1.4163998466840526E-4</c:v>
                </c:pt>
                <c:pt idx="62">
                  <c:v>1.4181342430071806E-4</c:v>
                </c:pt>
                <c:pt idx="63">
                  <c:v>1.4198664340810799E-4</c:v>
                </c:pt>
                <c:pt idx="64">
                  <c:v>1.4215951877379664E-4</c:v>
                </c:pt>
                <c:pt idx="65">
                  <c:v>1.4233192702436221E-4</c:v>
                </c:pt>
                <c:pt idx="66">
                  <c:v>1.4250374470553255E-4</c:v>
                </c:pt>
                <c:pt idx="67">
                  <c:v>1.4267484835837546E-4</c:v>
                </c:pt>
                <c:pt idx="68">
                  <c:v>1.4284511459585264E-4</c:v>
                </c:pt>
                <c:pt idx="69">
                  <c:v>1.4301442017970319E-4</c:v>
                </c:pt>
                <c:pt idx="70">
                  <c:v>1.4318264209762491E-4</c:v>
                </c:pt>
                <c:pt idx="71">
                  <c:v>1.4334965764071779E-4</c:v>
                </c:pt>
                <c:pt idx="72">
                  <c:v>1.4351534448115737E-4</c:v>
                </c:pt>
                <c:pt idx="73">
                  <c:v>1.4367958075006289E-4</c:v>
                </c:pt>
                <c:pt idx="74">
                  <c:v>1.4384224511552714E-4</c:v>
                </c:pt>
                <c:pt idx="75">
                  <c:v>1.440032168607728E-4</c:v>
                </c:pt>
                <c:pt idx="76">
                  <c:v>1.4416237596240176E-4</c:v>
                </c:pt>
                <c:pt idx="77">
                  <c:v>1.4431960316870206E-4</c:v>
                </c:pt>
                <c:pt idx="78">
                  <c:v>1.4447478007797903E-4</c:v>
                </c:pt>
                <c:pt idx="79">
                  <c:v>1.4462778921687521E-4</c:v>
                </c:pt>
                <c:pt idx="80">
                  <c:v>1.447785141186446E-4</c:v>
                </c:pt>
                <c:pt idx="81">
                  <c:v>1.4492683940134669E-4</c:v>
                </c:pt>
                <c:pt idx="82">
                  <c:v>1.4507265084592546E-4</c:v>
                </c:pt>
                <c:pt idx="83">
                  <c:v>1.4521583547413874E-4</c:v>
                </c:pt>
                <c:pt idx="84">
                  <c:v>1.4535628162630308E-4</c:v>
                </c:pt>
                <c:pt idx="85">
                  <c:v>1.4549387903881918E-4</c:v>
                </c:pt>
                <c:pt idx="86">
                  <c:v>1.456285189214439E-4</c:v>
                </c:pt>
                <c:pt idx="87">
                  <c:v>1.4576009403427341E-4</c:v>
                </c:pt>
                <c:pt idx="88">
                  <c:v>1.4588849876440312E-4</c:v>
                </c:pt>
                <c:pt idx="89">
                  <c:v>1.4601362920223045E-4</c:v>
                </c:pt>
                <c:pt idx="90">
                  <c:v>1.4613538321736491E-4</c:v>
                </c:pt>
                <c:pt idx="91">
                  <c:v>1.4625366053411216E-4</c:v>
                </c:pt>
                <c:pt idx="92">
                  <c:v>1.4636836280649689E-4</c:v>
                </c:pt>
                <c:pt idx="93">
                  <c:v>1.4647939369279137E-4</c:v>
                </c:pt>
                <c:pt idx="94">
                  <c:v>1.465866589295148E-4</c:v>
                </c:pt>
                <c:pt idx="95">
                  <c:v>1.4669006640486996E-4</c:v>
                </c:pt>
                <c:pt idx="96">
                  <c:v>1.4678952623158362E-4</c:v>
                </c:pt>
                <c:pt idx="97">
                  <c:v>1.4688495081911678E-4</c:v>
                </c:pt>
                <c:pt idx="98">
                  <c:v>1.469762549452121E-4</c:v>
                </c:pt>
                <c:pt idx="99">
                  <c:v>1.4706335582674452E-4</c:v>
                </c:pt>
                <c:pt idx="100">
                  <c:v>1.4714617318984253E-4</c:v>
                </c:pt>
                <c:pt idx="101">
                  <c:v>1.4722462933924817E-4</c:v>
                </c:pt>
                <c:pt idx="102">
                  <c:v>1.4729864922688137E-4</c:v>
                </c:pt>
                <c:pt idx="103">
                  <c:v>1.473681605195792E-4</c:v>
                </c:pt>
                <c:pt idx="104">
                  <c:v>1.4743309366597473E-4</c:v>
                </c:pt>
                <c:pt idx="105">
                  <c:v>1.4749338196248742E-4</c:v>
                </c:pt>
                <c:pt idx="106">
                  <c:v>1.4754896161839033E-4</c:v>
                </c:pt>
                <c:pt idx="107">
                  <c:v>1.47599771819926E-4</c:v>
                </c:pt>
                <c:pt idx="108">
                  <c:v>1.4764575479343773E-4</c:v>
                </c:pt>
                <c:pt idx="109">
                  <c:v>1.4768685586748759E-4</c:v>
                </c:pt>
                <c:pt idx="110">
                  <c:v>1.4772302353393074E-4</c:v>
                </c:pt>
                <c:pt idx="111">
                  <c:v>1.4775420950791522E-4</c:v>
                </c:pt>
                <c:pt idx="112">
                  <c:v>1.4778036878677905E-4</c:v>
                </c:pt>
                <c:pt idx="113">
                  <c:v>1.4780145970781587E-4</c:v>
                </c:pt>
                <c:pt idx="114">
                  <c:v>1.478174440048785E-4</c:v>
                </c:pt>
                <c:pt idx="115">
                  <c:v>1.4782828686379514E-4</c:v>
                </c:pt>
                <c:pt idx="116">
                  <c:v>1.4783395697656743E-4</c:v>
                </c:pt>
                <c:pt idx="117">
                  <c:v>1.4783442659432533E-4</c:v>
                </c:pt>
                <c:pt idx="118">
                  <c:v>1.4782967157901086E-4</c:v>
                </c:pt>
                <c:pt idx="119">
                  <c:v>1.4781967145376321E-4</c:v>
                </c:pt>
                <c:pt idx="120">
                  <c:v>1.47804409451982E-4</c:v>
                </c:pt>
                <c:pt idx="121">
                  <c:v>1.4778387256503923E-4</c:v>
                </c:pt>
                <c:pt idx="122">
                  <c:v>1.4775805158861877E-4</c:v>
                </c:pt>
                <c:pt idx="123">
                  <c:v>1.4772694116765522E-4</c:v>
                </c:pt>
                <c:pt idx="124">
                  <c:v>1.4769053983985068E-4</c:v>
                </c:pt>
                <c:pt idx="125">
                  <c:v>1.4764885007774429E-4</c:v>
                </c:pt>
                <c:pt idx="126">
                  <c:v>1.4760187832931168E-4</c:v>
                </c:pt>
                <c:pt idx="127">
                  <c:v>1.4754963505707211E-4</c:v>
                </c:pt>
                <c:pt idx="128">
                  <c:v>1.4749213477568098E-4</c:v>
                </c:pt>
                <c:pt idx="129">
                  <c:v>1.4742939608798633E-4</c:v>
                </c:pt>
                <c:pt idx="130">
                  <c:v>1.4736144171952759E-4</c:v>
                </c:pt>
                <c:pt idx="131">
                  <c:v>1.4728829855145746E-4</c:v>
                </c:pt>
                <c:pt idx="132">
                  <c:v>1.4720999765186629E-4</c:v>
                </c:pt>
                <c:pt idx="133">
                  <c:v>1.4712657430548956E-4</c:v>
                </c:pt>
                <c:pt idx="134">
                  <c:v>1.4703806804178E-4</c:v>
                </c:pt>
                <c:pt idx="135">
                  <c:v>1.4694452266132658E-4</c:v>
                </c:pt>
                <c:pt idx="136">
                  <c:v>1.4684598626060248E-4</c:v>
                </c:pt>
                <c:pt idx="137">
                  <c:v>1.4674251125502497E-4</c:v>
                </c:pt>
                <c:pt idx="138">
                  <c:v>1.4663415440031147E-4</c:v>
                </c:pt>
                <c:pt idx="139">
                  <c:v>1.46520976812116E-4</c:v>
                </c:pt>
                <c:pt idx="140">
                  <c:v>1.4640304398393054E-4</c:v>
                </c:pt>
                <c:pt idx="141">
                  <c:v>1.4628042580323779E-4</c:v>
                </c:pt>
                <c:pt idx="142">
                  <c:v>1.4615319656590041E-4</c:v>
                </c:pt>
                <c:pt idx="143">
                  <c:v>1.460214349887752E-4</c:v>
                </c:pt>
                <c:pt idx="144">
                  <c:v>1.4588522422053819E-4</c:v>
                </c:pt>
                <c:pt idx="145">
                  <c:v>1.4574465185071E-4</c:v>
                </c:pt>
                <c:pt idx="146">
                  <c:v>1.4559980991686993E-4</c:v>
                </c:pt>
                <c:pt idx="147">
                  <c:v>1.4545079491004841E-4</c:v>
                </c:pt>
                <c:pt idx="148">
                  <c:v>1.452977077782883E-4</c:v>
                </c:pt>
                <c:pt idx="149">
                  <c:v>1.4514065392836508E-4</c:v>
                </c:pt>
                <c:pt idx="150">
                  <c:v>1.4497974322565902E-4</c:v>
                </c:pt>
                <c:pt idx="151">
                  <c:v>1.448150899921706E-4</c:v>
                </c:pt>
                <c:pt idx="152">
                  <c:v>1.4464681300267187E-4</c:v>
                </c:pt>
                <c:pt idx="153">
                  <c:v>1.4447503547898878E-4</c:v>
                </c:pt>
                <c:pt idx="154">
                  <c:v>1.442998850824077E-4</c:v>
                </c:pt>
                <c:pt idx="155">
                  <c:v>1.4412149390420189E-4</c:v>
                </c:pt>
                <c:pt idx="156">
                  <c:v>1.43939998454273E-4</c:v>
                </c:pt>
                <c:pt idx="157">
                  <c:v>1.437555396479054E-4</c:v>
                </c:pt>
                <c:pt idx="158">
                  <c:v>1.4356826279062913E-4</c:v>
                </c:pt>
                <c:pt idx="159">
                  <c:v>1.4337831756119064E-4</c:v>
                </c:pt>
                <c:pt idx="160">
                  <c:v>1.4318585799262903E-4</c:v>
                </c:pt>
                <c:pt idx="161">
                  <c:v>1.4299104245145801E-4</c:v>
                </c:pt>
                <c:pt idx="162">
                  <c:v>1.4279403361495315E-4</c:v>
                </c:pt>
                <c:pt idx="163">
                  <c:v>1.4259499844654542E-4</c:v>
                </c:pt>
                <c:pt idx="164">
                  <c:v>1.4239410816932273E-4</c:v>
                </c:pt>
                <c:pt idx="165">
                  <c:v>1.4219153823764153E-4</c:v>
                </c:pt>
                <c:pt idx="166">
                  <c:v>1.419874683068516E-4</c:v>
                </c:pt>
                <c:pt idx="167">
                  <c:v>1.4178208220113779E-4</c:v>
                </c:pt>
                <c:pt idx="168">
                  <c:v>1.4157556787948309E-4</c:v>
                </c:pt>
                <c:pt idx="169">
                  <c:v>1.4136811739975838E-4</c:v>
                </c:pt>
                <c:pt idx="170">
                  <c:v>1.411599268809442E-4</c:v>
                </c:pt>
                <c:pt idx="171">
                  <c:v>1.4095119646349258E-4</c:v>
                </c:pt>
                <c:pt idx="172">
                  <c:v>1.4074213026783416E-4</c:v>
                </c:pt>
                <c:pt idx="173">
                  <c:v>1.4053293635104058E-4</c:v>
                </c:pt>
                <c:pt idx="174">
                  <c:v>1.4032382666165003E-4</c:v>
                </c:pt>
                <c:pt idx="175">
                  <c:v>1.401150169926655E-4</c:v>
                </c:pt>
                <c:pt idx="176">
                  <c:v>1.3990672693273615E-4</c:v>
                </c:pt>
                <c:pt idx="177">
                  <c:v>1.3969917981553246E-4</c:v>
                </c:pt>
                <c:pt idx="178">
                  <c:v>1.3949260266732751E-4</c:v>
                </c:pt>
                <c:pt idx="179">
                  <c:v>1.3928722615279542E-4</c:v>
                </c:pt>
                <c:pt idx="180">
                  <c:v>1.3908328451904143E-4</c:v>
                </c:pt>
                <c:pt idx="181">
                  <c:v>1.3888101553787639E-4</c:v>
                </c:pt>
                <c:pt idx="182">
                  <c:v>1.3868066044635052E-4</c:v>
                </c:pt>
                <c:pt idx="183">
                  <c:v>1.3848246388556136E-4</c:v>
                </c:pt>
                <c:pt idx="184">
                  <c:v>1.3828667383775214E-4</c:v>
                </c:pt>
                <c:pt idx="185">
                  <c:v>1.3809354156171615E-4</c:v>
                </c:pt>
                <c:pt idx="186">
                  <c:v>1.3790332152652574E-4</c:v>
                </c:pt>
                <c:pt idx="187">
                  <c:v>1.3771627134360201E-4</c:v>
                </c:pt>
                <c:pt idx="188">
                  <c:v>1.3753265169714541E-4</c:v>
                </c:pt>
                <c:pt idx="189">
                  <c:v>1.3735272627294525E-4</c:v>
                </c:pt>
                <c:pt idx="190">
                  <c:v>1.3717676168558828E-4</c:v>
                </c:pt>
                <c:pt idx="191">
                  <c:v>1.3700502740408729E-4</c:v>
                </c:pt>
                <c:pt idx="192">
                  <c:v>1.3683779567594983E-4</c:v>
                </c:pt>
                <c:pt idx="193">
                  <c:v>1.3667534144970995E-4</c:v>
                </c:pt>
                <c:pt idx="194">
                  <c:v>1.3651794229594449E-4</c:v>
                </c:pt>
                <c:pt idx="195">
                  <c:v>1.3636587832679725E-4</c:v>
                </c:pt>
                <c:pt idx="196">
                  <c:v>1.3621943211403483E-4</c:v>
                </c:pt>
                <c:pt idx="197">
                  <c:v>1.3607888860565779E-4</c:v>
                </c:pt>
                <c:pt idx="198">
                  <c:v>1.3594453504109282E-4</c:v>
                </c:pt>
                <c:pt idx="199">
                  <c:v>1.3581666086499047E-4</c:v>
                </c:pt>
                <c:pt idx="200">
                  <c:v>1.3569555763965485E-4</c:v>
                </c:pt>
                <c:pt idx="201">
                  <c:v>1.3558151895613207E-4</c:v>
                </c:pt>
                <c:pt idx="202">
                  <c:v>1.3547484034398413E-4</c:v>
                </c:pt>
                <c:pt idx="203">
                  <c:v>1.3537581917977615E-4</c:v>
                </c:pt>
                <c:pt idx="204">
                  <c:v>1.3528475459430536E-4</c:v>
                </c:pt>
                <c:pt idx="205">
                  <c:v>1.3520194737860026E-4</c:v>
                </c:pt>
                <c:pt idx="206">
                  <c:v>1.3512769988871951E-4</c:v>
                </c:pt>
                <c:pt idx="207">
                  <c:v>1.3506231594938057E-4</c:v>
                </c:pt>
                <c:pt idx="208">
                  <c:v>1.3500610075644771E-4</c:v>
                </c:pt>
                <c:pt idx="209">
                  <c:v>1.3495936077831134E-4</c:v>
                </c:pt>
                <c:pt idx="210">
                  <c:v>1.3492240365618879E-4</c:v>
                </c:pt>
                <c:pt idx="211">
                  <c:v>1.3489553810337935E-4</c:v>
                </c:pt>
                <c:pt idx="212">
                  <c:v>1.3487907380350521E-4</c:v>
                </c:pt>
                <c:pt idx="213">
                  <c:v>1.3487332130777136E-4</c:v>
                </c:pt>
                <c:pt idx="214">
                  <c:v>1.3487859193127744E-4</c:v>
                </c:pt>
                <c:pt idx="215">
                  <c:v>1.3489519764841535E-4</c:v>
                </c:pt>
                <c:pt idx="216">
                  <c:v>1.3492345098738663E-4</c:v>
                </c:pt>
                <c:pt idx="217">
                  <c:v>1.3496366492387363E-4</c:v>
                </c:pt>
                <c:pt idx="218">
                  <c:v>1.3501615277390018E-4</c:v>
                </c:pt>
                <c:pt idx="219">
                  <c:v>1.3508122808591618E-4</c:v>
                </c:pt>
                <c:pt idx="220">
                  <c:v>1.3515920453214227E-4</c:v>
                </c:pt>
                <c:pt idx="221">
                  <c:v>1.3525039579921015E-4</c:v>
                </c:pt>
                <c:pt idx="222">
                  <c:v>1.3535511547813528E-4</c:v>
                </c:pt>
                <c:pt idx="223">
                  <c:v>1.3547367695365852E-4</c:v>
                </c:pt>
                <c:pt idx="224">
                  <c:v>1.3560639329299336E-4</c:v>
                </c:pt>
                <c:pt idx="225">
                  <c:v>1.3575357713401675E-4</c:v>
                </c:pt>
                <c:pt idx="226">
                  <c:v>1.3591554057294043E-4</c:v>
                </c:pt>
                <c:pt idx="227">
                  <c:v>1.3609259505150125E-4</c:v>
                </c:pt>
                <c:pt idx="228">
                  <c:v>1.3628505124370827E-4</c:v>
                </c:pt>
                <c:pt idx="229">
                  <c:v>1.3649321894218533E-4</c:v>
                </c:pt>
                <c:pt idx="230">
                  <c:v>1.3671740694414766E-4</c:v>
                </c:pt>
                <c:pt idx="231">
                  <c:v>1.3695792293705168E-4</c:v>
                </c:pt>
                <c:pt idx="232">
                  <c:v>1.3721507338395662E-4</c:v>
                </c:pt>
                <c:pt idx="233">
                  <c:v>1.3748916340863813E-4</c:v>
                </c:pt>
                <c:pt idx="234">
                  <c:v>1.3778049668049277E-4</c:v>
                </c:pt>
                <c:pt idx="235">
                  <c:v>1.3808937529927331E-4</c:v>
                </c:pt>
                <c:pt idx="236">
                  <c:v>1.3841609967969498E-4</c:v>
                </c:pt>
                <c:pt idx="237">
                  <c:v>1.3876096843595253E-4</c:v>
                </c:pt>
                <c:pt idx="238">
                  <c:v>1.3912427826618819E-4</c:v>
                </c:pt>
                <c:pt idx="239">
                  <c:v>1.3950632383695114E-4</c:v>
                </c:pt>
                <c:pt idx="240">
                  <c:v>1.399073976676891E-4</c:v>
                </c:pt>
                <c:pt idx="241">
                  <c:v>1.403277900153114E-4</c:v>
                </c:pt>
                <c:pt idx="242">
                  <c:v>1.4076778875886622E-4</c:v>
                </c:pt>
                <c:pt idx="243">
                  <c:v>1.4122767928437057E-4</c:v>
                </c:pt>
                <c:pt idx="244">
                  <c:v>1.4170774436983536E-4</c:v>
                </c:pt>
                <c:pt idx="245">
                  <c:v>1.4220826407052503E-4</c:v>
                </c:pt>
                <c:pt idx="246">
                  <c:v>1.4272951560449394E-4</c:v>
                </c:pt>
                <c:pt idx="247">
                  <c:v>1.4327177323843925E-4</c:v>
                </c:pt>
                <c:pt idx="248">
                  <c:v>1.4383530817391128E-4</c:v>
                </c:pt>
                <c:pt idx="249">
                  <c:v>1.4442038843392289E-4</c:v>
                </c:pt>
                <c:pt idx="250">
                  <c:v>1.4502727874999758E-4</c:v>
                </c:pt>
                <c:pt idx="251">
                  <c:v>1.4565624044969808E-4</c:v>
                </c:pt>
                <c:pt idx="252">
                  <c:v>1.4630753134467522E-4</c:v>
                </c:pt>
                <c:pt idx="253">
                  <c:v>1.4698140561927823E-4</c:v>
                </c:pt>
                <c:pt idx="254">
                  <c:v>1.4767811371976653E-4</c:v>
                </c:pt>
                <c:pt idx="255">
                  <c:v>1.4839790224416426E-4</c:v>
                </c:pt>
                <c:pt idx="256">
                  <c:v>1.4914101383279641E-4</c:v>
                </c:pt>
                <c:pt idx="257">
                  <c:v>1.499076870595481E-4</c:v>
                </c:pt>
                <c:pt idx="258">
                  <c:v>1.5069815632388634E-4</c:v>
                </c:pt>
                <c:pt idx="259">
                  <c:v>1.5151265174368389E-4</c:v>
                </c:pt>
                <c:pt idx="260">
                  <c:v>1.5235139904888525E-4</c:v>
                </c:pt>
                <c:pt idx="261">
                  <c:v>1.5321461947605437E-4</c:v>
                </c:pt>
                <c:pt idx="262">
                  <c:v>1.5410252966384329E-4</c:v>
                </c:pt>
                <c:pt idx="263">
                  <c:v>1.5501534154941957E-4</c:v>
                </c:pt>
                <c:pt idx="264">
                  <c:v>1.5595326226589383E-4</c:v>
                </c:pt>
                <c:pt idx="265">
                  <c:v>1.5691649404078308E-4</c:v>
                </c:pt>
                <c:pt idx="266">
                  <c:v>1.5790523409555085E-4</c:v>
                </c:pt>
                <c:pt idx="267">
                  <c:v>1.5891967454625914E-4</c:v>
                </c:pt>
                <c:pt idx="268">
                  <c:v>1.5996000230537373E-4</c:v>
                </c:pt>
                <c:pt idx="269">
                  <c:v>1.610263989847563E-4</c:v>
                </c:pt>
                <c:pt idx="270">
                  <c:v>1.6211904079988339E-4</c:v>
                </c:pt>
                <c:pt idx="271">
                  <c:v>1.6323809847532757E-4</c:v>
                </c:pt>
                <c:pt idx="272">
                  <c:v>1.6438373715153761E-4</c:v>
                </c:pt>
                <c:pt idx="273">
                  <c:v>1.6555611629295443E-4</c:v>
                </c:pt>
                <c:pt idx="274">
                  <c:v>1.6675538959749666E-4</c:v>
                </c:pt>
                <c:pt idx="275">
                  <c:v>1.679817049074538E-4</c:v>
                </c:pt>
                <c:pt idx="276">
                  <c:v>1.6923520412181914E-4</c:v>
                </c:pt>
                <c:pt idx="277">
                  <c:v>1.7051602311009951E-4</c:v>
                </c:pt>
                <c:pt idx="278">
                  <c:v>1.7182429162763393E-4</c:v>
                </c:pt>
                <c:pt idx="279">
                  <c:v>1.7316013323245662E-4</c:v>
                </c:pt>
                <c:pt idx="280">
                  <c:v>1.7452366520373546E-4</c:v>
                </c:pt>
                <c:pt idx="281">
                  <c:v>1.7591499846182114E-4</c:v>
                </c:pt>
                <c:pt idx="282">
                  <c:v>1.7733423748993721E-4</c:v>
                </c:pt>
                <c:pt idx="283">
                  <c:v>1.7878148025754427E-4</c:v>
                </c:pt>
                <c:pt idx="284">
                  <c:v>1.8025681814540871E-4</c:v>
                </c:pt>
                <c:pt idx="285">
                  <c:v>1.8176033587240757E-4</c:v>
                </c:pt>
                <c:pt idx="286">
                  <c:v>1.8329211142409854E-4</c:v>
                </c:pt>
                <c:pt idx="287">
                  <c:v>1.8485221598308729E-4</c:v>
                </c:pt>
                <c:pt idx="288">
                  <c:v>1.864407138612182E-4</c:v>
                </c:pt>
                <c:pt idx="289">
                  <c:v>1.8805766243361953E-4</c:v>
                </c:pt>
                <c:pt idx="290">
                  <c:v>1.8970311207463117E-4</c:v>
                </c:pt>
                <c:pt idx="291">
                  <c:v>1.9137710609564023E-4</c:v>
                </c:pt>
                <c:pt idx="292">
                  <c:v>1.9307968068485421E-4</c:v>
                </c:pt>
                <c:pt idx="293">
                  <c:v>1.9481086484903642E-4</c:v>
                </c:pt>
                <c:pt idx="294">
                  <c:v>1.9657068035722956E-4</c:v>
                </c:pt>
                <c:pt idx="295">
                  <c:v>1.98359141686494E-4</c:v>
                </c:pt>
                <c:pt idx="296">
                  <c:v>2.001762559696825E-4</c:v>
                </c:pt>
                <c:pt idx="297">
                  <c:v>2.0202202294527846E-4</c:v>
                </c:pt>
                <c:pt idx="298">
                  <c:v>2.0389643490931913E-4</c:v>
                </c:pt>
                <c:pt idx="299">
                  <c:v>2.0579947666942612E-4</c:v>
                </c:pt>
                <c:pt idx="300">
                  <c:v>2.0773112550096659E-4</c:v>
                </c:pt>
                <c:pt idx="301">
                  <c:v>2.0969135110536513E-4</c:v>
                </c:pt>
                <c:pt idx="302">
                  <c:v>2.1168011557058664E-4</c:v>
                </c:pt>
                <c:pt idx="303">
                  <c:v>2.136973733338124E-4</c:v>
                </c:pt>
                <c:pt idx="304">
                  <c:v>2.1574307114632588E-4</c:v>
                </c:pt>
                <c:pt idx="305">
                  <c:v>2.1781714804062835E-4</c:v>
                </c:pt>
                <c:pt idx="306">
                  <c:v>2.1991953529980053E-4</c:v>
                </c:pt>
                <c:pt idx="307">
                  <c:v>2.2205015642913088E-4</c:v>
                </c:pt>
                <c:pt idx="308">
                  <c:v>2.24208927130022E-4</c:v>
                </c:pt>
                <c:pt idx="309">
                  <c:v>2.2639575527619497E-4</c:v>
                </c:pt>
                <c:pt idx="310">
                  <c:v>2.2861054089220377E-4</c:v>
                </c:pt>
                <c:pt idx="311">
                  <c:v>2.3085317613427594E-4</c:v>
                </c:pt>
                <c:pt idx="312">
                  <c:v>2.3312354527349184E-4</c:v>
                </c:pt>
                <c:pt idx="313">
                  <c:v>2.3542152468131406E-4</c:v>
                </c:pt>
                <c:pt idx="314">
                  <c:v>2.3774698281748429E-4</c:v>
                </c:pt>
                <c:pt idx="315">
                  <c:v>2.4009978022028418E-4</c:v>
                </c:pt>
                <c:pt idx="316">
                  <c:v>2.4247976949920153E-4</c:v>
                </c:pt>
                <c:pt idx="317">
                  <c:v>2.4488679532996143E-4</c:v>
                </c:pt>
                <c:pt idx="318">
                  <c:v>2.4732069445199134E-4</c:v>
                </c:pt>
                <c:pt idx="319">
                  <c:v>2.4978129566827402E-4</c:v>
                </c:pt>
                <c:pt idx="320">
                  <c:v>2.5226841984763321E-4</c:v>
                </c:pt>
                <c:pt idx="321">
                  <c:v>2.5478187992943789E-4</c:v>
                </c:pt>
                <c:pt idx="322">
                  <c:v>2.5732148093073829E-4</c:v>
                </c:pt>
                <c:pt idx="323">
                  <c:v>2.5988701995583439E-4</c:v>
                </c:pt>
                <c:pt idx="324">
                  <c:v>2.6247828620829363E-4</c:v>
                </c:pt>
                <c:pt idx="325">
                  <c:v>2.6509506100540409E-4</c:v>
                </c:pt>
                <c:pt idx="326">
                  <c:v>2.6773711779506774E-4</c:v>
                </c:pt>
                <c:pt idx="327">
                  <c:v>2.7040422217515178E-4</c:v>
                </c:pt>
                <c:pt idx="328">
                  <c:v>2.7309613191529023E-4</c:v>
                </c:pt>
                <c:pt idx="329">
                  <c:v>2.7581259698110621E-4</c:v>
                </c:pt>
                <c:pt idx="330">
                  <c:v>2.7855335956092613E-4</c:v>
                </c:pt>
                <c:pt idx="331">
                  <c:v>2.8131815409489615E-4</c:v>
                </c:pt>
                <c:pt idx="332">
                  <c:v>2.8410670730656912E-4</c:v>
                </c:pt>
                <c:pt idx="333">
                  <c:v>2.8691873823691669E-4</c:v>
                </c:pt>
                <c:pt idx="334">
                  <c:v>2.8975395828079382E-4</c:v>
                </c:pt>
                <c:pt idx="335">
                  <c:v>2.9261207122580546E-4</c:v>
                </c:pt>
                <c:pt idx="336">
                  <c:v>2.9549277329363871E-4</c:v>
                </c:pt>
                <c:pt idx="337">
                  <c:v>2.9839575318377502E-4</c:v>
                </c:pt>
                <c:pt idx="338">
                  <c:v>3.0132069211964273E-4</c:v>
                </c:pt>
                <c:pt idx="339">
                  <c:v>3.042672638971526E-4</c:v>
                </c:pt>
                <c:pt idx="340">
                  <c:v>3.0723513493564246E-4</c:v>
                </c:pt>
                <c:pt idx="341">
                  <c:v>3.1022396433119984E-4</c:v>
                </c:pt>
                <c:pt idx="342">
                  <c:v>3.1323340391236357E-4</c:v>
                </c:pt>
                <c:pt idx="343">
                  <c:v>3.1626309829818275E-4</c:v>
                </c:pt>
                <c:pt idx="344">
                  <c:v>3.1931268495863244E-4</c:v>
                </c:pt>
                <c:pt idx="345">
                  <c:v>3.2238179427736388E-4</c:v>
                </c:pt>
                <c:pt idx="346">
                  <c:v>3.2547004961677923E-4</c:v>
                </c:pt>
                <c:pt idx="347">
                  <c:v>3.2857706738542849E-4</c:v>
                </c:pt>
                <c:pt idx="348">
                  <c:v>3.3170245710767562E-4</c:v>
                </c:pt>
                <c:pt idx="349">
                  <c:v>3.3484582149566691E-4</c:v>
                </c:pt>
                <c:pt idx="350">
                  <c:v>3.3800675652355535E-4</c:v>
                </c:pt>
                <c:pt idx="351">
                  <c:v>3.4118485150396176E-4</c:v>
                </c:pt>
                <c:pt idx="352">
                  <c:v>3.4437968916667784E-4</c:v>
                </c:pt>
                <c:pt idx="353">
                  <c:v>3.4759084573955288E-4</c:v>
                </c:pt>
                <c:pt idx="354">
                  <c:v>3.5081789103159016E-4</c:v>
                </c:pt>
                <c:pt idx="355">
                  <c:v>3.5406038851820145E-4</c:v>
                </c:pt>
                <c:pt idx="356">
                  <c:v>3.573178954286008E-4</c:v>
                </c:pt>
                <c:pt idx="357">
                  <c:v>3.6058996283532923E-4</c:v>
                </c:pt>
                <c:pt idx="358">
                  <c:v>3.6387613574588286E-4</c:v>
                </c:pt>
                <c:pt idx="359">
                  <c:v>3.6717595319640247E-4</c:v>
                </c:pt>
                <c:pt idx="360">
                  <c:v>3.7048894834743789E-4</c:v>
                </c:pt>
                <c:pt idx="361">
                  <c:v>3.7381464858171338E-4</c:v>
                </c:pt>
                <c:pt idx="362">
                  <c:v>3.7715257560392055E-4</c:v>
                </c:pt>
                <c:pt idx="363">
                  <c:v>3.8050224554247655E-4</c:v>
                </c:pt>
                <c:pt idx="364">
                  <c:v>3.8386316905321752E-4</c:v>
                </c:pt>
                <c:pt idx="365">
                  <c:v>3.8723485142504329E-4</c:v>
                </c:pt>
                <c:pt idx="366">
                  <c:v>3.906167926874132E-4</c:v>
                </c:pt>
                <c:pt idx="367">
                  <c:v>3.9400848771974756E-4</c:v>
                </c:pt>
                <c:pt idx="368">
                  <c:v>3.9740942636264304E-4</c:v>
                </c:pt>
                <c:pt idx="369">
                  <c:v>4.0081909353087365E-4</c:v>
                </c:pt>
                <c:pt idx="370">
                  <c:v>4.0423696932820449E-4</c:v>
                </c:pt>
                <c:pt idx="371">
                  <c:v>4.0766252916390154E-4</c:v>
                </c:pt>
                <c:pt idx="372">
                  <c:v>4.1109524387099577E-4</c:v>
                </c:pt>
                <c:pt idx="373">
                  <c:v>4.1453457982617409E-4</c:v>
                </c:pt>
                <c:pt idx="374">
                  <c:v>4.1797999907135729E-4</c:v>
                </c:pt>
                <c:pt idx="375">
                  <c:v>4.2143095943685785E-4</c:v>
                </c:pt>
                <c:pt idx="376">
                  <c:v>4.2488691466610932E-4</c:v>
                </c:pt>
                <c:pt idx="377">
                  <c:v>4.2834731454197042E-4</c:v>
                </c:pt>
                <c:pt idx="378">
                  <c:v>4.31811605014474E-4</c:v>
                </c:pt>
                <c:pt idx="379">
                  <c:v>4.3527922833009962E-4</c:v>
                </c:pt>
                <c:pt idx="380">
                  <c:v>4.3874962316243419E-4</c:v>
                </c:pt>
                <c:pt idx="381">
                  <c:v>4.4222222474424712E-4</c:v>
                </c:pt>
                <c:pt idx="382">
                  <c:v>4.4569646500091319E-4</c:v>
                </c:pt>
                <c:pt idx="383">
                  <c:v>4.4917177268515582E-4</c:v>
                </c:pt>
                <c:pt idx="384">
                  <c:v>4.5264757351305609E-4</c:v>
                </c:pt>
                <c:pt idx="385">
                  <c:v>4.56123290301311E-4</c:v>
                </c:pt>
                <c:pt idx="386">
                  <c:v>4.5959834310569314E-4</c:v>
                </c:pt>
                <c:pt idx="387">
                  <c:v>4.6307214936066427E-4</c:v>
                </c:pt>
                <c:pt idx="388">
                  <c:v>4.6654412402008993E-4</c:v>
                </c:pt>
                <c:pt idx="389">
                  <c:v>4.7001367969907461E-4</c:v>
                </c:pt>
                <c:pt idx="390">
                  <c:v>4.7348022681677367E-4</c:v>
                </c:pt>
                <c:pt idx="391">
                  <c:v>4.7694317374025652E-4</c:v>
                </c:pt>
                <c:pt idx="392">
                  <c:v>4.8040192692927757E-4</c:v>
                </c:pt>
                <c:pt idx="393">
                  <c:v>4.8385589108199058E-4</c:v>
                </c:pt>
                <c:pt idx="394">
                  <c:v>4.8730446928149391E-4</c:v>
                </c:pt>
                <c:pt idx="395">
                  <c:v>4.9074706314323579E-4</c:v>
                </c:pt>
                <c:pt idx="396">
                  <c:v>4.9418307296317091E-4</c:v>
                </c:pt>
                <c:pt idx="397">
                  <c:v>4.9761189786666005E-4</c:v>
                </c:pt>
                <c:pt idx="398">
                  <c:v>5.0103293595808219E-4</c:v>
                </c:pt>
                <c:pt idx="399">
                  <c:v>5.0444558447104867E-4</c:v>
                </c:pt>
                <c:pt idx="400">
                  <c:v>5.0784923991928008E-4</c:v>
                </c:pt>
                <c:pt idx="401">
                  <c:v>5.1124329824797459E-4</c:v>
                </c:pt>
                <c:pt idx="402">
                  <c:v>5.1462715498575495E-4</c:v>
                </c:pt>
                <c:pt idx="403">
                  <c:v>5.1800020539702048E-4</c:v>
                </c:pt>
                <c:pt idx="404">
                  <c:v>5.2136184463477794E-4</c:v>
                </c:pt>
                <c:pt idx="405">
                  <c:v>5.2471146789379811E-4</c:v>
                </c:pt>
                <c:pt idx="406">
                  <c:v>5.2804847056413837E-4</c:v>
                </c:pt>
                <c:pt idx="407">
                  <c:v>5.3137224838493112E-4</c:v>
                </c:pt>
                <c:pt idx="408">
                  <c:v>5.3468219759842143E-4</c:v>
                </c:pt>
                <c:pt idx="409">
                  <c:v>5.3797771510417968E-4</c:v>
                </c:pt>
                <c:pt idx="410">
                  <c:v>5.4125819861346701E-4</c:v>
                </c:pt>
                <c:pt idx="411">
                  <c:v>5.4452304680371248E-4</c:v>
                </c:pt>
                <c:pt idx="412">
                  <c:v>5.4777165947301912E-4</c:v>
                </c:pt>
                <c:pt idx="413">
                  <c:v>5.5100343769468952E-4</c:v>
                </c:pt>
                <c:pt idx="414">
                  <c:v>5.5421778397170718E-4</c:v>
                </c:pt>
                <c:pt idx="415">
                  <c:v>5.5741410239111425E-4</c:v>
                </c:pt>
                <c:pt idx="416">
                  <c:v>5.605917987782839E-4</c:v>
                </c:pt>
                <c:pt idx="417">
                  <c:v>5.6375028085098062E-4</c:v>
                </c:pt>
                <c:pt idx="418">
                  <c:v>5.6688895837320164E-4</c:v>
                </c:pt>
                <c:pt idx="419">
                  <c:v>5.7000724330875127E-4</c:v>
                </c:pt>
                <c:pt idx="420">
                  <c:v>5.7310454997448257E-4</c:v>
                </c:pt>
                <c:pt idx="421">
                  <c:v>5.7618029519315923E-4</c:v>
                </c:pt>
                <c:pt idx="422">
                  <c:v>5.7923389844592602E-4</c:v>
                </c:pt>
                <c:pt idx="423">
                  <c:v>5.8226478202428819E-4</c:v>
                </c:pt>
                <c:pt idx="424">
                  <c:v>5.8527237118161817E-4</c:v>
                </c:pt>
                <c:pt idx="425">
                  <c:v>5.8825609428405029E-4</c:v>
                </c:pt>
                <c:pt idx="426">
                  <c:v>5.9121538296084963E-4</c:v>
                </c:pt>
                <c:pt idx="427">
                  <c:v>5.9414967225403399E-4</c:v>
                </c:pt>
                <c:pt idx="428">
                  <c:v>5.9705840076741754E-4</c:v>
                </c:pt>
                <c:pt idx="429">
                  <c:v>5.9994101081480792E-4</c:v>
                </c:pt>
                <c:pt idx="430">
                  <c:v>6.0279694856748016E-4</c:v>
                </c:pt>
                <c:pt idx="431">
                  <c:v>6.0562566420080497E-4</c:v>
                </c:pt>
                <c:pt idx="432">
                  <c:v>6.0842661204000669E-4</c:v>
                </c:pt>
                <c:pt idx="433">
                  <c:v>6.111992507049648E-4</c:v>
                </c:pt>
                <c:pt idx="434">
                  <c:v>6.1394304325411843E-4</c:v>
                </c:pt>
                <c:pt idx="435">
                  <c:v>6.166574573272794E-4</c:v>
                </c:pt>
                <c:pt idx="436">
                  <c:v>6.1934196528746176E-4</c:v>
                </c:pt>
                <c:pt idx="437">
                  <c:v>6.2199604436157397E-4</c:v>
                </c:pt>
                <c:pt idx="438">
                  <c:v>6.2461917677997139E-4</c:v>
                </c:pt>
                <c:pt idx="439">
                  <c:v>6.2721084991483828E-4</c:v>
                </c:pt>
                <c:pt idx="440">
                  <c:v>6.2977055641734718E-4</c:v>
                </c:pt>
                <c:pt idx="441">
                  <c:v>6.3229779435352142E-4</c:v>
                </c:pt>
                <c:pt idx="442">
                  <c:v>6.3479206733880599E-4</c:v>
                </c:pt>
                <c:pt idx="443">
                  <c:v>6.3725288467128397E-4</c:v>
                </c:pt>
                <c:pt idx="444">
                  <c:v>6.3967976146349478E-4</c:v>
                </c:pt>
                <c:pt idx="445">
                  <c:v>6.4207221877280959E-4</c:v>
                </c:pt>
                <c:pt idx="446">
                  <c:v>6.4442978373034285E-4</c:v>
                </c:pt>
                <c:pt idx="447">
                  <c:v>6.467519896683439E-4</c:v>
                </c:pt>
                <c:pt idx="448">
                  <c:v>6.4903837624601818E-4</c:v>
                </c:pt>
                <c:pt idx="449">
                  <c:v>6.5128848957377646E-4</c:v>
                </c:pt>
                <c:pt idx="450">
                  <c:v>6.5350188233583657E-4</c:v>
                </c:pt>
                <c:pt idx="451">
                  <c:v>6.5567811391113804E-4</c:v>
                </c:pt>
                <c:pt idx="452">
                  <c:v>6.5781675049259459E-4</c:v>
                </c:pt>
                <c:pt idx="453">
                  <c:v>6.5991736520454097E-4</c:v>
                </c:pt>
                <c:pt idx="454">
                  <c:v>6.6197953821844012E-4</c:v>
                </c:pt>
                <c:pt idx="455">
                  <c:v>6.6400285686674999E-4</c:v>
                </c:pt>
                <c:pt idx="456">
                  <c:v>6.6598691575492873E-4</c:v>
                </c:pt>
                <c:pt idx="457">
                  <c:v>6.6793131687159014E-4</c:v>
                </c:pt>
                <c:pt idx="458">
                  <c:v>6.6983566969666523E-4</c:v>
                </c:pt>
                <c:pt idx="459">
                  <c:v>6.7169959130767491E-4</c:v>
                </c:pt>
                <c:pt idx="460">
                  <c:v>6.735227064839722E-4</c:v>
                </c:pt>
                <c:pt idx="461">
                  <c:v>6.7530464780895876E-4</c:v>
                </c:pt>
                <c:pt idx="462">
                  <c:v>6.7704505577027808E-4</c:v>
                </c:pt>
                <c:pt idx="463">
                  <c:v>6.7874357885787503E-4</c:v>
                </c:pt>
                <c:pt idx="464">
                  <c:v>6.8039987365997178E-4</c:v>
                </c:pt>
                <c:pt idx="465">
                  <c:v>6.8201360495688014E-4</c:v>
                </c:pt>
                <c:pt idx="466">
                  <c:v>6.8358444581264536E-4</c:v>
                </c:pt>
                <c:pt idx="467">
                  <c:v>6.8511207766446891E-4</c:v>
                </c:pt>
                <c:pt idx="468">
                  <c:v>6.86596190409914E-4</c:v>
                </c:pt>
                <c:pt idx="469">
                  <c:v>6.8803648249182606E-4</c:v>
                </c:pt>
                <c:pt idx="470">
                  <c:v>6.8943266098100791E-4</c:v>
                </c:pt>
                <c:pt idx="471">
                  <c:v>6.9078444165650776E-4</c:v>
                </c:pt>
                <c:pt idx="472">
                  <c:v>6.9209154908364914E-4</c:v>
                </c:pt>
                <c:pt idx="473">
                  <c:v>6.9335371668964596E-4</c:v>
                </c:pt>
                <c:pt idx="474">
                  <c:v>6.9457068683682639E-4</c:v>
                </c:pt>
                <c:pt idx="475">
                  <c:v>6.9574221089347787E-4</c:v>
                </c:pt>
                <c:pt idx="476">
                  <c:v>6.9686804930224361E-4</c:v>
                </c:pt>
                <c:pt idx="477">
                  <c:v>6.9794797164603921E-4</c:v>
                </c:pt>
                <c:pt idx="478">
                  <c:v>6.9898175671154401E-4</c:v>
                </c:pt>
                <c:pt idx="479">
                  <c:v>6.9996919255014764E-4</c:v>
                </c:pt>
                <c:pt idx="480">
                  <c:v>7.0091007653640027E-4</c:v>
                </c:pt>
                <c:pt idx="481">
                  <c:v>7.0180421542395969E-4</c:v>
                </c:pt>
                <c:pt idx="482">
                  <c:v>7.0265142539891964E-4</c:v>
                </c:pt>
                <c:pt idx="483">
                  <c:v>7.0345153213063959E-4</c:v>
                </c:pt>
                <c:pt idx="484">
                  <c:v>7.0420437081995021E-4</c:v>
                </c:pt>
                <c:pt idx="485">
                  <c:v>7.0490978624475711E-4</c:v>
                </c:pt>
                <c:pt idx="486">
                  <c:v>7.0556763280306032E-4</c:v>
                </c:pt>
                <c:pt idx="487">
                  <c:v>7.0617777455333228E-4</c:v>
                </c:pt>
                <c:pt idx="488">
                  <c:v>7.0674008525222897E-4</c:v>
                </c:pt>
                <c:pt idx="489">
                  <c:v>7.0725444838969748E-4</c:v>
                </c:pt>
                <c:pt idx="490">
                  <c:v>7.0772075722137838E-4</c:v>
                </c:pt>
                <c:pt idx="491">
                  <c:v>7.0813891479837201E-4</c:v>
                </c:pt>
                <c:pt idx="492">
                  <c:v>7.0850883399427593E-4</c:v>
                </c:pt>
                <c:pt idx="493">
                  <c:v>7.0883043752957868E-4</c:v>
                </c:pt>
                <c:pt idx="494">
                  <c:v>7.0910365799331575E-4</c:v>
                </c:pt>
                <c:pt idx="495">
                  <c:v>7.0932843786204465E-4</c:v>
                </c:pt>
                <c:pt idx="496">
                  <c:v>7.0950472951610954E-4</c:v>
                </c:pt>
                <c:pt idx="497">
                  <c:v>7.0963249525314446E-4</c:v>
                </c:pt>
                <c:pt idx="498">
                  <c:v>7.0971170729892626E-4</c:v>
                </c:pt>
                <c:pt idx="499">
                  <c:v>7.097423478154343E-4</c:v>
                </c:pt>
                <c:pt idx="500">
                  <c:v>7.0972440890622692E-4</c:v>
                </c:pt>
                <c:pt idx="501">
                  <c:v>7.0965789261906703E-4</c:v>
                </c:pt>
                <c:pt idx="502">
                  <c:v>7.0954281094581914E-4</c:v>
                </c:pt>
                <c:pt idx="503">
                  <c:v>7.0937918581962412E-4</c:v>
                </c:pt>
                <c:pt idx="504">
                  <c:v>7.0916704910933403E-4</c:v>
                </c:pt>
                <c:pt idx="505">
                  <c:v>7.0890644261122917E-4</c:v>
                </c:pt>
                <c:pt idx="506">
                  <c:v>7.085974180379899E-4</c:v>
                </c:pt>
                <c:pt idx="507">
                  <c:v>7.0824003700496383E-4</c:v>
                </c:pt>
                <c:pt idx="508">
                  <c:v>7.0783437101371147E-4</c:v>
                </c:pt>
                <c:pt idx="509">
                  <c:v>7.0738050143284541E-4</c:v>
                </c:pt>
                <c:pt idx="510">
                  <c:v>7.0687851947612008E-4</c:v>
                </c:pt>
                <c:pt idx="511">
                  <c:v>7.0632852617788608E-4</c:v>
                </c:pt>
                <c:pt idx="512">
                  <c:v>7.057306323657983E-4</c:v>
                </c:pt>
                <c:pt idx="513">
                  <c:v>7.0508495863086569E-4</c:v>
                </c:pt>
                <c:pt idx="514">
                  <c:v>7.0439163529482506E-4</c:v>
                </c:pt>
                <c:pt idx="515">
                  <c:v>7.0365080237482338E-4</c:v>
                </c:pt>
                <c:pt idx="516">
                  <c:v>7.0286260954548576E-4</c:v>
                </c:pt>
                <c:pt idx="517">
                  <c:v>7.0202721609830508E-4</c:v>
                </c:pt>
                <c:pt idx="518">
                  <c:v>7.0114479089843237E-4</c:v>
                </c:pt>
                <c:pt idx="519">
                  <c:v>7.0021551233880887E-4</c:v>
                </c:pt>
                <c:pt idx="520">
                  <c:v>6.9923956829175723E-4</c:v>
                </c:pt>
                <c:pt idx="521">
                  <c:v>6.9821715605791561E-4</c:v>
                </c:pt>
                <c:pt idx="522">
                  <c:v>6.9714848231265734E-4</c:v>
                </c:pt>
                <c:pt idx="523">
                  <c:v>6.9603376304992488E-4</c:v>
                </c:pt>
                <c:pt idx="524">
                  <c:v>6.9487322352352774E-4</c:v>
                </c:pt>
                <c:pt idx="525">
                  <c:v>6.9366709818595462E-4</c:v>
                </c:pt>
                <c:pt idx="526">
                  <c:v>6.9241563062461832E-4</c:v>
                </c:pt>
                <c:pt idx="527">
                  <c:v>6.9111907349570325E-4</c:v>
                </c:pt>
                <c:pt idx="528">
                  <c:v>6.8977768845549002E-4</c:v>
                </c:pt>
                <c:pt idx="529">
                  <c:v>6.8839174608926329E-4</c:v>
                </c:pt>
                <c:pt idx="530">
                  <c:v>6.8696152583782124E-4</c:v>
                </c:pt>
                <c:pt idx="531">
                  <c:v>6.8548731592155262E-4</c:v>
                </c:pt>
                <c:pt idx="532">
                  <c:v>6.8396941326219355E-4</c:v>
                </c:pt>
                <c:pt idx="533">
                  <c:v>6.8240812340219007E-4</c:v>
                </c:pt>
                <c:pt idx="534">
                  <c:v>6.8080376042178718E-4</c:v>
                </c:pt>
                <c:pt idx="535">
                  <c:v>6.7915664685377322E-4</c:v>
                </c:pt>
                <c:pt idx="536">
                  <c:v>6.7746711359601742E-4</c:v>
                </c:pt>
                <c:pt idx="537">
                  <c:v>6.7573549982171419E-4</c:v>
                </c:pt>
                <c:pt idx="538">
                  <c:v>6.7396215288744051E-4</c:v>
                </c:pt>
                <c:pt idx="539">
                  <c:v>6.7214742823902399E-4</c:v>
                </c:pt>
                <c:pt idx="540">
                  <c:v>6.702916893152628E-4</c:v>
                </c:pt>
                <c:pt idx="541">
                  <c:v>6.6839530744951443E-4</c:v>
                </c:pt>
                <c:pt idx="542">
                  <c:v>6.6645866176919541E-4</c:v>
                </c:pt>
                <c:pt idx="543">
                  <c:v>6.6448213909321545E-4</c:v>
                </c:pt>
                <c:pt idx="544">
                  <c:v>6.6246613382737139E-4</c:v>
                </c:pt>
                <c:pt idx="545">
                  <c:v>6.6041104785777467E-4</c:v>
                </c:pt>
                <c:pt idx="546">
                  <c:v>6.5831729044227923E-4</c:v>
                </c:pt>
                <c:pt idx="547">
                  <c:v>6.5618527809999778E-4</c:v>
                </c:pt>
                <c:pt idx="548">
                  <c:v>6.5401543449891534E-4</c:v>
                </c:pt>
                <c:pt idx="549">
                  <c:v>6.5180819034164211E-4</c:v>
                </c:pt>
                <c:pt idx="550">
                  <c:v>6.4956398324933907E-4</c:v>
                </c:pt>
                <c:pt idx="551">
                  <c:v>6.4728325764386047E-4</c:v>
                </c:pt>
                <c:pt idx="552">
                  <c:v>6.4496646462812652E-4</c:v>
                </c:pt>
                <c:pt idx="553">
                  <c:v>6.4261406186480203E-4</c:v>
                </c:pt>
                <c:pt idx="554">
                  <c:v>6.4022651345327234E-4</c:v>
                </c:pt>
                <c:pt idx="555">
                  <c:v>6.378042898050085E-4</c:v>
                </c:pt>
                <c:pt idx="556">
                  <c:v>6.3534786751728899E-4</c:v>
                </c:pt>
                <c:pt idx="557">
                  <c:v>6.3285772924539835E-4</c:v>
                </c:pt>
                <c:pt idx="558">
                  <c:v>6.3033436357328332E-4</c:v>
                </c:pt>
                <c:pt idx="559">
                  <c:v>6.2777826488272519E-4</c:v>
                </c:pt>
                <c:pt idx="560">
                  <c:v>6.2518993322107437E-4</c:v>
                </c:pt>
                <c:pt idx="561">
                  <c:v>6.2256987416759205E-4</c:v>
                </c:pt>
                <c:pt idx="562">
                  <c:v>6.1991859869840336E-4</c:v>
                </c:pt>
                <c:pt idx="563">
                  <c:v>6.1723662305015591E-4</c:v>
                </c:pt>
                <c:pt idx="564">
                  <c:v>6.1452446858240419E-4</c:v>
                </c:pt>
                <c:pt idx="565">
                  <c:v>6.1178266163874255E-4</c:v>
                </c:pt>
                <c:pt idx="566">
                  <c:v>6.0901173340675906E-4</c:v>
                </c:pt>
                <c:pt idx="567">
                  <c:v>6.0621221977682918E-4</c:v>
                </c:pt>
                <c:pt idx="568">
                  <c:v>6.0338466119982828E-4</c:v>
                </c:pt>
                <c:pt idx="569">
                  <c:v>6.0052960254375668E-4</c:v>
                </c:pt>
                <c:pt idx="570">
                  <c:v>5.9764759294937144E-4</c:v>
                </c:pt>
                <c:pt idx="571">
                  <c:v>5.9473918568481881E-4</c:v>
                </c:pt>
                <c:pt idx="572">
                  <c:v>5.9180493799936658E-4</c:v>
                </c:pt>
                <c:pt idx="573">
                  <c:v>5.8884541097624311E-4</c:v>
                </c:pt>
                <c:pt idx="574">
                  <c:v>5.8586116938464023E-4</c:v>
                </c:pt>
                <c:pt idx="575">
                  <c:v>5.8285278153091325E-4</c:v>
                </c:pt>
                <c:pt idx="576">
                  <c:v>5.7982081910905162E-4</c:v>
                </c:pt>
                <c:pt idx="577">
                  <c:v>5.7676585705045114E-4</c:v>
                </c:pt>
                <c:pt idx="578">
                  <c:v>5.7368847337299666E-4</c:v>
                </c:pt>
                <c:pt idx="579">
                  <c:v>5.7058924902960155E-4</c:v>
                </c:pt>
                <c:pt idx="580">
                  <c:v>5.6746876775610989E-4</c:v>
                </c:pt>
                <c:pt idx="581">
                  <c:v>5.6432761591875035E-4</c:v>
                </c:pt>
                <c:pt idx="582">
                  <c:v>5.6116638236107215E-4</c:v>
                </c:pt>
                <c:pt idx="583">
                  <c:v>5.5798565825049122E-4</c:v>
                </c:pt>
                <c:pt idx="584">
                  <c:v>5.547860369244477E-4</c:v>
                </c:pt>
                <c:pt idx="585">
                  <c:v>5.5156811373622508E-4</c:v>
                </c:pt>
                <c:pt idx="586">
                  <c:v>5.4833248590052458E-4</c:v>
                </c:pt>
                <c:pt idx="587">
                  <c:v>5.4507975233875452E-4</c:v>
                </c:pt>
                <c:pt idx="588">
                  <c:v>5.4181051352416936E-4</c:v>
                </c:pt>
                <c:pt idx="589">
                  <c:v>5.3852537132686648E-4</c:v>
                </c:pt>
                <c:pt idx="590">
                  <c:v>5.3522492885867514E-4</c:v>
                </c:pt>
                <c:pt idx="591">
                  <c:v>5.3190979031798771E-4</c:v>
                </c:pt>
                <c:pt idx="592">
                  <c:v>5.285805608346468E-4</c:v>
                </c:pt>
                <c:pt idx="593">
                  <c:v>5.2523784631480091E-4</c:v>
                </c:pt>
                <c:pt idx="594">
                  <c:v>5.2188225328593226E-4</c:v>
                </c:pt>
                <c:pt idx="595">
                  <c:v>5.1851438874197262E-4</c:v>
                </c:pt>
                <c:pt idx="596">
                  <c:v>5.1513485998861536E-4</c:v>
                </c:pt>
                <c:pt idx="597">
                  <c:v>5.1174427448889316E-4</c:v>
                </c:pt>
                <c:pt idx="598">
                  <c:v>5.0834323970900608E-4</c:v>
                </c:pt>
                <c:pt idx="599">
                  <c:v>5.049323629644785E-4</c:v>
                </c:pt>
                <c:pt idx="600">
                  <c:v>5.0151225126670316E-4</c:v>
                </c:pt>
                <c:pt idx="601">
                  <c:v>4.980835111699026E-4</c:v>
                </c:pt>
                <c:pt idx="602">
                  <c:v>4.9464674861854796E-4</c:v>
                </c:pt>
                <c:pt idx="603">
                  <c:v>4.912025687952888E-4</c:v>
                </c:pt>
                <c:pt idx="604">
                  <c:v>4.8775157596945315E-4</c:v>
                </c:pt>
                <c:pt idx="605">
                  <c:v>4.8429437334612086E-4</c:v>
                </c:pt>
                <c:pt idx="606">
                  <c:v>4.8083156291588549E-4</c:v>
                </c:pt>
                <c:pt idx="607">
                  <c:v>4.7736374530526235E-4</c:v>
                </c:pt>
                <c:pt idx="608">
                  <c:v>4.7389151962785956E-4</c:v>
                </c:pt>
                <c:pt idx="609">
                  <c:v>4.7041548333632091E-4</c:v>
                </c:pt>
                <c:pt idx="610">
                  <c:v>4.6693623207509497E-4</c:v>
                </c:pt>
                <c:pt idx="611">
                  <c:v>4.6345435953406156E-4</c:v>
                </c:pt>
                <c:pt idx="612">
                  <c:v>4.5997045730307711E-4</c:v>
                </c:pt>
                <c:pt idx="613">
                  <c:v>4.5648511472747672E-4</c:v>
                </c:pt>
                <c:pt idx="614">
                  <c:v>4.5299891876454191E-4</c:v>
                </c:pt>
                <c:pt idx="615">
                  <c:v>4.4951245384106055E-4</c:v>
                </c:pt>
                <c:pt idx="616">
                  <c:v>4.4602630171190142E-4</c:v>
                </c:pt>
                <c:pt idx="617">
                  <c:v>4.4254104131975639E-4</c:v>
                </c:pt>
                <c:pt idx="618">
                  <c:v>4.390572486560174E-4</c:v>
                </c:pt>
                <c:pt idx="619">
                  <c:v>4.3557549662287369E-4</c:v>
                </c:pt>
                <c:pt idx="620">
                  <c:v>4.3209635489662281E-4</c:v>
                </c:pt>
                <c:pt idx="621">
                  <c:v>4.2862038979230358E-4</c:v>
                </c:pt>
                <c:pt idx="622">
                  <c:v>4.2514816412959802E-4</c:v>
                </c:pt>
                <c:pt idx="623">
                  <c:v>4.2168023710013674E-4</c:v>
                </c:pt>
                <c:pt idx="624">
                  <c:v>4.1821716413616399E-4</c:v>
                </c:pt>
                <c:pt idx="625">
                  <c:v>4.1475949678067585E-4</c:v>
                </c:pt>
                <c:pt idx="626">
                  <c:v>4.1130778255899295E-4</c:v>
                </c:pt>
                <c:pt idx="627">
                  <c:v>4.0786256485184915E-4</c:v>
                </c:pt>
                <c:pt idx="628">
                  <c:v>4.0442438277004799E-4</c:v>
                </c:pt>
                <c:pt idx="629">
                  <c:v>4.0099377103066996E-4</c:v>
                </c:pt>
                <c:pt idx="630">
                  <c:v>3.9757125983489903E-4</c:v>
                </c:pt>
                <c:pt idx="631">
                  <c:v>3.9415737474750865E-4</c:v>
                </c:pt>
                <c:pt idx="632">
                  <c:v>3.907526365780268E-4</c:v>
                </c:pt>
                <c:pt idx="633">
                  <c:v>3.8735756126360012E-4</c:v>
                </c:pt>
                <c:pt idx="634">
                  <c:v>3.8397265975362261E-4</c:v>
                </c:pt>
                <c:pt idx="635">
                  <c:v>3.805984378961435E-4</c:v>
                </c:pt>
                <c:pt idx="636">
                  <c:v>3.7723539632608151E-4</c:v>
                </c:pt>
                <c:pt idx="637">
                  <c:v>3.7388403035527092E-4</c:v>
                </c:pt>
                <c:pt idx="638">
                  <c:v>3.7054482986439334E-4</c:v>
                </c:pt>
                <c:pt idx="639">
                  <c:v>3.6721827919681751E-4</c:v>
                </c:pt>
                <c:pt idx="640">
                  <c:v>3.6390485705433372E-4</c:v>
                </c:pt>
                <c:pt idx="641">
                  <c:v>3.606050363948915E-4</c:v>
                </c:pt>
                <c:pt idx="642">
                  <c:v>3.5731928433228643E-4</c:v>
                </c:pt>
                <c:pt idx="643">
                  <c:v>3.5404806203787422E-4</c:v>
                </c:pt>
                <c:pt idx="644">
                  <c:v>3.5079182464433289E-4</c:v>
                </c:pt>
                <c:pt idx="645">
                  <c:v>3.4755102115145188E-4</c:v>
                </c:pt>
                <c:pt idx="646">
                  <c:v>3.4432609433405505E-4</c:v>
                </c:pt>
                <c:pt idx="647">
                  <c:v>3.4111748065200631E-4</c:v>
                </c:pt>
                <c:pt idx="648">
                  <c:v>3.3792561016234208E-4</c:v>
                </c:pt>
                <c:pt idx="649">
                  <c:v>3.3475090643359906E-4</c:v>
                </c:pt>
                <c:pt idx="650">
                  <c:v>3.3159378646227419E-4</c:v>
                </c:pt>
                <c:pt idx="651">
                  <c:v>3.2845466059152142E-4</c:v>
                </c:pt>
                <c:pt idx="652">
                  <c:v>3.2533393243204414E-4</c:v>
                </c:pt>
                <c:pt idx="653">
                  <c:v>3.222319987852371E-4</c:v>
                </c:pt>
                <c:pt idx="654">
                  <c:v>3.1914924956859286E-4</c:v>
                </c:pt>
                <c:pt idx="655">
                  <c:v>3.1608606774336228E-4</c:v>
                </c:pt>
                <c:pt idx="656">
                  <c:v>3.1304282924452518E-4</c:v>
                </c:pt>
                <c:pt idx="657">
                  <c:v>3.1001990291307756E-4</c:v>
                </c:pt>
                <c:pt idx="658">
                  <c:v>3.070176504306111E-4</c:v>
                </c:pt>
                <c:pt idx="659">
                  <c:v>3.0403642625626844E-4</c:v>
                </c:pt>
                <c:pt idx="660">
                  <c:v>3.0107657756603455E-4</c:v>
                </c:pt>
                <c:pt idx="661">
                  <c:v>2.9813844419438563E-4</c:v>
                </c:pt>
                <c:pt idx="662">
                  <c:v>2.9522235857833525E-4</c:v>
                </c:pt>
                <c:pt idx="663">
                  <c:v>2.9232864570386159E-4</c:v>
                </c:pt>
                <c:pt idx="664">
                  <c:v>2.8945762305473928E-4</c:v>
                </c:pt>
                <c:pt idx="665">
                  <c:v>2.8660960056376913E-4</c:v>
                </c:pt>
                <c:pt idx="666">
                  <c:v>2.8378488056645502E-4</c:v>
                </c:pt>
                <c:pt idx="667">
                  <c:v>2.809837577570753E-4</c:v>
                </c:pt>
                <c:pt idx="668">
                  <c:v>2.7820651914722898E-4</c:v>
                </c:pt>
                <c:pt idx="669">
                  <c:v>2.7545344402678284E-4</c:v>
                </c:pt>
                <c:pt idx="670">
                  <c:v>2.7272480392730495E-4</c:v>
                </c:pt>
                <c:pt idx="671">
                  <c:v>2.700208625879242E-4</c:v>
                </c:pt>
                <c:pt idx="672">
                  <c:v>2.6734187592366746E-4</c:v>
                </c:pt>
                <c:pt idx="673">
                  <c:v>2.6468809199624646E-4</c:v>
                </c:pt>
                <c:pt idx="674">
                  <c:v>2.620597509873117E-4</c:v>
                </c:pt>
                <c:pt idx="675">
                  <c:v>2.5945708517416719E-4</c:v>
                </c:pt>
                <c:pt idx="676">
                  <c:v>2.5688031890797373E-4</c:v>
                </c:pt>
                <c:pt idx="677">
                  <c:v>2.5432966859438897E-4</c:v>
                </c:pt>
                <c:pt idx="678">
                  <c:v>2.5180534267669086E-4</c:v>
                </c:pt>
                <c:pt idx="679">
                  <c:v>2.4930754162136629E-4</c:v>
                </c:pt>
                <c:pt idx="680">
                  <c:v>2.4683645790616243E-4</c:v>
                </c:pt>
                <c:pt idx="681">
                  <c:v>2.443922760105894E-4</c:v>
                </c:pt>
                <c:pt idx="682">
                  <c:v>2.4197517240888021E-4</c:v>
                </c:pt>
                <c:pt idx="683">
                  <c:v>2.3958531556542229E-4</c:v>
                </c:pt>
                <c:pt idx="684">
                  <c:v>2.3722286593260179E-4</c:v>
                </c:pt>
                <c:pt idx="685">
                  <c:v>2.348879759511071E-4</c:v>
                </c:pt>
                <c:pt idx="686">
                  <c:v>2.3258079005267169E-4</c:v>
                </c:pt>
                <c:pt idx="687">
                  <c:v>2.3030144466521302E-4</c:v>
                </c:pt>
                <c:pt idx="688">
                  <c:v>2.2805006822042046E-4</c:v>
                </c:pt>
                <c:pt idx="689">
                  <c:v>2.2582678116372573E-4</c:v>
                </c:pt>
                <c:pt idx="690">
                  <c:v>2.2363169596667856E-4</c:v>
                </c:pt>
                <c:pt idx="691">
                  <c:v>2.2146491714170676E-4</c:v>
                </c:pt>
                <c:pt idx="692">
                  <c:v>2.1932654125924803E-4</c:v>
                </c:pt>
                <c:pt idx="693">
                  <c:v>2.172166569672439E-4</c:v>
                </c:pt>
                <c:pt idx="694">
                  <c:v>2.1513534501297872E-4</c:v>
                </c:pt>
                <c:pt idx="695">
                  <c:v>2.1308267826725499E-4</c:v>
                </c:pt>
                <c:pt idx="696">
                  <c:v>2.1105872175088353E-4</c:v>
                </c:pt>
                <c:pt idx="697">
                  <c:v>2.0906353266348063E-4</c:v>
                </c:pt>
                <c:pt idx="698">
                  <c:v>2.070971604145472E-4</c:v>
                </c:pt>
                <c:pt idx="699">
                  <c:v>2.0515964665682149E-4</c:v>
                </c:pt>
                <c:pt idx="700">
                  <c:v>2.0325102532188093E-4</c:v>
                </c:pt>
                <c:pt idx="701">
                  <c:v>2.0137132265797875E-4</c:v>
                </c:pt>
                <c:pt idx="702">
                  <c:v>1.9952055727009399E-4</c:v>
                </c:pt>
                <c:pt idx="703">
                  <c:v>1.9769874016217569E-4</c:v>
                </c:pt>
                <c:pt idx="704">
                  <c:v>1.9590587478156182E-4</c:v>
                </c:pt>
                <c:pt idx="705">
                  <c:v>1.9414195706554912E-4</c:v>
                </c:pt>
                <c:pt idx="706">
                  <c:v>1.924069754900952E-4</c:v>
                </c:pt>
                <c:pt idx="707">
                  <c:v>1.9070091112062632E-4</c:v>
                </c:pt>
                <c:pt idx="708">
                  <c:v>1.8902373766493261E-4</c:v>
                </c:pt>
                <c:pt idx="709">
                  <c:v>1.8737542152812069E-4</c:v>
                </c:pt>
                <c:pt idx="710">
                  <c:v>1.8575592186960616E-4</c:v>
                </c:pt>
                <c:pt idx="711">
                  <c:v>1.8416519066211429E-4</c:v>
                </c:pt>
                <c:pt idx="712">
                  <c:v>1.8260317275266665E-4</c:v>
                </c:pt>
                <c:pt idx="713">
                  <c:v>1.8106980592552731E-4</c:v>
                </c:pt>
                <c:pt idx="714">
                  <c:v>1.7956502096707949E-4</c:v>
                </c:pt>
                <c:pt idx="715">
                  <c:v>1.7808874173260849E-4</c:v>
                </c:pt>
                <c:pt idx="716">
                  <c:v>1.7664088521495718E-4</c:v>
                </c:pt>
                <c:pt idx="717">
                  <c:v>1.752213616150322E-4</c:v>
                </c:pt>
                <c:pt idx="718">
                  <c:v>1.7383007441412632E-4</c:v>
                </c:pt>
                <c:pt idx="719">
                  <c:v>1.7246692044802785E-4</c:v>
                </c:pt>
                <c:pt idx="720">
                  <c:v>1.7113178998289029E-4</c:v>
                </c:pt>
                <c:pt idx="721">
                  <c:v>1.6982456679282573E-4</c:v>
                </c:pt>
                <c:pt idx="722">
                  <c:v>1.6854512823919599E-4</c:v>
                </c:pt>
                <c:pt idx="723">
                  <c:v>1.6729334535156438E-4</c:v>
                </c:pt>
                <c:pt idx="724">
                  <c:v>1.660690829102808E-4</c:v>
                </c:pt>
                <c:pt idx="725">
                  <c:v>1.6487219953066287E-4</c:v>
                </c:pt>
                <c:pt idx="726">
                  <c:v>1.6370254774874222E-4</c:v>
                </c:pt>
                <c:pt idx="727">
                  <c:v>1.6255997410854171E-4</c:v>
                </c:pt>
                <c:pt idx="728">
                  <c:v>1.6144431925084734E-4</c:v>
                </c:pt>
                <c:pt idx="729">
                  <c:v>1.6035541800344459E-4</c:v>
                </c:pt>
                <c:pt idx="730">
                  <c:v>1.5929309947277788E-4</c:v>
                </c:pt>
                <c:pt idx="731">
                  <c:v>1.5825718713700376E-4</c:v>
                </c:pt>
                <c:pt idx="732">
                  <c:v>1.5724749894039703E-4</c:v>
                </c:pt>
                <c:pt idx="733">
                  <c:v>1.5626384738907676E-4</c:v>
                </c:pt>
                <c:pt idx="734">
                  <c:v>1.5530603964801333E-4</c:v>
                </c:pt>
                <c:pt idx="735">
                  <c:v>1.5437387763928128E-4</c:v>
                </c:pt>
                <c:pt idx="736">
                  <c:v>1.5346715814151904E-4</c:v>
                </c:pt>
                <c:pt idx="737">
                  <c:v>1.5258567289055844E-4</c:v>
                </c:pt>
                <c:pt idx="738">
                  <c:v>1.5172920868118664E-4</c:v>
                </c:pt>
                <c:pt idx="739">
                  <c:v>1.5089754747000131E-4</c:v>
                </c:pt>
                <c:pt idx="740">
                  <c:v>1.5009046647932039E-4</c:v>
                </c:pt>
                <c:pt idx="741">
                  <c:v>1.4930773830210836E-4</c:v>
                </c:pt>
                <c:pt idx="742">
                  <c:v>1.4854913100787956E-4</c:v>
                </c:pt>
                <c:pt idx="743">
                  <c:v>1.4781440824953866E-4</c:v>
                </c:pt>
                <c:pt idx="744">
                  <c:v>1.4710332937111937E-4</c:v>
                </c:pt>
                <c:pt idx="745">
                  <c:v>1.4641564951638179E-4</c:v>
                </c:pt>
                <c:pt idx="746">
                  <c:v>1.4575111973822726E-4</c:v>
                </c:pt>
                <c:pt idx="747">
                  <c:v>1.4510948710889191E-4</c:v>
                </c:pt>
                <c:pt idx="748">
                  <c:v>1.4449049483087757E-4</c:v>
                </c:pt>
                <c:pt idx="749">
                  <c:v>1.4389388234858005E-4</c:v>
                </c:pt>
                <c:pt idx="750">
                  <c:v>1.4331938546057371E-4</c:v>
                </c:pt>
                <c:pt idx="751">
                  <c:v>1.4276673643251234E-4</c:v>
                </c:pt>
                <c:pt idx="752">
                  <c:v>1.4223566411060461E-4</c:v>
                </c:pt>
                <c:pt idx="753">
                  <c:v>1.4172589403562325E-4</c:v>
                </c:pt>
                <c:pt idx="754">
                  <c:v>1.4123714855740764E-4</c:v>
                </c:pt>
                <c:pt idx="755">
                  <c:v>1.407691469498175E-4</c:v>
                </c:pt>
                <c:pt idx="756">
                  <c:v>1.4032160552609785E-4</c:v>
                </c:pt>
                <c:pt idx="757">
                  <c:v>1.3989423775461255E-4</c:v>
                </c:pt>
                <c:pt idx="758">
                  <c:v>1.3948675437490659E-4</c:v>
                </c:pt>
                <c:pt idx="759">
                  <c:v>1.3909886351405438E-4</c:v>
                </c:pt>
                <c:pt idx="760">
                  <c:v>1.3873027080325468E-4</c:v>
                </c:pt>
                <c:pt idx="761">
                  <c:v>1.3838067949462876E-4</c:v>
                </c:pt>
                <c:pt idx="762">
                  <c:v>1.3804979057818235E-4</c:v>
                </c:pt>
                <c:pt idx="763">
                  <c:v>1.3773730289888943E-4</c:v>
                </c:pt>
                <c:pt idx="764">
                  <c:v>1.374429132738567E-4</c:v>
                </c:pt>
                <c:pt idx="765">
                  <c:v>1.3716631660952815E-4</c:v>
                </c:pt>
                <c:pt idx="766">
                  <c:v>1.3690720601888822E-4</c:v>
                </c:pt>
                <c:pt idx="767">
                  <c:v>1.3666527293862367E-4</c:v>
                </c:pt>
                <c:pt idx="768">
                  <c:v>1.3644020724620215E-4</c:v>
                </c:pt>
                <c:pt idx="769">
                  <c:v>1.3623169737682808E-4</c:v>
                </c:pt>
                <c:pt idx="770">
                  <c:v>1.360394304402349E-4</c:v>
                </c:pt>
                <c:pt idx="771">
                  <c:v>1.3586309233727353E-4</c:v>
                </c:pt>
                <c:pt idx="772">
                  <c:v>1.3570236787625661E-4</c:v>
                </c:pt>
                <c:pt idx="773">
                  <c:v>1.3555694088901953E-4</c:v>
                </c:pt>
                <c:pt idx="774">
                  <c:v>1.3542649434665745E-4</c:v>
                </c:pt>
                <c:pt idx="775">
                  <c:v>1.3531071047489984E-4</c:v>
                </c:pt>
                <c:pt idx="776">
                  <c:v>1.3520927086908255E-4</c:v>
                </c:pt>
                <c:pt idx="777">
                  <c:v>1.3512185660867891E-4</c:v>
                </c:pt>
                <c:pt idx="778">
                  <c:v>1.3504814837135098E-4</c:v>
                </c:pt>
                <c:pt idx="779">
                  <c:v>1.3498782654648231E-4</c:v>
                </c:pt>
                <c:pt idx="780">
                  <c:v>1.3494057134815439E-4</c:v>
                </c:pt>
                <c:pt idx="781">
                  <c:v>1.3490606292752868E-4</c:v>
                </c:pt>
                <c:pt idx="782">
                  <c:v>1.3488398148459667E-4</c:v>
                </c:pt>
                <c:pt idx="783">
                  <c:v>1.3487400737926088E-4</c:v>
                </c:pt>
                <c:pt idx="784">
                  <c:v>1.3487582124170966E-4</c:v>
                </c:pt>
                <c:pt idx="785">
                  <c:v>1.3488910408204955E-4</c:v>
                </c:pt>
                <c:pt idx="786">
                  <c:v>1.349135373991588E-4</c:v>
                </c:pt>
                <c:pt idx="787">
                  <c:v>1.3494880328872611E-4</c:v>
                </c:pt>
                <c:pt idx="788">
                  <c:v>1.349945845504397E-4</c:v>
                </c:pt>
                <c:pt idx="789">
                  <c:v>1.3505056479429093E-4</c:v>
                </c:pt>
                <c:pt idx="790">
                  <c:v>1.3511642854595863E-4</c:v>
                </c:pt>
                <c:pt idx="791">
                  <c:v>1.3519186135123922E-4</c:v>
                </c:pt>
                <c:pt idx="792">
                  <c:v>1.3527654987948947E-4</c:v>
                </c:pt>
                <c:pt idx="793">
                  <c:v>1.3537018202604821E-4</c:v>
                </c:pt>
                <c:pt idx="794">
                  <c:v>1.3547244701360425E-4</c:v>
                </c:pt>
                <c:pt idx="795">
                  <c:v>1.355830354924782E-4</c:v>
                </c:pt>
                <c:pt idx="796">
                  <c:v>1.3570163963978602E-4</c:v>
                </c:pt>
                <c:pt idx="797">
                  <c:v>1.3582795325745329E-4</c:v>
                </c:pt>
                <c:pt idx="798">
                  <c:v>1.3596167186904885E-4</c:v>
                </c:pt>
                <c:pt idx="799">
                  <c:v>1.3610249281540776E-4</c:v>
                </c:pt>
                <c:pt idx="800">
                  <c:v>1.3625011534901325E-4</c:v>
                </c:pt>
                <c:pt idx="801">
                  <c:v>1.3640424072710895E-4</c:v>
                </c:pt>
                <c:pt idx="802">
                  <c:v>1.3656457230351175E-4</c:v>
                </c:pt>
                <c:pt idx="803">
                  <c:v>1.3673081561909795E-4</c:v>
                </c:pt>
                <c:pt idx="804">
                  <c:v>1.3690267849093395E-4</c:v>
                </c:pt>
                <c:pt idx="805">
                  <c:v>1.3707987110002541E-4</c:v>
                </c:pt>
                <c:pt idx="806">
                  <c:v>1.3726210607765724E-4</c:v>
                </c:pt>
                <c:pt idx="807">
                  <c:v>1.3744909859029949E-4</c:v>
                </c:pt>
                <c:pt idx="808">
                  <c:v>1.3764056642305274E-4</c:v>
                </c:pt>
                <c:pt idx="809">
                  <c:v>1.3783623006160899E-4</c:v>
                </c:pt>
                <c:pt idx="810">
                  <c:v>1.3803581277270355E-4</c:v>
                </c:pt>
                <c:pt idx="811">
                  <c:v>1.3823904068303392E-4</c:v>
                </c:pt>
                <c:pt idx="812">
                  <c:v>1.3844564285662392E-4</c:v>
                </c:pt>
                <c:pt idx="813">
                  <c:v>1.3865535137060937E-4</c:v>
                </c:pt>
                <c:pt idx="814">
                  <c:v>1.3886790138942443E-4</c:v>
                </c:pt>
                <c:pt idx="815">
                  <c:v>1.3908303123736775E-4</c:v>
                </c:pt>
                <c:pt idx="816">
                  <c:v>1.3930048246952711E-4</c:v>
                </c:pt>
                <c:pt idx="817">
                  <c:v>1.3951999994104425E-4</c:v>
                </c:pt>
                <c:pt idx="818">
                  <c:v>1.3974133187469917E-4</c:v>
                </c:pt>
                <c:pt idx="819">
                  <c:v>1.3996422992679732E-4</c:v>
                </c:pt>
                <c:pt idx="820">
                  <c:v>1.401884492513402E-4</c:v>
                </c:pt>
                <c:pt idx="821">
                  <c:v>1.4041374856246384E-4</c:v>
                </c:pt>
                <c:pt idx="822">
                  <c:v>1.4063989019512784E-4</c:v>
                </c:pt>
                <c:pt idx="823">
                  <c:v>1.4086664016403971E-4</c:v>
                </c:pt>
                <c:pt idx="824">
                  <c:v>1.4109376822079984E-4</c:v>
                </c:pt>
                <c:pt idx="825">
                  <c:v>1.4132104790925214E-4</c:v>
                </c:pt>
                <c:pt idx="826">
                  <c:v>1.4154825661902721E-4</c:v>
                </c:pt>
                <c:pt idx="827">
                  <c:v>1.4177517563726571E-4</c:v>
                </c:pt>
                <c:pt idx="828">
                  <c:v>1.4200159019850863E-4</c:v>
                </c:pt>
                <c:pt idx="829">
                  <c:v>1.4222728953274425E-4</c:v>
                </c:pt>
                <c:pt idx="830">
                  <c:v>1.4245206691160012E-4</c:v>
                </c:pt>
                <c:pt idx="831">
                  <c:v>1.4267571969267084E-4</c:v>
                </c:pt>
                <c:pt idx="832">
                  <c:v>1.4289804936197211E-4</c:v>
                </c:pt>
                <c:pt idx="833">
                  <c:v>1.4311886157451214E-4</c:v>
                </c:pt>
                <c:pt idx="834">
                  <c:v>1.4333796619297331E-4</c:v>
                </c:pt>
                <c:pt idx="835">
                  <c:v>1.4355517732449663E-4</c:v>
                </c:pt>
                <c:pt idx="836">
                  <c:v>1.4377031335556262E-4</c:v>
                </c:pt>
                <c:pt idx="837">
                  <c:v>1.4398319698496312E-4</c:v>
                </c:pt>
                <c:pt idx="838">
                  <c:v>1.4419365525485909E-4</c:v>
                </c:pt>
                <c:pt idx="839">
                  <c:v>1.4440151957992032E-4</c:v>
                </c:pt>
                <c:pt idx="840">
                  <c:v>1.446066257745439E-4</c:v>
                </c:pt>
                <c:pt idx="841">
                  <c:v>1.4480881407814795E-4</c:v>
                </c:pt>
                <c:pt idx="842">
                  <c:v>1.4500792917853937E-4</c:v>
                </c:pt>
                <c:pt idx="843">
                  <c:v>1.4520382023335481E-4</c:v>
                </c:pt>
                <c:pt idx="844">
                  <c:v>1.4539634088957278E-4</c:v>
                </c:pt>
                <c:pt idx="845">
                  <c:v>1.4558534930109897E-4</c:v>
                </c:pt>
                <c:pt idx="846">
                  <c:v>1.4577070814442481E-4</c:v>
                </c:pt>
                <c:pt idx="847">
                  <c:v>1.4595228463236073E-4</c:v>
                </c:pt>
                <c:pt idx="848">
                  <c:v>1.4612995052584726E-4</c:v>
                </c:pt>
                <c:pt idx="849">
                  <c:v>1.4630358214384701E-4</c:v>
                </c:pt>
                <c:pt idx="850">
                  <c:v>1.4647306037132073E-4</c:v>
                </c:pt>
                <c:pt idx="851">
                  <c:v>1.4663827066529263E-4</c:v>
                </c:pt>
                <c:pt idx="852">
                  <c:v>1.4679910305901068E-4</c:v>
                </c:pt>
                <c:pt idx="853">
                  <c:v>1.469554521642067E-4</c:v>
                </c:pt>
                <c:pt idx="854">
                  <c:v>1.47107217171464E-4</c:v>
                </c:pt>
                <c:pt idx="855">
                  <c:v>1.4725430184869966E-4</c:v>
                </c:pt>
                <c:pt idx="856">
                  <c:v>1.4739661453776957E-4</c:v>
                </c:pt>
                <c:pt idx="857">
                  <c:v>1.4753406814920544E-4</c:v>
                </c:pt>
                <c:pt idx="858">
                  <c:v>1.476665801550922E-4</c:v>
                </c:pt>
                <c:pt idx="859">
                  <c:v>1.477940725800974E-4</c:v>
                </c:pt>
                <c:pt idx="860">
                  <c:v>1.4791647199066319E-4</c:v>
                </c:pt>
                <c:pt idx="861">
                  <c:v>1.4803370948237115E-4</c:v>
                </c:pt>
                <c:pt idx="862">
                  <c:v>1.4814572066549429E-4</c:v>
                </c:pt>
                <c:pt idx="863">
                  <c:v>1.4825244564874767E-4</c:v>
                </c:pt>
                <c:pt idx="864">
                  <c:v>1.4835382902125133E-4</c:v>
                </c:pt>
                <c:pt idx="865">
                  <c:v>1.4844981983272096E-4</c:v>
                </c:pt>
                <c:pt idx="866">
                  <c:v>1.4854037157189956E-4</c:v>
                </c:pt>
                <c:pt idx="867">
                  <c:v>1.486254421432466E-4</c:v>
                </c:pt>
                <c:pt idx="868">
                  <c:v>1.4870499384190118E-4</c:v>
                </c:pt>
                <c:pt idx="869">
                  <c:v>1.4877899332693461E-4</c:v>
                </c:pt>
                <c:pt idx="870">
                  <c:v>1.4884741159291117E-4</c:v>
                </c:pt>
                <c:pt idx="871">
                  <c:v>1.4891022393977496E-4</c:v>
                </c:pt>
                <c:pt idx="872">
                  <c:v>1.4896740994108012E-4</c:v>
                </c:pt>
                <c:pt idx="873">
                  <c:v>1.490189534105857E-4</c:v>
                </c:pt>
                <c:pt idx="874">
                  <c:v>1.4906484236723309E-4</c:v>
                </c:pt>
                <c:pt idx="875">
                  <c:v>1.4910506899852821E-4</c:v>
                </c:pt>
                <c:pt idx="876">
                  <c:v>1.4913962962234741E-4</c:v>
                </c:pt>
                <c:pt idx="877">
                  <c:v>1.491685246471908E-4</c:v>
                </c:pt>
                <c:pt idx="878">
                  <c:v>1.4919175853090355E-4</c:v>
                </c:pt>
                <c:pt idx="879">
                  <c:v>1.4920933973788794E-4</c:v>
                </c:pt>
                <c:pt idx="880">
                  <c:v>1.4922128069483071E-4</c:v>
                </c:pt>
                <c:pt idx="881">
                  <c:v>1.4922759774496744E-4</c:v>
                </c:pt>
                <c:pt idx="882">
                  <c:v>1.4922831110091012E-4</c:v>
                </c:pt>
                <c:pt idx="883">
                  <c:v>1.4922344479606029E-4</c:v>
                </c:pt>
                <c:pt idx="884">
                  <c:v>1.4921302663463637E-4</c:v>
                </c:pt>
                <c:pt idx="885">
                  <c:v>1.4919708814033734E-4</c:v>
                </c:pt>
                <c:pt idx="886">
                  <c:v>1.4917566450367128E-4</c:v>
                </c:pt>
                <c:pt idx="887">
                  <c:v>1.4914879452797443E-4</c:v>
                </c:pt>
                <c:pt idx="888">
                  <c:v>1.4911652057414876E-4</c:v>
                </c:pt>
                <c:pt idx="889">
                  <c:v>1.4907888850414436E-4</c:v>
                </c:pt>
                <c:pt idx="890">
                  <c:v>1.4903594762321584E-4</c:v>
                </c:pt>
                <c:pt idx="891">
                  <c:v>1.4898775062098055E-4</c:v>
                </c:pt>
                <c:pt idx="892">
                  <c:v>1.4893435351130739E-4</c:v>
                </c:pt>
                <c:pt idx="893">
                  <c:v>1.4887581557106611E-4</c:v>
                </c:pt>
                <c:pt idx="894">
                  <c:v>1.4881219927776569E-4</c:v>
                </c:pt>
                <c:pt idx="895">
                  <c:v>1.4874357024611255E-4</c:v>
                </c:pt>
                <c:pt idx="896">
                  <c:v>1.4866999716351938E-4</c:v>
                </c:pt>
                <c:pt idx="897">
                  <c:v>1.4859155172459358E-4</c:v>
                </c:pt>
                <c:pt idx="898">
                  <c:v>1.4850830856463849E-4</c:v>
                </c:pt>
                <c:pt idx="899">
                  <c:v>1.4842034519219687E-4</c:v>
                </c:pt>
                <c:pt idx="900">
                  <c:v>1.4832774192067045E-4</c:v>
                </c:pt>
                <c:pt idx="901">
                  <c:v>1.4823058179904509E-4</c:v>
                </c:pt>
                <c:pt idx="902">
                  <c:v>1.4812895054175544E-4</c:v>
                </c:pt>
                <c:pt idx="903">
                  <c:v>1.4802293645772236E-4</c:v>
                </c:pt>
                <c:pt idx="904">
                  <c:v>1.479126303785932E-4</c:v>
                </c:pt>
                <c:pt idx="905">
                  <c:v>1.4779812558622069E-4</c:v>
                </c:pt>
                <c:pt idx="906">
                  <c:v>1.4767951773941301E-4</c:v>
                </c:pt>
                <c:pt idx="907">
                  <c:v>1.4755690479998797E-4</c:v>
                </c:pt>
                <c:pt idx="908">
                  <c:v>1.4743038695816494E-4</c:v>
                </c:pt>
                <c:pt idx="909">
                  <c:v>1.4730006655732999E-4</c:v>
                </c:pt>
                <c:pt idx="910">
                  <c:v>1.4716604801820717E-4</c:v>
                </c:pt>
                <c:pt idx="911">
                  <c:v>1.4702843776246975E-4</c:v>
                </c:pt>
                <c:pt idx="912">
                  <c:v>1.468873441358274E-4</c:v>
                </c:pt>
                <c:pt idx="913">
                  <c:v>1.4674287733062275E-4</c:v>
                </c:pt>
                <c:pt idx="914">
                  <c:v>1.4659514930797312E-4</c:v>
                </c:pt>
                <c:pt idx="915">
                  <c:v>1.4644427371949048E-4</c:v>
                </c:pt>
                <c:pt idx="916">
                  <c:v>1.4629036582861689E-4</c:v>
                </c:pt>
                <c:pt idx="917">
                  <c:v>1.4613354243160889E-4</c:v>
                </c:pt>
                <c:pt idx="918">
                  <c:v>1.4597392177820688E-4</c:v>
                </c:pt>
                <c:pt idx="919">
                  <c:v>1.4581162349202361E-4</c:v>
                </c:pt>
                <c:pt idx="920">
                  <c:v>1.4564676849068857E-4</c:v>
                </c:pt>
                <c:pt idx="921">
                  <c:v>1.4547947890578217E-4</c:v>
                </c:pt>
                <c:pt idx="922">
                  <c:v>1.4530987800259596E-4</c:v>
                </c:pt>
                <c:pt idx="923">
                  <c:v>1.4513809009975356E-4</c:v>
                </c:pt>
                <c:pt idx="924">
                  <c:v>1.4496424048872857E-4</c:v>
                </c:pt>
                <c:pt idx="925">
                  <c:v>1.4478845535329337E-4</c:v>
                </c:pt>
                <c:pt idx="926">
                  <c:v>1.4461086168893541E-4</c:v>
                </c:pt>
                <c:pt idx="927">
                  <c:v>1.4443158722227532E-4</c:v>
                </c:pt>
                <c:pt idx="928">
                  <c:v>1.4425076033052322E-4</c:v>
                </c:pt>
                <c:pt idx="929">
                  <c:v>1.4406850996100595E-4</c:v>
                </c:pt>
                <c:pt idx="930">
                  <c:v>1.4388496555080339E-4</c:v>
                </c:pt>
                <c:pt idx="931">
                  <c:v>1.4370025694652628E-4</c:v>
                </c:pt>
                <c:pt idx="932">
                  <c:v>1.4351451432427156E-4</c:v>
                </c:pt>
                <c:pt idx="933">
                  <c:v>1.433278681097893E-4</c:v>
                </c:pt>
                <c:pt idx="934">
                  <c:v>1.4314044889889634E-4</c:v>
                </c:pt>
                <c:pt idx="935">
                  <c:v>1.4295238737817111E-4</c:v>
                </c:pt>
                <c:pt idx="936">
                  <c:v>1.4276381424596236E-4</c:v>
                </c:pt>
                <c:pt idx="937">
                  <c:v>1.4257486013374818E-4</c:v>
                </c:pt>
                <c:pt idx="938">
                  <c:v>1.4238565552787726E-4</c:v>
                </c:pt>
                <c:pt idx="939">
                  <c:v>1.4219633069172718E-4</c:v>
                </c:pt>
                <c:pt idx="940">
                  <c:v>1.420070155883122E-4</c:v>
                </c:pt>
                <c:pt idx="941">
                  <c:v>1.4181783980337457E-4</c:v>
                </c:pt>
                <c:pt idx="942">
                  <c:v>1.4162893246899225E-4</c:v>
                </c:pt>
                <c:pt idx="943">
                  <c:v>1.4144042218773519E-4</c:v>
                </c:pt>
                <c:pt idx="944">
                  <c:v>1.4125243695740252E-4</c:v>
                </c:pt>
                <c:pt idx="945">
                  <c:v>1.4106510409637413E-4</c:v>
                </c:pt>
                <c:pt idx="946">
                  <c:v>1.408785501696071E-4</c:v>
                </c:pt>
                <c:pt idx="947">
                  <c:v>1.4069290091530841E-4</c:v>
                </c:pt>
                <c:pt idx="948">
                  <c:v>1.4050828117231678E-4</c:v>
                </c:pt>
                <c:pt idx="949">
                  <c:v>1.4032481480822289E-4</c:v>
                </c:pt>
                <c:pt idx="950">
                  <c:v>1.4014262464825933E-4</c:v>
                </c:pt>
                <c:pt idx="951">
                  <c:v>1.3996183240499015E-4</c:v>
                </c:pt>
                <c:pt idx="952">
                  <c:v>1.3978255860883012E-4</c:v>
                </c:pt>
                <c:pt idx="953">
                  <c:v>1.3960492253942353E-4</c:v>
                </c:pt>
                <c:pt idx="954">
                  <c:v>1.3942904215791032E-4</c:v>
                </c:pt>
                <c:pt idx="955">
                  <c:v>1.3925503404010967E-4</c:v>
                </c:pt>
                <c:pt idx="956">
                  <c:v>1.3908301331064856E-4</c:v>
                </c:pt>
                <c:pt idx="957">
                  <c:v>1.389130935780636E-4</c:v>
                </c:pt>
                <c:pt idx="958">
                  <c:v>1.3874538687090238E-4</c:v>
                </c:pt>
                <c:pt idx="959">
                  <c:v>1.3858000357485354E-4</c:v>
                </c:pt>
                <c:pt idx="960">
                  <c:v>1.3841705237092983E-4</c:v>
                </c:pt>
                <c:pt idx="961">
                  <c:v>1.382566401747313E-4</c:v>
                </c:pt>
                <c:pt idx="962">
                  <c:v>1.3809887207681451E-4</c:v>
                </c:pt>
                <c:pt idx="963">
                  <c:v>1.3794385128419211E-4</c:v>
                </c:pt>
                <c:pt idx="964">
                  <c:v>1.377916790629879E-4</c:v>
                </c:pt>
                <c:pt idx="965">
                  <c:v>1.3764245468227156E-4</c:v>
                </c:pt>
                <c:pt idx="966">
                  <c:v>1.3749627535909607E-4</c:v>
                </c:pt>
                <c:pt idx="967">
                  <c:v>1.3735323620476167E-4</c:v>
                </c:pt>
                <c:pt idx="968">
                  <c:v>1.3721343017232898E-4</c:v>
                </c:pt>
                <c:pt idx="969">
                  <c:v>1.3707694800540194E-4</c:v>
                </c:pt>
                <c:pt idx="970">
                  <c:v>1.3694387818820401E-4</c:v>
                </c:pt>
                <c:pt idx="971">
                  <c:v>1.3681430689696747E-4</c:v>
                </c:pt>
                <c:pt idx="972">
                  <c:v>1.3668831795265597E-4</c:v>
                </c:pt>
                <c:pt idx="973">
                  <c:v>1.3656599277504108E-4</c:v>
                </c:pt>
                <c:pt idx="974">
                  <c:v>1.3644741033815125E-4</c:v>
                </c:pt>
                <c:pt idx="975">
                  <c:v>1.3633264712711234E-4</c:v>
                </c:pt>
                <c:pt idx="976">
                  <c:v>1.3622177709639752E-4</c:v>
                </c:pt>
                <c:pt idx="977">
                  <c:v>1.3611487162950398E-4</c:v>
                </c:pt>
                <c:pt idx="978">
                  <c:v>1.36011999500074E-4</c:v>
                </c:pt>
                <c:pt idx="979">
                  <c:v>1.3591322683447521E-4</c:v>
                </c:pt>
                <c:pt idx="980">
                  <c:v>1.3581861707585735E-4</c:v>
                </c:pt>
                <c:pt idx="981">
                  <c:v>1.3572823094969933E-4</c:v>
                </c:pt>
                <c:pt idx="982">
                  <c:v>1.3564212643086179E-4</c:v>
                </c:pt>
                <c:pt idx="983">
                  <c:v>1.3556035871215802E-4</c:v>
                </c:pt>
                <c:pt idx="984">
                  <c:v>1.3548298017445747E-4</c:v>
                </c:pt>
                <c:pt idx="985">
                  <c:v>1.3541004035833354E-4</c:v>
                </c:pt>
                <c:pt idx="986">
                  <c:v>1.3534158593726762E-4</c:v>
                </c:pt>
                <c:pt idx="987">
                  <c:v>1.3527766069242078E-4</c:v>
                </c:pt>
                <c:pt idx="988">
                  <c:v>1.352183054889836E-4</c:v>
                </c:pt>
                <c:pt idx="989">
                  <c:v>1.351635582541138E-4</c:v>
                </c:pt>
                <c:pt idx="990">
                  <c:v>1.3511345395647107E-4</c:v>
                </c:pt>
                <c:pt idx="991">
                  <c:v>1.3506802458735742E-4</c:v>
                </c:pt>
                <c:pt idx="992">
                  <c:v>1.3502729914347141E-4</c:v>
                </c:pt>
                <c:pt idx="993">
                  <c:v>1.349913036112827E-4</c:v>
                </c:pt>
                <c:pt idx="994">
                  <c:v>1.3496006095303415E-4</c:v>
                </c:pt>
                <c:pt idx="995">
                  <c:v>1.3493359109437668E-4</c:v>
                </c:pt>
                <c:pt idx="996">
                  <c:v>1.3491191091364281E-4</c:v>
                </c:pt>
                <c:pt idx="997">
                  <c:v>1.3489503423276238E-4</c:v>
                </c:pt>
                <c:pt idx="998">
                  <c:v>1.3488297180982514E-4</c:v>
                </c:pt>
                <c:pt idx="999">
                  <c:v>1.3487573133329277E-4</c:v>
                </c:pt>
                <c:pt idx="1000">
                  <c:v>1.3487331741786286E-4</c:v>
                </c:pt>
              </c:numCache>
            </c:numRef>
          </c:yVal>
          <c:smooth val="1"/>
        </c:ser>
        <c:ser>
          <c:idx val="2"/>
          <c:order val="2"/>
          <c:tx>
            <c:v>1st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Sheet1!$F$2:$F$1002</c:f>
              <c:numCache>
                <c:formatCode>0.00E+00</c:formatCode>
                <c:ptCount val="1001"/>
                <c:pt idx="0">
                  <c:v>4.5686436894493084E-4</c:v>
                </c:pt>
                <c:pt idx="1">
                  <c:v>4.5686436894492899E-4</c:v>
                </c:pt>
                <c:pt idx="2">
                  <c:v>4.5687241488142445E-4</c:v>
                </c:pt>
                <c:pt idx="3">
                  <c:v>4.5689655139298155E-4</c:v>
                </c:pt>
                <c:pt idx="4">
                  <c:v>4.56936774586023E-4</c:v>
                </c:pt>
                <c:pt idx="5">
                  <c:v>4.5699307797195614E-4</c:v>
                </c:pt>
                <c:pt idx="6">
                  <c:v>4.5706545246822672E-4</c:v>
                </c:pt>
                <c:pt idx="7">
                  <c:v>4.5715388639979413E-4</c:v>
                </c:pt>
                <c:pt idx="8">
                  <c:v>4.572583655010276E-4</c:v>
                </c:pt>
                <c:pt idx="9">
                  <c:v>4.5737887291802338E-4</c:v>
                </c:pt>
                <c:pt idx="10">
                  <c:v>4.5751538921134211E-4</c:v>
                </c:pt>
                <c:pt idx="11">
                  <c:v>4.5766789235916603E-4</c:v>
                </c:pt>
                <c:pt idx="12">
                  <c:v>4.5783635776087603E-4</c:v>
                </c:pt>
                <c:pt idx="13">
                  <c:v>4.5802075824104689E-4</c:v>
                </c:pt>
                <c:pt idx="14">
                  <c:v>4.5822106405386126E-4</c:v>
                </c:pt>
                <c:pt idx="15">
                  <c:v>4.5843724288794084E-4</c:v>
                </c:pt>
                <c:pt idx="16">
                  <c:v>4.5866925987159406E-4</c:v>
                </c:pt>
                <c:pt idx="17">
                  <c:v>4.5891707757847976E-4</c:v>
                </c:pt>
                <c:pt idx="18">
                  <c:v>4.5918065603368571E-4</c:v>
                </c:pt>
                <c:pt idx="19">
                  <c:v>4.5945995272022092E-4</c:v>
                </c:pt>
                <c:pt idx="20">
                  <c:v>4.5975492258592063E-4</c:v>
                </c:pt>
                <c:pt idx="21">
                  <c:v>4.6006551805076321E-4</c:v>
                </c:pt>
                <c:pt idx="22">
                  <c:v>4.6039168901459721E-4</c:v>
                </c:pt>
                <c:pt idx="23">
                  <c:v>4.6073338286527785E-4</c:v>
                </c:pt>
                <c:pt idx="24">
                  <c:v>4.6109054448721106E-4</c:v>
                </c:pt>
                <c:pt idx="25">
                  <c:v>4.6146311627030448E-4</c:v>
                </c:pt>
                <c:pt idx="26">
                  <c:v>4.6185103811932252E-4</c:v>
                </c:pt>
                <c:pt idx="27">
                  <c:v>4.6225424746364598E-4</c:v>
                </c:pt>
                <c:pt idx="28">
                  <c:v>4.6267267926743241E-4</c:v>
                </c:pt>
                <c:pt idx="29">
                  <c:v>4.6310626604017748E-4</c:v>
                </c:pt>
                <c:pt idx="30">
                  <c:v>4.6355493784767417E-4</c:v>
                </c:pt>
                <c:pt idx="31">
                  <c:v>4.6401862232336874E-4</c:v>
                </c:pt>
                <c:pt idx="32">
                  <c:v>4.6449724468011202E-4</c:v>
                </c:pt>
                <c:pt idx="33">
                  <c:v>4.6499072772230221E-4</c:v>
                </c:pt>
                <c:pt idx="34">
                  <c:v>4.6549899185841989E-4</c:v>
                </c:pt>
                <c:pt idx="35">
                  <c:v>4.6602195511395104E-4</c:v>
                </c:pt>
                <c:pt idx="36">
                  <c:v>4.6655953314469681E-4</c:v>
                </c:pt>
                <c:pt idx="37">
                  <c:v>4.6711163925046764E-4</c:v>
                </c:pt>
                <c:pt idx="38">
                  <c:v>4.676781843891601E-4</c:v>
                </c:pt>
                <c:pt idx="39">
                  <c:v>4.6825907719121284E-4</c:v>
                </c:pt>
                <c:pt idx="40">
                  <c:v>4.6885422397444066E-4</c:v>
                </c:pt>
                <c:pt idx="41">
                  <c:v>4.6946352875924335E-4</c:v>
                </c:pt>
                <c:pt idx="42">
                  <c:v>4.7008689328418733E-4</c:v>
                </c:pt>
                <c:pt idx="43">
                  <c:v>4.7072421702195688E-4</c:v>
                </c:pt>
                <c:pt idx="44">
                  <c:v>4.7137539719567349E-4</c:v>
                </c:pt>
                <c:pt idx="45">
                  <c:v>4.7204032879557899E-4</c:v>
                </c:pt>
                <c:pt idx="46">
                  <c:v>4.7271890459608143E-4</c:v>
                </c:pt>
                <c:pt idx="47">
                  <c:v>4.734110151731599E-4</c:v>
                </c:pt>
                <c:pt idx="48">
                  <c:v>4.7411654892212538E-4</c:v>
                </c:pt>
                <c:pt idx="49">
                  <c:v>4.7483539207573554E-4</c:v>
                </c:pt>
                <c:pt idx="50">
                  <c:v>4.7556742872265924E-4</c:v>
                </c:pt>
                <c:pt idx="51">
                  <c:v>4.7631254082628919E-4</c:v>
                </c:pt>
                <c:pt idx="52">
                  <c:v>4.7707060824389813E-4</c:v>
                </c:pt>
                <c:pt idx="53">
                  <c:v>4.7784150874613724E-4</c:v>
                </c:pt>
                <c:pt idx="54">
                  <c:v>4.7862511803687091E-4</c:v>
                </c:pt>
                <c:pt idx="55">
                  <c:v>4.7942130977334803E-4</c:v>
                </c:pt>
                <c:pt idx="56">
                  <c:v>4.8022995558670307E-4</c:v>
                </c:pt>
                <c:pt idx="57">
                  <c:v>4.8105092510278649E-4</c:v>
                </c:pt>
                <c:pt idx="58">
                  <c:v>4.8188408596331836E-4</c:v>
                </c:pt>
                <c:pt idx="59">
                  <c:v>4.8272930384736463E-4</c:v>
                </c:pt>
                <c:pt idx="60">
                  <c:v>4.8358644249312969E-4</c:v>
                </c:pt>
                <c:pt idx="61">
                  <c:v>4.8445536372006406E-4</c:v>
                </c:pt>
                <c:pt idx="62">
                  <c:v>4.8533592745128113E-4</c:v>
                </c:pt>
                <c:pt idx="63">
                  <c:v>4.8622799173628223E-4</c:v>
                </c:pt>
                <c:pt idx="64">
                  <c:v>4.8713141277398331E-4</c:v>
                </c:pt>
                <c:pt idx="65">
                  <c:v>4.8804604493604155E-4</c:v>
                </c:pt>
                <c:pt idx="66">
                  <c:v>4.8897174079047718E-4</c:v>
                </c:pt>
                <c:pt idx="67">
                  <c:v>4.8990835112558688E-4</c:v>
                </c:pt>
                <c:pt idx="68">
                  <c:v>4.9085572497414441E-4</c:v>
                </c:pt>
                <c:pt idx="69">
                  <c:v>4.9181370963788558E-4</c:v>
                </c:pt>
                <c:pt idx="70">
                  <c:v>4.9278215071227175E-4</c:v>
                </c:pt>
                <c:pt idx="71">
                  <c:v>4.9376089211152993E-4</c:v>
                </c:pt>
                <c:pt idx="72">
                  <c:v>4.94749776093964E-4</c:v>
                </c:pt>
                <c:pt idx="73">
                  <c:v>4.9574864328753225E-4</c:v>
                </c:pt>
                <c:pt idx="74">
                  <c:v>4.9675733271568965E-4</c:v>
                </c:pt>
                <c:pt idx="75">
                  <c:v>4.9777568182348764E-4</c:v>
                </c:pt>
                <c:pt idx="76">
                  <c:v>4.9880352650392902E-4</c:v>
                </c:pt>
                <c:pt idx="77">
                  <c:v>4.9984070112457331E-4</c:v>
                </c:pt>
                <c:pt idx="78">
                  <c:v>5.008870385543871E-4</c:v>
                </c:pt>
                <c:pt idx="79">
                  <c:v>5.0194237019083698E-4</c:v>
                </c:pt>
                <c:pt idx="80">
                  <c:v>5.0300652598721902E-4</c:v>
                </c:pt>
                <c:pt idx="81">
                  <c:v>5.0407933448022026E-4</c:v>
                </c:pt>
                <c:pt idx="82">
                  <c:v>5.0516062281770946E-4</c:v>
                </c:pt>
                <c:pt idx="83">
                  <c:v>5.062502167867502E-4</c:v>
                </c:pt>
                <c:pt idx="84">
                  <c:v>5.0734794084183348E-4</c:v>
                </c:pt>
                <c:pt idx="85">
                  <c:v>5.0845361813332433E-4</c:v>
                </c:pt>
                <c:pt idx="86">
                  <c:v>5.0956707053611834E-4</c:v>
                </c:pt>
                <c:pt idx="87">
                  <c:v>5.1068811867850271E-4</c:v>
                </c:pt>
                <c:pt idx="88">
                  <c:v>5.1181658197121808E-4</c:v>
                </c:pt>
                <c:pt idx="89">
                  <c:v>5.1295227863671473E-4</c:v>
                </c:pt>
                <c:pt idx="90">
                  <c:v>5.1409502573860103E-4</c:v>
                </c:pt>
                <c:pt idx="91">
                  <c:v>5.1524463921127602E-4</c:v>
                </c:pt>
                <c:pt idx="92">
                  <c:v>5.1640093388974362E-4</c:v>
                </c:pt>
                <c:pt idx="93">
                  <c:v>5.1756372353960406E-4</c:v>
                </c:pt>
                <c:pt idx="94">
                  <c:v>5.1873282088721448E-4</c:v>
                </c:pt>
                <c:pt idx="95">
                  <c:v>5.1990803765001713E-4</c:v>
                </c:pt>
                <c:pt idx="96">
                  <c:v>5.210891845670283E-4</c:v>
                </c:pt>
                <c:pt idx="97">
                  <c:v>5.2227607142948419E-4</c:v>
                </c:pt>
                <c:pt idx="98">
                  <c:v>5.2346850711163656E-4</c:v>
                </c:pt>
                <c:pt idx="99">
                  <c:v>5.2466629960169742E-4</c:v>
                </c:pt>
                <c:pt idx="100">
                  <c:v>5.2586925603292098E-4</c:v>
                </c:pt>
                <c:pt idx="101">
                  <c:v>5.2707718271482519E-4</c:v>
                </c:pt>
                <c:pt idx="102">
                  <c:v>5.2828988516454305E-4</c:v>
                </c:pt>
                <c:pt idx="103">
                  <c:v>5.2950716813829866E-4</c:v>
                </c:pt>
                <c:pt idx="104">
                  <c:v>5.3072883566300554E-4</c:v>
                </c:pt>
                <c:pt idx="105">
                  <c:v>5.3195469106798025E-4</c:v>
                </c:pt>
                <c:pt idx="106">
                  <c:v>5.3318453701676561E-4</c:v>
                </c:pt>
                <c:pt idx="107">
                  <c:v>5.3441817553905914E-4</c:v>
                </c:pt>
                <c:pt idx="108">
                  <c:v>5.3565540806274278E-4</c:v>
                </c:pt>
                <c:pt idx="109">
                  <c:v>5.3689603544600608E-4</c:v>
                </c:pt>
                <c:pt idx="110">
                  <c:v>5.3813985800955813E-4</c:v>
                </c:pt>
                <c:pt idx="111">
                  <c:v>5.3938667556892653E-4</c:v>
                </c:pt>
                <c:pt idx="112">
                  <c:v>5.4063628746683196E-4</c:v>
                </c:pt>
                <c:pt idx="113">
                  <c:v>5.4188849260563849E-4</c:v>
                </c:pt>
                <c:pt idx="114">
                  <c:v>5.4314308947987192E-4</c:v>
                </c:pt>
                <c:pt idx="115">
                  <c:v>5.443998762088006E-4</c:v>
                </c:pt>
                <c:pt idx="116">
                  <c:v>5.4565865056907352E-4</c:v>
                </c:pt>
                <c:pt idx="117">
                  <c:v>5.4691921002741342E-4</c:v>
                </c:pt>
                <c:pt idx="118">
                  <c:v>5.4818135177335308E-4</c:v>
                </c:pt>
                <c:pt idx="119">
                  <c:v>5.4944487275201612E-4</c:v>
                </c:pt>
                <c:pt idx="120">
                  <c:v>5.5070956969693375E-4</c:v>
                </c:pt>
                <c:pt idx="121">
                  <c:v>5.5197523916289144E-4</c:v>
                </c:pt>
                <c:pt idx="122">
                  <c:v>5.5324167755880268E-4</c:v>
                </c:pt>
                <c:pt idx="123">
                  <c:v>5.5450868118060107E-4</c:v>
                </c:pt>
                <c:pt idx="124">
                  <c:v>5.5577604624415002E-4</c:v>
                </c:pt>
                <c:pt idx="125">
                  <c:v>5.5704356891815923E-4</c:v>
                </c:pt>
                <c:pt idx="126">
                  <c:v>5.5831104535710872E-4</c:v>
                </c:pt>
                <c:pt idx="127">
                  <c:v>5.5957827173416721E-4</c:v>
                </c:pt>
                <c:pt idx="128">
                  <c:v>5.6084504427410611E-4</c:v>
                </c:pt>
                <c:pt idx="129">
                  <c:v>5.6211115928620804E-4</c:v>
                </c:pt>
                <c:pt idx="130">
                  <c:v>5.6337641319714185E-4</c:v>
                </c:pt>
                <c:pt idx="131">
                  <c:v>5.6464060258383509E-4</c:v>
                </c:pt>
                <c:pt idx="132">
                  <c:v>5.6590352420630389E-4</c:v>
                </c:pt>
                <c:pt idx="133">
                  <c:v>5.6716497504045082E-4</c:v>
                </c:pt>
                <c:pt idx="134">
                  <c:v>5.6842475231083753E-4</c:v>
                </c:pt>
                <c:pt idx="135">
                  <c:v>5.6968265352339519E-4</c:v>
                </c:pt>
                <c:pt idx="136">
                  <c:v>5.7093847649809261E-4</c:v>
                </c:pt>
                <c:pt idx="137">
                  <c:v>5.7219201940156077E-4</c:v>
                </c:pt>
                <c:pt idx="138">
                  <c:v>5.7344308077964228E-4</c:v>
                </c:pt>
                <c:pt idx="139">
                  <c:v>5.7469145958987311E-4</c:v>
                </c:pt>
                <c:pt idx="140">
                  <c:v>5.7593695523391918E-4</c:v>
                </c:pt>
                <c:pt idx="141">
                  <c:v>5.771793675899043E-4</c:v>
                </c:pt>
                <c:pt idx="142">
                  <c:v>5.7841849704468094E-4</c:v>
                </c:pt>
                <c:pt idx="143">
                  <c:v>5.7965414452600399E-4</c:v>
                </c:pt>
                <c:pt idx="144">
                  <c:v>5.8088611153461821E-4</c:v>
                </c:pt>
                <c:pt idx="145">
                  <c:v>5.8211420017624234E-4</c:v>
                </c:pt>
                <c:pt idx="146">
                  <c:v>5.8333821319345625E-4</c:v>
                </c:pt>
                <c:pt idx="147">
                  <c:v>5.8455795399748385E-4</c:v>
                </c:pt>
                <c:pt idx="148">
                  <c:v>5.8577322669985576E-4</c:v>
                </c:pt>
                <c:pt idx="149">
                  <c:v>5.8698383614396344E-4</c:v>
                </c:pt>
                <c:pt idx="150">
                  <c:v>5.8818958793647937E-4</c:v>
                </c:pt>
                <c:pt idx="151">
                  <c:v>5.8939028847866735E-4</c:v>
                </c:pt>
                <c:pt idx="152">
                  <c:v>5.9058574499753743E-4</c:v>
                </c:pt>
                <c:pt idx="153">
                  <c:v>5.9177576557688542E-4</c:v>
                </c:pt>
                <c:pt idx="154">
                  <c:v>5.9296015918817199E-4</c:v>
                </c:pt>
                <c:pt idx="155">
                  <c:v>5.9413873572127201E-4</c:v>
                </c:pt>
                <c:pt idx="156">
                  <c:v>5.9531130601504583E-4</c:v>
                </c:pt>
                <c:pt idx="157">
                  <c:v>5.9647768188777898E-4</c:v>
                </c:pt>
                <c:pt idx="158">
                  <c:v>5.9763767616745019E-4</c:v>
                </c:pt>
                <c:pt idx="159">
                  <c:v>5.9879110272181542E-4</c:v>
                </c:pt>
                <c:pt idx="160">
                  <c:v>5.9993777648835629E-4</c:v>
                </c:pt>
                <c:pt idx="161">
                  <c:v>6.0107751350400526E-4</c:v>
                </c:pt>
                <c:pt idx="162">
                  <c:v>6.0221013093472947E-4</c:v>
                </c:pt>
                <c:pt idx="163">
                  <c:v>6.0333544710490495E-4</c:v>
                </c:pt>
                <c:pt idx="164">
                  <c:v>6.0445328152651111E-4</c:v>
                </c:pt>
                <c:pt idx="165">
                  <c:v>6.0556345492810977E-4</c:v>
                </c:pt>
                <c:pt idx="166">
                  <c:v>6.0666578928365367E-4</c:v>
                </c:pt>
                <c:pt idx="167">
                  <c:v>6.0776010784106035E-4</c:v>
                </c:pt>
                <c:pt idx="168">
                  <c:v>6.0884623515059509E-4</c:v>
                </c:pt>
                <c:pt idx="169">
                  <c:v>6.0992399709302474E-4</c:v>
                </c:pt>
                <c:pt idx="170">
                  <c:v>6.1099322090757305E-4</c:v>
                </c:pt>
                <c:pt idx="171">
                  <c:v>6.1205373521962465E-4</c:v>
                </c:pt>
                <c:pt idx="172">
                  <c:v>6.1310537006822039E-4</c:v>
                </c:pt>
                <c:pt idx="173">
                  <c:v>6.1414795693331568E-4</c:v>
                </c:pt>
                <c:pt idx="174">
                  <c:v>6.1518132876280194E-4</c:v>
                </c:pt>
                <c:pt idx="175">
                  <c:v>6.1620531999928346E-4</c:v>
                </c:pt>
                <c:pt idx="176">
                  <c:v>6.1721976660660764E-4</c:v>
                </c:pt>
                <c:pt idx="177">
                  <c:v>6.182245060961497E-4</c:v>
                </c:pt>
                <c:pt idx="178">
                  <c:v>6.1921937755284409E-4</c:v>
                </c:pt>
                <c:pt idx="179">
                  <c:v>6.2020422166095778E-4</c:v>
                </c:pt>
                <c:pt idx="180">
                  <c:v>6.2117888072958389E-4</c:v>
                </c:pt>
                <c:pt idx="181">
                  <c:v>6.221431987178973E-4</c:v>
                </c:pt>
                <c:pt idx="182">
                  <c:v>6.2309702126012493E-4</c:v>
                </c:pt>
                <c:pt idx="183">
                  <c:v>6.2404019569022669E-4</c:v>
                </c:pt>
                <c:pt idx="184">
                  <c:v>6.2497257106633236E-4</c:v>
                </c:pt>
                <c:pt idx="185">
                  <c:v>6.2589399819485683E-4</c:v>
                </c:pt>
                <c:pt idx="186">
                  <c:v>6.2680432965436556E-4</c:v>
                </c:pt>
                <c:pt idx="187">
                  <c:v>6.2770341981912268E-4</c:v>
                </c:pt>
                <c:pt idx="188">
                  <c:v>6.2859112488235279E-4</c:v>
                </c:pt>
                <c:pt idx="189">
                  <c:v>6.2946730287921301E-4</c:v>
                </c:pt>
                <c:pt idx="190">
                  <c:v>6.3033181370945532E-4</c:v>
                </c:pt>
                <c:pt idx="191">
                  <c:v>6.3118451915978864E-4</c:v>
                </c:pt>
                <c:pt idx="192">
                  <c:v>6.3202528292592296E-4</c:v>
                </c:pt>
                <c:pt idx="193">
                  <c:v>6.3285397063431235E-4</c:v>
                </c:pt>
                <c:pt idx="194">
                  <c:v>6.3367044986357729E-4</c:v>
                </c:pt>
                <c:pt idx="195">
                  <c:v>6.3447459016561603E-4</c:v>
                </c:pt>
                <c:pt idx="196">
                  <c:v>6.3526626308637148E-4</c:v>
                </c:pt>
                <c:pt idx="197">
                  <c:v>6.3604534218630133E-4</c:v>
                </c:pt>
                <c:pt idx="198">
                  <c:v>6.3681170306049268E-4</c:v>
                </c:pt>
                <c:pt idx="199">
                  <c:v>6.3756522335846875E-4</c:v>
                </c:pt>
                <c:pt idx="200">
                  <c:v>6.383057828036454E-4</c:v>
                </c:pt>
                <c:pt idx="201">
                  <c:v>6.3903326321244056E-4</c:v>
                </c:pt>
                <c:pt idx="202">
                  <c:v>6.3974754851307261E-4</c:v>
                </c:pt>
                <c:pt idx="203">
                  <c:v>6.4044852476398536E-4</c:v>
                </c:pt>
                <c:pt idx="204">
                  <c:v>6.4113608017193381E-4</c:v>
                </c:pt>
                <c:pt idx="205">
                  <c:v>6.4181010510972944E-4</c:v>
                </c:pt>
                <c:pt idx="206">
                  <c:v>6.4247049213361773E-4</c:v>
                </c:pt>
                <c:pt idx="207">
                  <c:v>6.431171360003192E-4</c:v>
                </c:pt>
                <c:pt idx="208">
                  <c:v>6.4374993368368017E-4</c:v>
                </c:pt>
                <c:pt idx="209">
                  <c:v>6.4436878439100634E-4</c:v>
                </c:pt>
                <c:pt idx="210">
                  <c:v>6.4497358957898835E-4</c:v>
                </c:pt>
                <c:pt idx="211">
                  <c:v>6.455642529692978E-4</c:v>
                </c:pt>
                <c:pt idx="212">
                  <c:v>6.4614068056378601E-4</c:v>
                </c:pt>
                <c:pt idx="213">
                  <c:v>6.4670278065933327E-4</c:v>
                </c:pt>
                <c:pt idx="214">
                  <c:v>6.4725046386231101E-4</c:v>
                </c:pt>
                <c:pt idx="215">
                  <c:v>6.4778364310267504E-4</c:v>
                </c:pt>
                <c:pt idx="216">
                  <c:v>6.4830223364768216E-4</c:v>
                </c:pt>
                <c:pt idx="217">
                  <c:v>6.4880615311522258E-4</c:v>
                </c:pt>
                <c:pt idx="218">
                  <c:v>6.4929532148676661E-4</c:v>
                </c:pt>
                <c:pt idx="219">
                  <c:v>6.4976966111994299E-4</c:v>
                </c:pt>
                <c:pt idx="220">
                  <c:v>6.5022909676071099E-4</c:v>
                </c:pt>
                <c:pt idx="221">
                  <c:v>6.5067355555515965E-4</c:v>
                </c:pt>
                <c:pt idx="222">
                  <c:v>6.5110296706091786E-4</c:v>
                </c:pt>
                <c:pt idx="223">
                  <c:v>6.5151726325815443E-4</c:v>
                </c:pt>
                <c:pt idx="224">
                  <c:v>6.519163785602128E-4</c:v>
                </c:pt>
                <c:pt idx="225">
                  <c:v>6.5230024982382436E-4</c:v>
                </c:pt>
                <c:pt idx="226">
                  <c:v>6.526688163589491E-4</c:v>
                </c:pt>
                <c:pt idx="227">
                  <c:v>6.5302201993819742E-4</c:v>
                </c:pt>
                <c:pt idx="228">
                  <c:v>6.533598048058673E-4</c:v>
                </c:pt>
                <c:pt idx="229">
                  <c:v>6.5368211768657342E-4</c:v>
                </c:pt>
                <c:pt idx="230">
                  <c:v>6.5398890779348002E-4</c:v>
                </c:pt>
                <c:pt idx="231">
                  <c:v>6.5428012683612367E-4</c:v>
                </c:pt>
                <c:pt idx="232">
                  <c:v>6.5455572902784333E-4</c:v>
                </c:pt>
                <c:pt idx="233">
                  <c:v>6.5481567109278258E-4</c:v>
                </c:pt>
                <c:pt idx="234">
                  <c:v>6.5505991227252113E-4</c:v>
                </c:pt>
                <c:pt idx="235">
                  <c:v>6.5528841433225738E-4</c:v>
                </c:pt>
                <c:pt idx="236">
                  <c:v>6.5550114156661158E-4</c:v>
                </c:pt>
                <c:pt idx="237">
                  <c:v>6.5569806080501675E-4</c:v>
                </c:pt>
                <c:pt idx="238">
                  <c:v>6.5587914141668473E-4</c:v>
                </c:pt>
                <c:pt idx="239">
                  <c:v>6.5604435531517946E-4</c:v>
                </c:pt>
                <c:pt idx="240">
                  <c:v>6.5619367696256067E-4</c:v>
                </c:pt>
                <c:pt idx="241">
                  <c:v>6.5632708337313853E-4</c:v>
                </c:pt>
                <c:pt idx="242">
                  <c:v>6.5644455411679352E-4</c:v>
                </c:pt>
                <c:pt idx="243">
                  <c:v>6.5654607132189331E-4</c:v>
                </c:pt>
                <c:pt idx="244">
                  <c:v>6.5663161967780134E-4</c:v>
                </c:pt>
                <c:pt idx="245">
                  <c:v>6.5670118643696579E-4</c:v>
                </c:pt>
                <c:pt idx="246">
                  <c:v>6.5675476141658956E-4</c:v>
                </c:pt>
                <c:pt idx="247">
                  <c:v>6.567923369999026E-4</c:v>
                </c:pt>
                <c:pt idx="248">
                  <c:v>6.56813908137003E-4</c:v>
                </c:pt>
                <c:pt idx="249">
                  <c:v>6.5681947234529276E-4</c:v>
                </c:pt>
                <c:pt idx="250">
                  <c:v>6.5680902970950174E-4</c:v>
                </c:pt>
                <c:pt idx="251">
                  <c:v>6.567825828812918E-4</c:v>
                </c:pt>
                <c:pt idx="252">
                  <c:v>6.5674013707844414E-4</c:v>
                </c:pt>
                <c:pt idx="253">
                  <c:v>6.5668170008365326E-4</c:v>
                </c:pt>
                <c:pt idx="254">
                  <c:v>6.5660728224288046E-4</c:v>
                </c:pt>
                <c:pt idx="255">
                  <c:v>6.5651689646330723E-4</c:v>
                </c:pt>
                <c:pt idx="256">
                  <c:v>6.5641055821089142E-4</c:v>
                </c:pt>
                <c:pt idx="257">
                  <c:v>6.5628828550747334E-4</c:v>
                </c:pt>
                <c:pt idx="258">
                  <c:v>6.5615009892751796E-4</c:v>
                </c:pt>
                <c:pt idx="259">
                  <c:v>6.5599602159440557E-4</c:v>
                </c:pt>
                <c:pt idx="260">
                  <c:v>6.558260791763317E-4</c:v>
                </c:pt>
                <c:pt idx="261">
                  <c:v>6.5564029988180285E-4</c:v>
                </c:pt>
                <c:pt idx="262">
                  <c:v>6.5543871445471365E-4</c:v>
                </c:pt>
                <c:pt idx="263">
                  <c:v>6.5522135616901875E-4</c:v>
                </c:pt>
                <c:pt idx="264">
                  <c:v>6.5498826082299017E-4</c:v>
                </c:pt>
                <c:pt idx="265">
                  <c:v>6.5473946673310084E-4</c:v>
                </c:pt>
                <c:pt idx="266">
                  <c:v>6.54475014727455E-4</c:v>
                </c:pt>
                <c:pt idx="267">
                  <c:v>6.5419494813885939E-4</c:v>
                </c:pt>
                <c:pt idx="268">
                  <c:v>6.5389931279747281E-4</c:v>
                </c:pt>
                <c:pt idx="269">
                  <c:v>6.5358815702304266E-4</c:v>
                </c:pt>
                <c:pt idx="270">
                  <c:v>6.5326153161678383E-4</c:v>
                </c:pt>
                <c:pt idx="271">
                  <c:v>6.5291948985279967E-4</c:v>
                </c:pt>
                <c:pt idx="272">
                  <c:v>6.5256208746916795E-4</c:v>
                </c:pt>
                <c:pt idx="273">
                  <c:v>6.5218938265858891E-4</c:v>
                </c:pt>
                <c:pt idx="274">
                  <c:v>6.518014360586584E-4</c:v>
                </c:pt>
                <c:pt idx="275">
                  <c:v>6.5139831074175012E-4</c:v>
                </c:pt>
                <c:pt idx="276">
                  <c:v>6.5098007220449055E-4</c:v>
                </c:pt>
                <c:pt idx="277">
                  <c:v>6.5054678835687837E-4</c:v>
                </c:pt>
                <c:pt idx="278">
                  <c:v>6.500985295109867E-4</c:v>
                </c:pt>
                <c:pt idx="279">
                  <c:v>6.4963536836929858E-4</c:v>
                </c:pt>
                <c:pt idx="280">
                  <c:v>6.4915738001264909E-4</c:v>
                </c:pt>
                <c:pt idx="281">
                  <c:v>6.4866464188780178E-4</c:v>
                </c:pt>
                <c:pt idx="282">
                  <c:v>6.481572337946385E-4</c:v>
                </c:pt>
                <c:pt idx="283">
                  <c:v>6.4763523787296278E-4</c:v>
                </c:pt>
                <c:pt idx="284">
                  <c:v>6.4709873858895457E-4</c:v>
                </c:pt>
                <c:pt idx="285">
                  <c:v>6.4654782272123177E-4</c:v>
                </c:pt>
                <c:pt idx="286">
                  <c:v>6.4598257934655838E-4</c:v>
                </c:pt>
                <c:pt idx="287">
                  <c:v>6.4540309982516844E-4</c:v>
                </c:pt>
                <c:pt idx="288">
                  <c:v>6.4480947778574303E-4</c:v>
                </c:pt>
                <c:pt idx="289">
                  <c:v>6.442018091100221E-4</c:v>
                </c:pt>
                <c:pt idx="290">
                  <c:v>6.4358019191704686E-4</c:v>
                </c:pt>
                <c:pt idx="291">
                  <c:v>6.4294472654706156E-4</c:v>
                </c:pt>
                <c:pt idx="292">
                  <c:v>6.42295515545045E-4</c:v>
                </c:pt>
                <c:pt idx="293">
                  <c:v>6.4163266364390659E-4</c:v>
                </c:pt>
                <c:pt idx="294">
                  <c:v>6.4095627774732767E-4</c:v>
                </c:pt>
                <c:pt idx="295">
                  <c:v>6.4026646691225464E-4</c:v>
                </c:pt>
                <c:pt idx="296">
                  <c:v>6.3956334233105901E-4</c:v>
                </c:pt>
                <c:pt idx="297">
                  <c:v>6.3884701731334098E-4</c:v>
                </c:pt>
                <c:pt idx="298">
                  <c:v>6.3811760726742309E-4</c:v>
                </c:pt>
                <c:pt idx="299">
                  <c:v>6.373752296814823E-4</c:v>
                </c:pt>
                <c:pt idx="300">
                  <c:v>6.366200041043801E-4</c:v>
                </c:pt>
                <c:pt idx="301">
                  <c:v>6.3585205212614098E-4</c:v>
                </c:pt>
                <c:pt idx="302">
                  <c:v>6.3507149735811635E-4</c:v>
                </c:pt>
                <c:pt idx="303">
                  <c:v>6.3427846541284168E-4</c:v>
                </c:pt>
                <c:pt idx="304">
                  <c:v>6.3347308388355642E-4</c:v>
                </c:pt>
                <c:pt idx="305">
                  <c:v>6.3265548232342521E-4</c:v>
                </c:pt>
                <c:pt idx="306">
                  <c:v>6.3182579222443149E-4</c:v>
                </c:pt>
                <c:pt idx="307">
                  <c:v>6.3098414699599092E-4</c:v>
                </c:pt>
                <c:pt idx="308">
                  <c:v>6.3013068194323789E-4</c:v>
                </c:pt>
                <c:pt idx="309">
                  <c:v>6.2926553424502523E-4</c:v>
                </c:pt>
                <c:pt idx="310">
                  <c:v>6.28388842931621E-4</c:v>
                </c:pt>
                <c:pt idx="311">
                  <c:v>6.2750074886212478E-4</c:v>
                </c:pt>
                <c:pt idx="312">
                  <c:v>6.2660139470158127E-4</c:v>
                </c:pt>
                <c:pt idx="313">
                  <c:v>6.256909248978143E-4</c:v>
                </c:pt>
                <c:pt idx="314">
                  <c:v>6.2476948565799262E-4</c:v>
                </c:pt>
                <c:pt idx="315">
                  <c:v>6.2383722492489265E-4</c:v>
                </c:pt>
                <c:pt idx="316">
                  <c:v>6.2289429235291805E-4</c:v>
                </c:pt>
                <c:pt idx="317">
                  <c:v>6.2194083928382611E-4</c:v>
                </c:pt>
                <c:pt idx="318">
                  <c:v>6.209770187222026E-4</c:v>
                </c:pt>
                <c:pt idx="319">
                  <c:v>6.200029853106726E-4</c:v>
                </c:pt>
                <c:pt idx="320">
                  <c:v>6.1901889530484745E-4</c:v>
                </c:pt>
                <c:pt idx="321">
                  <c:v>6.1802490654803499E-4</c:v>
                </c:pt>
                <c:pt idx="322">
                  <c:v>6.1702117844568752E-4</c:v>
                </c:pt>
                <c:pt idx="323">
                  <c:v>6.1600787193959844E-4</c:v>
                </c:pt>
                <c:pt idx="324">
                  <c:v>6.1498514948189103E-4</c:v>
                </c:pt>
                <c:pt idx="325">
                  <c:v>6.139531750087244E-4</c:v>
                </c:pt>
                <c:pt idx="326">
                  <c:v>6.1291211391381313E-4</c:v>
                </c:pt>
                <c:pt idx="327">
                  <c:v>6.1186213302168949E-4</c:v>
                </c:pt>
                <c:pt idx="328">
                  <c:v>6.1080340056075236E-4</c:v>
                </c:pt>
                <c:pt idx="329">
                  <c:v>6.0973608613609873E-4</c:v>
                </c:pt>
                <c:pt idx="330">
                  <c:v>6.0866036070214731E-4</c:v>
                </c:pt>
                <c:pt idx="331">
                  <c:v>6.0757639653503297E-4</c:v>
                </c:pt>
                <c:pt idx="332">
                  <c:v>6.0648436720481345E-4</c:v>
                </c:pt>
                <c:pt idx="333">
                  <c:v>6.0538444754747146E-4</c:v>
                </c:pt>
                <c:pt idx="334">
                  <c:v>6.0427681363672651E-4</c:v>
                </c:pt>
                <c:pt idx="335">
                  <c:v>6.0316164275562776E-4</c:v>
                </c:pt>
                <c:pt idx="336">
                  <c:v>6.0203911336800678E-4</c:v>
                </c:pt>
                <c:pt idx="337">
                  <c:v>6.0090940508970294E-4</c:v>
                </c:pt>
                <c:pt idx="338">
                  <c:v>5.997726986596393E-4</c:v>
                </c:pt>
                <c:pt idx="339">
                  <c:v>5.9862917591070965E-4</c:v>
                </c:pt>
                <c:pt idx="340">
                  <c:v>5.9747901974051612E-4</c:v>
                </c:pt>
                <c:pt idx="341">
                  <c:v>5.9632241408192406E-4</c:v>
                </c:pt>
                <c:pt idx="342">
                  <c:v>5.9515954387346812E-4</c:v>
                </c:pt>
                <c:pt idx="343">
                  <c:v>5.9399059502960173E-4</c:v>
                </c:pt>
                <c:pt idx="344">
                  <c:v>5.9281575441080358E-4</c:v>
                </c:pt>
                <c:pt idx="345">
                  <c:v>5.9163520979353158E-4</c:v>
                </c:pt>
                <c:pt idx="346">
                  <c:v>5.9044914984004472E-4</c:v>
                </c:pt>
                <c:pt idx="347">
                  <c:v>5.8925776406808662E-4</c:v>
                </c:pt>
                <c:pt idx="348">
                  <c:v>5.8806124282043798E-4</c:v>
                </c:pt>
                <c:pt idx="349">
                  <c:v>5.8685977723435187E-4</c:v>
                </c:pt>
                <c:pt idx="350">
                  <c:v>5.8565355921086663E-4</c:v>
                </c:pt>
                <c:pt idx="351">
                  <c:v>5.844427813839981E-4</c:v>
                </c:pt>
                <c:pt idx="352">
                  <c:v>5.8322763708982736E-4</c:v>
                </c:pt>
                <c:pt idx="353">
                  <c:v>5.8200832033549182E-4</c:v>
                </c:pt>
                <c:pt idx="354">
                  <c:v>5.8078502576805913E-4</c:v>
                </c:pt>
                <c:pt idx="355">
                  <c:v>5.7955794864332228E-4</c:v>
                </c:pt>
                <c:pt idx="356">
                  <c:v>5.7832728479449962E-4</c:v>
                </c:pt>
                <c:pt idx="357">
                  <c:v>5.7709323060084678E-4</c:v>
                </c:pt>
                <c:pt idx="358">
                  <c:v>5.7585598295619626E-4</c:v>
                </c:pt>
                <c:pt idx="359">
                  <c:v>5.7461573923741867E-4</c:v>
                </c:pt>
                <c:pt idx="360">
                  <c:v>5.7337269727282005E-4</c:v>
                </c:pt>
                <c:pt idx="361">
                  <c:v>5.7212705531045974E-4</c:v>
                </c:pt>
                <c:pt idx="362">
                  <c:v>5.7087901198643132E-4</c:v>
                </c:pt>
                <c:pt idx="363">
                  <c:v>5.6962876629307866E-4</c:v>
                </c:pt>
                <c:pt idx="364">
                  <c:v>5.6837651754715758E-4</c:v>
                </c:pt>
                <c:pt idx="365">
                  <c:v>5.6712246535795886E-4</c:v>
                </c:pt>
                <c:pt idx="366">
                  <c:v>5.6586680959540715E-4</c:v>
                </c:pt>
                <c:pt idx="367">
                  <c:v>5.6460975035809433E-4</c:v>
                </c:pt>
                <c:pt idx="368">
                  <c:v>5.6335148794132257E-4</c:v>
                </c:pt>
                <c:pt idx="369">
                  <c:v>5.6209222280509234E-4</c:v>
                </c:pt>
                <c:pt idx="370">
                  <c:v>5.6083215554208771E-4</c:v>
                </c:pt>
                <c:pt idx="371">
                  <c:v>5.5957148684565605E-4</c:v>
                </c:pt>
                <c:pt idx="372">
                  <c:v>5.5831041747775713E-4</c:v>
                </c:pt>
                <c:pt idx="373">
                  <c:v>5.5704914823693651E-4</c:v>
                </c:pt>
                <c:pt idx="374">
                  <c:v>5.5578787992628328E-4</c:v>
                </c:pt>
                <c:pt idx="375">
                  <c:v>5.5452681332139478E-4</c:v>
                </c:pt>
                <c:pt idx="376">
                  <c:v>5.5326614913837229E-4</c:v>
                </c:pt>
                <c:pt idx="377">
                  <c:v>5.5200608800181521E-4</c:v>
                </c:pt>
                <c:pt idx="378">
                  <c:v>5.5074683041284858E-4</c:v>
                </c:pt>
                <c:pt idx="379">
                  <c:v>5.4948857671717585E-4</c:v>
                </c:pt>
                <c:pt idx="380">
                  <c:v>5.4823152707316608E-4</c:v>
                </c:pt>
                <c:pt idx="381">
                  <c:v>5.4697588141997878E-4</c:v>
                </c:pt>
                <c:pt idx="382">
                  <c:v>5.4572183944573329E-4</c:v>
                </c:pt>
                <c:pt idx="383">
                  <c:v>5.4446960055572527E-4</c:v>
                </c:pt>
                <c:pt idx="384">
                  <c:v>5.4321936384069927E-4</c:v>
                </c:pt>
                <c:pt idx="385">
                  <c:v>5.4197132804517764E-4</c:v>
                </c:pt>
                <c:pt idx="386">
                  <c:v>5.4072569153585531E-4</c:v>
                </c:pt>
                <c:pt idx="387">
                  <c:v>5.3948265227006108E-4</c:v>
                </c:pt>
                <c:pt idx="388">
                  <c:v>5.3824240776429594E-4</c:v>
                </c:pt>
                <c:pt idx="389">
                  <c:v>5.3700515506284756E-4</c:v>
                </c:pt>
                <c:pt idx="390">
                  <c:v>5.3577109070648984E-4</c:v>
                </c:pt>
                <c:pt idx="391">
                  <c:v>5.3454041070127173E-4</c:v>
                </c:pt>
                <c:pt idx="392">
                  <c:v>5.3331331048739881E-4</c:v>
                </c:pt>
                <c:pt idx="393">
                  <c:v>5.3208998490821425E-4</c:v>
                </c:pt>
                <c:pt idx="394">
                  <c:v>5.30870628179284E-4</c:v>
                </c:pt>
                <c:pt idx="395">
                  <c:v>5.296554338575898E-4</c:v>
                </c:pt>
                <c:pt idx="396">
                  <c:v>5.2844459481083588E-4</c:v>
                </c:pt>
                <c:pt idx="397">
                  <c:v>5.2723830318687369E-4</c:v>
                </c:pt>
                <c:pt idx="398">
                  <c:v>5.2603675038325143E-4</c:v>
                </c:pt>
                <c:pt idx="399">
                  <c:v>5.2484012701688946E-4</c:v>
                </c:pt>
                <c:pt idx="400">
                  <c:v>5.2364862289388994E-4</c:v>
                </c:pt>
                <c:pt idx="401">
                  <c:v>5.2246242697948423E-4</c:v>
                </c:pt>
                <c:pt idx="402">
                  <c:v>5.2128172736812099E-4</c:v>
                </c:pt>
                <c:pt idx="403">
                  <c:v>5.2010671125370393E-4</c:v>
                </c:pt>
                <c:pt idx="404">
                  <c:v>5.1893756489997903E-4</c:v>
                </c:pt>
                <c:pt idx="405">
                  <c:v>5.1777447361107964E-4</c:v>
                </c:pt>
                <c:pt idx="406">
                  <c:v>5.1661762170223259E-4</c:v>
                </c:pt>
                <c:pt idx="407">
                  <c:v>5.1546719247062931E-4</c:v>
                </c:pt>
                <c:pt idx="408">
                  <c:v>5.1432336816646814E-4</c:v>
                </c:pt>
                <c:pt idx="409">
                  <c:v>5.1318632996417111E-4</c:v>
                </c:pt>
                <c:pt idx="410">
                  <c:v>5.1205625793378001E-4</c:v>
                </c:pt>
                <c:pt idx="411">
                  <c:v>5.1093333101253702E-4</c:v>
                </c:pt>
                <c:pt idx="412">
                  <c:v>5.0981772697665322E-4</c:v>
                </c:pt>
                <c:pt idx="413">
                  <c:v>5.0870962241327076E-4</c:v>
                </c:pt>
                <c:pt idx="414">
                  <c:v>5.0760919269262012E-4</c:v>
                </c:pt>
                <c:pt idx="415">
                  <c:v>5.0651661194038285E-4</c:v>
                </c:pt>
                <c:pt idx="416">
                  <c:v>5.0543205301025579E-4</c:v>
                </c:pt>
                <c:pt idx="417">
                  <c:v>5.043556874567293E-4</c:v>
                </c:pt>
                <c:pt idx="418">
                  <c:v>5.0328768550807819E-4</c:v>
                </c:pt>
                <c:pt idx="419">
                  <c:v>5.022282160395715E-4</c:v>
                </c:pt>
                <c:pt idx="420">
                  <c:v>5.0117744654690547E-4</c:v>
                </c:pt>
                <c:pt idx="421">
                  <c:v>5.0013554311986426E-4</c:v>
                </c:pt>
                <c:pt idx="422">
                  <c:v>4.991026704162109E-4</c:v>
                </c:pt>
                <c:pt idx="423">
                  <c:v>4.9807899163581393E-4</c:v>
                </c:pt>
                <c:pt idx="424">
                  <c:v>4.9706466849501398E-4</c:v>
                </c:pt>
                <c:pt idx="425">
                  <c:v>4.9605986120123291E-4</c:v>
                </c:pt>
                <c:pt idx="426">
                  <c:v>4.9506472842783067E-4</c:v>
                </c:pt>
                <c:pt idx="427">
                  <c:v>4.9407942728921283E-4</c:v>
                </c:pt>
                <c:pt idx="428">
                  <c:v>4.9310411331619515E-4</c:v>
                </c:pt>
                <c:pt idx="429">
                  <c:v>4.9213894043162356E-4</c:v>
                </c:pt>
                <c:pt idx="430">
                  <c:v>4.9118406092626119E-4</c:v>
                </c:pt>
                <c:pt idx="431">
                  <c:v>4.9023962543493773E-4</c:v>
                </c:pt>
                <c:pt idx="432">
                  <c:v>4.893057829129724E-4</c:v>
                </c:pt>
                <c:pt idx="433">
                  <c:v>4.8838268061286814E-4</c:v>
                </c:pt>
                <c:pt idx="434">
                  <c:v>4.8747046406128565E-4</c:v>
                </c:pt>
                <c:pt idx="435">
                  <c:v>4.8656927703629588E-4</c:v>
                </c:pt>
                <c:pt idx="436">
                  <c:v>4.8567926154491906E-4</c:v>
                </c:pt>
                <c:pt idx="437">
                  <c:v>4.8480055780095096E-4</c:v>
                </c:pt>
                <c:pt idx="438">
                  <c:v>4.8393330420308072E-4</c:v>
                </c:pt>
                <c:pt idx="439">
                  <c:v>4.8307763731330315E-4</c:v>
                </c:pt>
                <c:pt idx="440">
                  <c:v>4.8223369183562963E-4</c:v>
                </c:pt>
                <c:pt idx="441">
                  <c:v>4.8140160059510014E-4</c:v>
                </c:pt>
                <c:pt idx="442">
                  <c:v>4.8058149451710012E-4</c:v>
                </c:pt>
                <c:pt idx="443">
                  <c:v>4.7977350260698475E-4</c:v>
                </c:pt>
                <c:pt idx="444">
                  <c:v>4.7897775193001484E-4</c:v>
                </c:pt>
                <c:pt idx="445">
                  <c:v>4.7819436759160595E-4</c:v>
                </c:pt>
                <c:pt idx="446">
                  <c:v>4.774234727178952E-4</c:v>
                </c:pt>
                <c:pt idx="447">
                  <c:v>4.7666518843662772E-4</c:v>
                </c:pt>
                <c:pt idx="448">
                  <c:v>4.7591963385836634E-4</c:v>
                </c:pt>
                <c:pt idx="449">
                  <c:v>4.7518692605802643E-4</c:v>
                </c:pt>
                <c:pt idx="450">
                  <c:v>4.7446718005674047E-4</c:v>
                </c:pt>
                <c:pt idx="451">
                  <c:v>4.737605088040527E-4</c:v>
                </c:pt>
                <c:pt idx="452">
                  <c:v>4.730670231604489E-4</c:v>
                </c:pt>
                <c:pt idx="453">
                  <c:v>4.7238683188022252E-4</c:v>
                </c:pt>
                <c:pt idx="454">
                  <c:v>4.717200415946797E-4</c:v>
                </c:pt>
                <c:pt idx="455">
                  <c:v>4.7106675679568723E-4</c:v>
                </c:pt>
                <c:pt idx="456">
                  <c:v>4.7042707981956338E-4</c:v>
                </c:pt>
                <c:pt idx="457">
                  <c:v>4.6980111083131705E-4</c:v>
                </c:pt>
                <c:pt idx="458">
                  <c:v>4.6918894780923523E-4</c:v>
                </c:pt>
                <c:pt idx="459">
                  <c:v>4.6859068652982161E-4</c:v>
                </c:pt>
                <c:pt idx="460">
                  <c:v>4.6800642055309021E-4</c:v>
                </c:pt>
                <c:pt idx="461">
                  <c:v>4.6743624120821307E-4</c:v>
                </c:pt>
                <c:pt idx="462">
                  <c:v>4.6688023757952807E-4</c:v>
                </c:pt>
                <c:pt idx="463">
                  <c:v>4.6633849649290555E-4</c:v>
                </c:pt>
                <c:pt idx="464">
                  <c:v>4.6581110250247721E-4</c:v>
                </c:pt>
                <c:pt idx="465">
                  <c:v>4.652981378777298E-4</c:v>
                </c:pt>
                <c:pt idx="466">
                  <c:v>4.6479968259096444E-4</c:v>
                </c:pt>
                <c:pt idx="467">
                  <c:v>4.6431581430512407E-4</c:v>
                </c:pt>
                <c:pt idx="468">
                  <c:v>4.638466083619902E-4</c:v>
                </c:pt>
                <c:pt idx="469">
                  <c:v>4.6339213777075175E-4</c:v>
                </c:pt>
                <c:pt idx="470">
                  <c:v>4.6295247319694651E-4</c:v>
                </c:pt>
                <c:pt idx="471">
                  <c:v>4.6252768295177766E-4</c:v>
                </c:pt>
                <c:pt idx="472">
                  <c:v>4.6211783298180615E-4</c:v>
                </c:pt>
                <c:pt idx="473">
                  <c:v>4.6172298685902134E-4</c:v>
                </c:pt>
                <c:pt idx="474">
                  <c:v>4.6134320577129054E-4</c:v>
                </c:pt>
                <c:pt idx="475">
                  <c:v>4.609785485131891E-4</c:v>
                </c:pt>
                <c:pt idx="476">
                  <c:v>4.6062907147721282E-4</c:v>
                </c:pt>
                <c:pt idx="477">
                  <c:v>4.6029482864537279E-4</c:v>
                </c:pt>
                <c:pt idx="478">
                  <c:v>4.5997587158117513E-4</c:v>
                </c:pt>
                <c:pt idx="479">
                  <c:v>4.5967224942198599E-4</c:v>
                </c:pt>
                <c:pt idx="480">
                  <c:v>4.5938400887178272E-4</c:v>
                </c:pt>
                <c:pt idx="481">
                  <c:v>4.591111941942933E-4</c:v>
                </c:pt>
                <c:pt idx="482">
                  <c:v>4.5885384720652337E-4</c:v>
                </c:pt>
                <c:pt idx="483">
                  <c:v>4.5861200727267308E-4</c:v>
                </c:pt>
                <c:pt idx="484">
                  <c:v>4.5838571129844409E-4</c:v>
                </c:pt>
                <c:pt idx="485">
                  <c:v>4.5817499372573705E-4</c:v>
                </c:pt>
                <c:pt idx="486">
                  <c:v>4.5797988652774104E-4</c:v>
                </c:pt>
                <c:pt idx="487">
                  <c:v>4.5780041920441517E-4</c:v>
                </c:pt>
                <c:pt idx="488">
                  <c:v>4.5763661877836273E-4</c:v>
                </c:pt>
                <c:pt idx="489">
                  <c:v>4.5748850979109864E-4</c:v>
                </c:pt>
                <c:pt idx="490">
                  <c:v>4.5735611429971093E-4</c:v>
                </c:pt>
                <c:pt idx="491">
                  <c:v>4.5723945187391585E-4</c:v>
                </c:pt>
                <c:pt idx="492">
                  <c:v>4.5713853959350768E-4</c:v>
                </c:pt>
                <c:pt idx="493">
                  <c:v>4.5705339204620314E-4</c:v>
                </c:pt>
                <c:pt idx="494">
                  <c:v>4.5698402132588026E-4</c:v>
                </c:pt>
                <c:pt idx="495">
                  <c:v>4.5693043703121306E-4</c:v>
                </c:pt>
                <c:pt idx="496">
                  <c:v>4.5689264626470015E-4</c:v>
                </c:pt>
                <c:pt idx="497">
                  <c:v>4.5687065363208927E-4</c:v>
                </c:pt>
                <c:pt idx="498">
                  <c:v>4.5686446124219648E-4</c:v>
                </c:pt>
                <c:pt idx="499">
                  <c:v>4.5687406870711987E-4</c:v>
                </c:pt>
                <c:pt idx="500">
                  <c:v>4.5689947314284839E-4</c:v>
                </c:pt>
                <c:pt idx="501">
                  <c:v>4.5694066917026474E-4</c:v>
                </c:pt>
                <c:pt idx="502">
                  <c:v>4.5699764891654279E-4</c:v>
                </c:pt>
                <c:pt idx="503">
                  <c:v>4.5707040201693804E-4</c:v>
                </c:pt>
                <c:pt idx="504">
                  <c:v>4.5715891561697193E-4</c:v>
                </c:pt>
                <c:pt idx="505">
                  <c:v>4.572631743750087E-4</c:v>
                </c:pt>
                <c:pt idx="506">
                  <c:v>4.5738316046522461E-4</c:v>
                </c:pt>
                <c:pt idx="507">
                  <c:v>4.575188535809683E-4</c:v>
                </c:pt>
                <c:pt idx="508">
                  <c:v>4.5767023093851297E-4</c:v>
                </c:pt>
                <c:pt idx="509">
                  <c:v>4.578372672811975E-4</c:v>
                </c:pt>
                <c:pt idx="510">
                  <c:v>4.5801993488395822E-4</c:v>
                </c:pt>
                <c:pt idx="511">
                  <c:v>4.5821820355824815E-4</c:v>
                </c:pt>
                <c:pt idx="512">
                  <c:v>4.5843204065734445E-4</c:v>
                </c:pt>
                <c:pt idx="513">
                  <c:v>4.5866141108204212E-4</c:v>
                </c:pt>
                <c:pt idx="514">
                  <c:v>4.5890627728673315E-4</c:v>
                </c:pt>
                <c:pt idx="515">
                  <c:v>4.5916659928587071E-4</c:v>
                </c:pt>
                <c:pt idx="516">
                  <c:v>4.5944233466081573E-4</c:v>
                </c:pt>
                <c:pt idx="517">
                  <c:v>4.5973343856706595E-4</c:v>
                </c:pt>
                <c:pt idx="518">
                  <c:v>4.6003986374186588E-4</c:v>
                </c:pt>
                <c:pt idx="519">
                  <c:v>4.6036156051219575E-4</c:v>
                </c:pt>
                <c:pt idx="520">
                  <c:v>4.6069847680313858E-4</c:v>
                </c:pt>
                <c:pt idx="521">
                  <c:v>4.6105055814662366E-4</c:v>
                </c:pt>
                <c:pt idx="522">
                  <c:v>4.6141774769054548E-4</c:v>
                </c:pt>
                <c:pt idx="523">
                  <c:v>4.6179998620825529E-4</c:v>
                </c:pt>
                <c:pt idx="524">
                  <c:v>4.6219721210842481E-4</c:v>
                </c:pt>
                <c:pt idx="525">
                  <c:v>4.6260936144528034E-4</c:v>
                </c:pt>
                <c:pt idx="526">
                  <c:v>4.630363679292042E-4</c:v>
                </c:pt>
                <c:pt idx="527">
                  <c:v>4.6347816293770361E-4</c:v>
                </c:pt>
                <c:pt idx="528">
                  <c:v>4.6393467552674391E-4</c:v>
                </c:pt>
                <c:pt idx="529">
                  <c:v>4.6440583244244379E-4</c:v>
                </c:pt>
                <c:pt idx="530">
                  <c:v>4.6489155813313215E-4</c:v>
                </c:pt>
                <c:pt idx="531">
                  <c:v>4.653917747617631E-4</c:v>
                </c:pt>
                <c:pt idx="532">
                  <c:v>4.6590640221868754E-4</c:v>
                </c:pt>
                <c:pt idx="533">
                  <c:v>4.6643535813477906E-4</c:v>
                </c:pt>
                <c:pt idx="534">
                  <c:v>4.669785578949124E-4</c:v>
                </c:pt>
                <c:pt idx="535">
                  <c:v>4.6753591465179136E-4</c:v>
                </c:pt>
                <c:pt idx="536">
                  <c:v>4.6810733934012468E-4</c:v>
                </c:pt>
                <c:pt idx="537">
                  <c:v>4.6869274069114681E-4</c:v>
                </c:pt>
                <c:pt idx="538">
                  <c:v>4.6929202524748201E-4</c:v>
                </c:pt>
                <c:pt idx="539">
                  <c:v>4.6990509737834818E-4</c:v>
                </c:pt>
                <c:pt idx="540">
                  <c:v>4.705318592950991E-4</c:v>
                </c:pt>
                <c:pt idx="541">
                  <c:v>4.711722110671013E-4</c:v>
                </c:pt>
                <c:pt idx="542">
                  <c:v>4.7182605063794415E-4</c:v>
                </c:pt>
                <c:pt idx="543">
                  <c:v>4.7249327384197946E-4</c:v>
                </c:pt>
                <c:pt idx="544">
                  <c:v>4.7317377442118827E-4</c:v>
                </c:pt>
                <c:pt idx="545">
                  <c:v>4.7386744404237247E-4</c:v>
                </c:pt>
                <c:pt idx="546">
                  <c:v>4.7457417231466727E-4</c:v>
                </c:pt>
                <c:pt idx="547">
                  <c:v>4.7529384680737341E-4</c:v>
                </c:pt>
                <c:pt idx="548">
                  <c:v>4.7602635306810367E-4</c:v>
                </c:pt>
                <c:pt idx="549">
                  <c:v>4.7677157464124401E-4</c:v>
                </c:pt>
                <c:pt idx="550">
                  <c:v>4.7752939308672254E-4</c:v>
                </c:pt>
                <c:pt idx="551">
                  <c:v>4.782996879990868E-4</c:v>
                </c:pt>
                <c:pt idx="552">
                  <c:v>4.7908233702688365E-4</c:v>
                </c:pt>
                <c:pt idx="553">
                  <c:v>4.7987721589233962E-4</c:v>
                </c:pt>
                <c:pt idx="554">
                  <c:v>4.8068419841133922E-4</c:v>
                </c:pt>
                <c:pt idx="555">
                  <c:v>4.8150315651369625E-4</c:v>
                </c:pt>
                <c:pt idx="556">
                  <c:v>4.8233396026371603E-4</c:v>
                </c:pt>
                <c:pt idx="557">
                  <c:v>4.8317647788104532E-4</c:v>
                </c:pt>
                <c:pt idx="558">
                  <c:v>4.8403057576180568E-4</c:v>
                </c:pt>
                <c:pt idx="559">
                  <c:v>4.8489611850000729E-4</c:v>
                </c:pt>
                <c:pt idx="560">
                  <c:v>4.8577296890924037E-4</c:v>
                </c:pt>
                <c:pt idx="561">
                  <c:v>4.8666098804463903E-4</c:v>
                </c:pt>
                <c:pt idx="562">
                  <c:v>4.8756003522511617E-4</c:v>
                </c:pt>
                <c:pt idx="563">
                  <c:v>4.8846996805586382E-4</c:v>
                </c:pt>
                <c:pt idx="564">
                  <c:v>4.8939064245111686E-4</c:v>
                </c:pt>
                <c:pt idx="565">
                  <c:v>4.9032191265717471E-4</c:v>
                </c:pt>
                <c:pt idx="566">
                  <c:v>4.9126363127568009E-4</c:v>
                </c:pt>
                <c:pt idx="567">
                  <c:v>4.9221564928714689E-4</c:v>
                </c:pt>
                <c:pt idx="568">
                  <c:v>4.931778160747383E-4</c:v>
                </c:pt>
                <c:pt idx="569">
                  <c:v>4.9414997944828738E-4</c:v>
                </c:pt>
                <c:pt idx="570">
                  <c:v>4.9513198566855719E-4</c:v>
                </c:pt>
                <c:pt idx="571">
                  <c:v>4.9612367947173886E-4</c:v>
                </c:pt>
                <c:pt idx="572">
                  <c:v>4.9712490409418054E-4</c:v>
                </c:pt>
                <c:pt idx="573">
                  <c:v>4.9813550129734481E-4</c:v>
                </c:pt>
                <c:pt idx="574">
                  <c:v>4.9915531139299032E-4</c:v>
                </c:pt>
                <c:pt idx="575">
                  <c:v>5.0018417326857416E-4</c:v>
                </c:pt>
                <c:pt idx="576">
                  <c:v>5.0122192441286986E-4</c:v>
                </c:pt>
                <c:pt idx="577">
                  <c:v>5.0226840094179728E-4</c:v>
                </c:pt>
                <c:pt idx="578">
                  <c:v>5.0332343762446061E-4</c:v>
                </c:pt>
                <c:pt idx="579">
                  <c:v>5.0438686790939085E-4</c:v>
                </c:pt>
                <c:pt idx="580">
                  <c:v>5.0545852395098608E-4</c:v>
                </c:pt>
                <c:pt idx="581">
                  <c:v>5.0653823663614878E-4</c:v>
                </c:pt>
                <c:pt idx="582">
                  <c:v>5.0762583561111355E-4</c:v>
                </c:pt>
                <c:pt idx="583">
                  <c:v>5.0872114930846117E-4</c:v>
                </c:pt>
                <c:pt idx="584">
                  <c:v>5.0982400497431553E-4</c:v>
                </c:pt>
                <c:pt idx="585">
                  <c:v>5.109342286957198E-4</c:v>
                </c:pt>
                <c:pt idx="586">
                  <c:v>5.1205164542818401E-4</c:v>
                </c:pt>
                <c:pt idx="587">
                  <c:v>5.1317607902340398E-4</c:v>
                </c:pt>
                <c:pt idx="588">
                  <c:v>5.1430735225714509E-4</c:v>
                </c:pt>
                <c:pt idx="589">
                  <c:v>5.154452868572849E-4</c:v>
                </c:pt>
                <c:pt idx="590">
                  <c:v>5.1658970353201457E-4</c:v>
                </c:pt>
                <c:pt idx="591">
                  <c:v>5.1774042199818991E-4</c:v>
                </c:pt>
                <c:pt idx="592">
                  <c:v>5.1889726100983E-4</c:v>
                </c:pt>
                <c:pt idx="593">
                  <c:v>5.2006003838675908E-4</c:v>
                </c:pt>
                <c:pt idx="594">
                  <c:v>5.2122857104338542E-4</c:v>
                </c:pt>
                <c:pt idx="595">
                  <c:v>5.2240267501761552E-4</c:v>
                </c:pt>
                <c:pt idx="596">
                  <c:v>5.2358216549989425E-4</c:v>
                </c:pt>
                <c:pt idx="597">
                  <c:v>5.2476685686237356E-4</c:v>
                </c:pt>
                <c:pt idx="598">
                  <c:v>5.2595656268819633E-4</c:v>
                </c:pt>
                <c:pt idx="599">
                  <c:v>5.2715109580089945E-4</c:v>
                </c:pt>
                <c:pt idx="600">
                  <c:v>5.2835026829392432E-4</c:v>
                </c:pt>
                <c:pt idx="601">
                  <c:v>5.2955389156023438E-4</c:v>
                </c:pt>
                <c:pt idx="602">
                  <c:v>5.307617763220348E-4</c:v>
                </c:pt>
                <c:pt idx="603">
                  <c:v>5.319737326605861E-4</c:v>
                </c:pt>
                <c:pt idx="604">
                  <c:v>5.3318957004611317E-4</c:v>
                </c:pt>
                <c:pt idx="605">
                  <c:v>5.3440909736779646E-4</c:v>
                </c:pt>
                <c:pt idx="606">
                  <c:v>5.3563212296385034E-4</c:v>
                </c:pt>
                <c:pt idx="607">
                  <c:v>5.3685845465167598E-4</c:v>
                </c:pt>
                <c:pt idx="608">
                  <c:v>5.3808789975808859E-4</c:v>
                </c:pt>
                <c:pt idx="609">
                  <c:v>5.3932026514961139E-4</c:v>
                </c:pt>
                <c:pt idx="610">
                  <c:v>5.4055535726283441E-4</c:v>
                </c:pt>
                <c:pt idx="611">
                  <c:v>5.4179298213483118E-4</c:v>
                </c:pt>
                <c:pt idx="612">
                  <c:v>5.4303294543362856E-4</c:v>
                </c:pt>
                <c:pt idx="613">
                  <c:v>5.4427505248872668E-4</c:v>
                </c:pt>
                <c:pt idx="614">
                  <c:v>5.4551910832166301E-4</c:v>
                </c:pt>
                <c:pt idx="615">
                  <c:v>5.4676491767661464E-4</c:v>
                </c:pt>
                <c:pt idx="616">
                  <c:v>5.4801228505103666E-4</c:v>
                </c:pt>
                <c:pt idx="617">
                  <c:v>5.4926101472632942E-4</c:v>
                </c:pt>
                <c:pt idx="618">
                  <c:v>5.5051091079853169E-4</c:v>
                </c:pt>
                <c:pt idx="619">
                  <c:v>5.5176177720903336E-4</c:v>
                </c:pt>
                <c:pt idx="620">
                  <c:v>5.5301341777530305E-4</c:v>
                </c:pt>
                <c:pt idx="621">
                  <c:v>5.542656362216283E-4</c:v>
                </c:pt>
                <c:pt idx="622">
                  <c:v>5.5551823620985969E-4</c:v>
                </c:pt>
                <c:pt idx="623">
                  <c:v>5.567710213701568E-4</c:v>
                </c:pt>
                <c:pt idx="624">
                  <c:v>5.5802379533172988E-4</c:v>
                </c:pt>
                <c:pt idx="625">
                  <c:v>5.5927636175357538E-4</c:v>
                </c:pt>
                <c:pt idx="626">
                  <c:v>5.6052852435519384E-4</c:v>
                </c:pt>
                <c:pt idx="627">
                  <c:v>5.6178008694729041E-4</c:v>
                </c:pt>
                <c:pt idx="628">
                  <c:v>5.6303085346245821E-4</c:v>
                </c:pt>
                <c:pt idx="629">
                  <c:v>5.642806279858311E-4</c:v>
                </c:pt>
                <c:pt idx="630">
                  <c:v>5.6552921478569254E-4</c:v>
                </c:pt>
                <c:pt idx="631">
                  <c:v>5.6677641834407169E-4</c:v>
                </c:pt>
                <c:pt idx="632">
                  <c:v>5.6802204338726714E-4</c:v>
                </c:pt>
                <c:pt idx="633">
                  <c:v>5.6926589491635479E-4</c:v>
                </c:pt>
                <c:pt idx="634">
                  <c:v>5.7050777823762207E-4</c:v>
                </c:pt>
                <c:pt idx="635">
                  <c:v>5.7174749899295075E-4</c:v>
                </c:pt>
                <c:pt idx="636">
                  <c:v>5.7298486319015132E-4</c:v>
                </c:pt>
                <c:pt idx="637">
                  <c:v>5.7421967723320945E-4</c:v>
                </c:pt>
                <c:pt idx="638">
                  <c:v>5.7545174795248634E-4</c:v>
                </c:pt>
                <c:pt idx="639">
                  <c:v>5.7668088263481852E-4</c:v>
                </c:pt>
                <c:pt idx="640">
                  <c:v>5.7790688905356719E-4</c:v>
                </c:pt>
                <c:pt idx="641">
                  <c:v>5.7912957549856E-4</c:v>
                </c:pt>
                <c:pt idx="642">
                  <c:v>5.8034875080594721E-4</c:v>
                </c:pt>
                <c:pt idx="643">
                  <c:v>5.8156422438797989E-4</c:v>
                </c:pt>
                <c:pt idx="644">
                  <c:v>5.8277580626267251E-4</c:v>
                </c:pt>
                <c:pt idx="645">
                  <c:v>5.83983307083364E-4</c:v>
                </c:pt>
                <c:pt idx="646">
                  <c:v>5.8518653816819254E-4</c:v>
                </c:pt>
                <c:pt idx="647">
                  <c:v>5.8638531152942479E-4</c:v>
                </c:pt>
                <c:pt idx="648">
                  <c:v>5.875794399027019E-4</c:v>
                </c:pt>
                <c:pt idx="649">
                  <c:v>5.8876873677613396E-4</c:v>
                </c:pt>
                <c:pt idx="650">
                  <c:v>5.8995301641930563E-4</c:v>
                </c:pt>
                <c:pt idx="651">
                  <c:v>5.9113209391210581E-4</c:v>
                </c:pt>
                <c:pt idx="652">
                  <c:v>5.9230578517347236E-4</c:v>
                </c:pt>
                <c:pt idx="653">
                  <c:v>5.9347390698995706E-4</c:v>
                </c:pt>
                <c:pt idx="654">
                  <c:v>5.9463627704417206E-4</c:v>
                </c:pt>
                <c:pt idx="655">
                  <c:v>5.9579271394307549E-4</c:v>
                </c:pt>
                <c:pt idx="656">
                  <c:v>5.9694303724612205E-4</c:v>
                </c:pt>
                <c:pt idx="657">
                  <c:v>5.9808706749323601E-4</c:v>
                </c:pt>
                <c:pt idx="658">
                  <c:v>5.9922462623263398E-4</c:v>
                </c:pt>
                <c:pt idx="659">
                  <c:v>6.0035553604849488E-4</c:v>
                </c:pt>
                <c:pt idx="660">
                  <c:v>6.0147962058843582E-4</c:v>
                </c:pt>
                <c:pt idx="661">
                  <c:v>6.0259670459083745E-4</c:v>
                </c:pt>
                <c:pt idx="662">
                  <c:v>6.0370661391197841E-4</c:v>
                </c:pt>
                <c:pt idx="663">
                  <c:v>6.0480917555299357E-4</c:v>
                </c:pt>
                <c:pt idx="664">
                  <c:v>6.0590421768664583E-4</c:v>
                </c:pt>
                <c:pt idx="665">
                  <c:v>6.0699156968391623E-4</c:v>
                </c:pt>
                <c:pt idx="666">
                  <c:v>6.0807106214037527E-4</c:v>
                </c:pt>
                <c:pt idx="667">
                  <c:v>6.0914252690239023E-4</c:v>
                </c:pt>
                <c:pt idx="668">
                  <c:v>6.1020579709310956E-4</c:v>
                </c:pt>
                <c:pt idx="669">
                  <c:v>6.1126070713823834E-4</c:v>
                </c:pt>
                <c:pt idx="670">
                  <c:v>6.1230709279162386E-4</c:v>
                </c:pt>
                <c:pt idx="671">
                  <c:v>6.1334479116060886E-4</c:v>
                </c:pt>
                <c:pt idx="672">
                  <c:v>6.143736407311683E-4</c:v>
                </c:pt>
                <c:pt idx="673">
                  <c:v>6.1539348139284702E-4</c:v>
                </c:pt>
                <c:pt idx="674">
                  <c:v>6.1640415446343789E-4</c:v>
                </c:pt>
                <c:pt idx="675">
                  <c:v>6.1740550271346646E-4</c:v>
                </c:pt>
                <c:pt idx="676">
                  <c:v>6.1839737039040847E-4</c:v>
                </c:pt>
                <c:pt idx="677">
                  <c:v>6.1937960324270349E-4</c:v>
                </c:pt>
                <c:pt idx="678">
                  <c:v>6.2035204854350495E-4</c:v>
                </c:pt>
                <c:pt idx="679">
                  <c:v>6.2131455511419895E-4</c:v>
                </c:pt>
                <c:pt idx="680">
                  <c:v>6.2226697334767211E-4</c:v>
                </c:pt>
                <c:pt idx="681">
                  <c:v>6.2320915523132628E-4</c:v>
                </c:pt>
                <c:pt idx="682">
                  <c:v>6.2414095436985086E-4</c:v>
                </c:pt>
                <c:pt idx="683">
                  <c:v>6.2506222600772177E-4</c:v>
                </c:pt>
                <c:pt idx="684">
                  <c:v>6.2597282705144906E-4</c:v>
                </c:pt>
                <c:pt idx="685">
                  <c:v>6.2687261609155765E-4</c:v>
                </c:pt>
                <c:pt idx="686">
                  <c:v>6.277614534242992E-4</c:v>
                </c:pt>
                <c:pt idx="687">
                  <c:v>6.2863920107310615E-4</c:v>
                </c:pt>
                <c:pt idx="688">
                  <c:v>6.2950572280974504E-4</c:v>
                </c:pt>
                <c:pt idx="689">
                  <c:v>6.3036088417521845E-4</c:v>
                </c:pt>
                <c:pt idx="690">
                  <c:v>6.312045525003725E-4</c:v>
                </c:pt>
                <c:pt idx="691">
                  <c:v>6.3203659692622632E-4</c:v>
                </c:pt>
                <c:pt idx="692">
                  <c:v>6.3285688842401166E-4</c:v>
                </c:pt>
                <c:pt idx="693">
                  <c:v>6.3366529981493096E-4</c:v>
                </c:pt>
                <c:pt idx="694">
                  <c:v>6.3446170578960309E-4</c:v>
                </c:pt>
                <c:pt idx="695">
                  <c:v>6.3524598292724675E-4</c:v>
                </c:pt>
                <c:pt idx="696">
                  <c:v>6.3601800971452164E-4</c:v>
                </c:pt>
                <c:pt idx="697">
                  <c:v>6.3677766656412154E-4</c:v>
                </c:pt>
                <c:pt idx="698">
                  <c:v>6.3752483583300837E-4</c:v>
                </c:pt>
                <c:pt idx="699">
                  <c:v>6.3825940184038623E-4</c:v>
                </c:pt>
                <c:pt idx="700">
                  <c:v>6.3898125088533275E-4</c:v>
                </c:pt>
                <c:pt idx="701">
                  <c:v>6.3969027126413794E-4</c:v>
                </c:pt>
                <c:pt idx="702">
                  <c:v>6.4038635328732762E-4</c:v>
                </c:pt>
                <c:pt idx="703">
                  <c:v>6.4106938929634968E-4</c:v>
                </c:pt>
                <c:pt idx="704">
                  <c:v>6.4173927367997701E-4</c:v>
                </c:pt>
                <c:pt idx="705">
                  <c:v>6.4239590289034629E-4</c:v>
                </c:pt>
                <c:pt idx="706">
                  <c:v>6.4303917545870668E-4</c:v>
                </c:pt>
                <c:pt idx="707">
                  <c:v>6.4366899201083016E-4</c:v>
                </c:pt>
                <c:pt idx="708">
                  <c:v>6.4428525528207941E-4</c:v>
                </c:pt>
                <c:pt idx="709">
                  <c:v>6.4488787013217467E-4</c:v>
                </c:pt>
                <c:pt idx="710">
                  <c:v>6.4547674355958963E-4</c:v>
                </c:pt>
                <c:pt idx="711">
                  <c:v>6.4605178471564655E-4</c:v>
                </c:pt>
                <c:pt idx="712">
                  <c:v>6.4661290491825575E-4</c:v>
                </c:pt>
                <c:pt idx="713">
                  <c:v>6.4716001766531575E-4</c:v>
                </c:pt>
                <c:pt idx="714">
                  <c:v>6.4769303864777603E-4</c:v>
                </c:pt>
                <c:pt idx="715">
                  <c:v>6.4821188576235625E-4</c:v>
                </c:pt>
                <c:pt idx="716">
                  <c:v>6.4871647912392394E-4</c:v>
                </c:pt>
                <c:pt idx="717">
                  <c:v>6.4920674107751234E-4</c:v>
                </c:pt>
                <c:pt idx="718">
                  <c:v>6.4968259621000363E-4</c:v>
                </c:pt>
                <c:pt idx="719">
                  <c:v>6.5014397136145302E-4</c:v>
                </c:pt>
                <c:pt idx="720">
                  <c:v>6.5059079563606413E-4</c:v>
                </c:pt>
                <c:pt idx="721">
                  <c:v>6.5102300041281391E-4</c:v>
                </c:pt>
                <c:pt idx="722">
                  <c:v>6.514405193557189E-4</c:v>
                </c:pt>
                <c:pt idx="723">
                  <c:v>6.5184328842372928E-4</c:v>
                </c:pt>
                <c:pt idx="724">
                  <c:v>6.5223124588030372E-4</c:v>
                </c:pt>
                <c:pt idx="725">
                  <c:v>6.526043323025855E-4</c:v>
                </c:pt>
                <c:pt idx="726">
                  <c:v>6.5296249059023574E-4</c:v>
                </c:pt>
                <c:pt idx="727">
                  <c:v>6.5330566597390457E-4</c:v>
                </c:pt>
                <c:pt idx="728">
                  <c:v>6.5363380602333839E-4</c:v>
                </c:pt>
                <c:pt idx="729">
                  <c:v>6.5394686065511627E-4</c:v>
                </c:pt>
                <c:pt idx="730">
                  <c:v>6.5424478214002831E-4</c:v>
                </c:pt>
                <c:pt idx="731">
                  <c:v>6.5452752511008824E-4</c:v>
                </c:pt>
                <c:pt idx="732">
                  <c:v>6.5479504656516829E-4</c:v>
                </c:pt>
                <c:pt idx="733">
                  <c:v>6.5504730587927836E-4</c:v>
                </c:pt>
                <c:pt idx="734">
                  <c:v>6.5528426480646962E-4</c:v>
                </c:pt>
                <c:pt idx="735">
                  <c:v>6.5550588748636751E-4</c:v>
                </c:pt>
                <c:pt idx="736">
                  <c:v>6.5571214044933719E-4</c:v>
                </c:pt>
                <c:pt idx="737">
                  <c:v>6.5590299262126923E-4</c:v>
                </c:pt>
                <c:pt idx="738">
                  <c:v>6.5607841532801356E-4</c:v>
                </c:pt>
                <c:pt idx="739">
                  <c:v>6.5623838229941279E-4</c:v>
                </c:pt>
                <c:pt idx="740">
                  <c:v>6.5638286967298527E-4</c:v>
                </c:pt>
                <c:pt idx="741">
                  <c:v>6.5651185599722008E-4</c:v>
                </c:pt>
                <c:pt idx="742">
                  <c:v>6.5662532223451087E-4</c:v>
                </c:pt>
                <c:pt idx="743">
                  <c:v>6.5672325176370559E-4</c:v>
                </c:pt>
                <c:pt idx="744">
                  <c:v>6.5680563038227795E-4</c:v>
                </c:pt>
                <c:pt idx="745">
                  <c:v>6.5687244630814156E-4</c:v>
                </c:pt>
                <c:pt idx="746">
                  <c:v>6.5692369018107008E-4</c:v>
                </c:pt>
                <c:pt idx="747">
                  <c:v>6.569593550637561E-4</c:v>
                </c:pt>
                <c:pt idx="748">
                  <c:v>6.5697943644248266E-4</c:v>
                </c:pt>
                <c:pt idx="749">
                  <c:v>6.5698393222743141E-4</c:v>
                </c:pt>
                <c:pt idx="750">
                  <c:v>6.5697284275261186E-4</c:v>
                </c:pt>
                <c:pt idx="751">
                  <c:v>6.5694617077540472E-4</c:v>
                </c:pt>
                <c:pt idx="752">
                  <c:v>6.5690392147575185E-4</c:v>
                </c:pt>
                <c:pt idx="753">
                  <c:v>6.5684610245494968E-4</c:v>
                </c:pt>
                <c:pt idx="754">
                  <c:v>6.56772723734087E-4</c:v>
                </c:pt>
                <c:pt idx="755">
                  <c:v>6.5668379775209184E-4</c:v>
                </c:pt>
                <c:pt idx="756">
                  <c:v>6.5657933936342128E-4</c:v>
                </c:pt>
                <c:pt idx="757">
                  <c:v>6.5645936583536707E-4</c:v>
                </c:pt>
                <c:pt idx="758">
                  <c:v>6.5632389684498987E-4</c:v>
                </c:pt>
                <c:pt idx="759">
                  <c:v>6.5617295447568773E-4</c:v>
                </c:pt>
                <c:pt idx="760">
                  <c:v>6.5600656321338727E-4</c:v>
                </c:pt>
                <c:pt idx="761">
                  <c:v>6.5582474994236564E-4</c:v>
                </c:pt>
                <c:pt idx="762">
                  <c:v>6.556275439407028E-4</c:v>
                </c:pt>
                <c:pt idx="763">
                  <c:v>6.5541497687536727E-4</c:v>
                </c:pt>
                <c:pt idx="764">
                  <c:v>6.5518708279693684E-4</c:v>
                </c:pt>
                <c:pt idx="765">
                  <c:v>6.5494389813393252E-4</c:v>
                </c:pt>
                <c:pt idx="766">
                  <c:v>6.5468546168681249E-4</c:v>
                </c:pt>
                <c:pt idx="767">
                  <c:v>6.5441181462159114E-4</c:v>
                </c:pt>
                <c:pt idx="768">
                  <c:v>6.5412300046307874E-4</c:v>
                </c:pt>
                <c:pt idx="769">
                  <c:v>6.5381906508778383E-4</c:v>
                </c:pt>
                <c:pt idx="770">
                  <c:v>6.5350005671642919E-4</c:v>
                </c:pt>
                <c:pt idx="771">
                  <c:v>6.5316602590613471E-4</c:v>
                </c:pt>
                <c:pt idx="772">
                  <c:v>6.5281702554221047E-4</c:v>
                </c:pt>
                <c:pt idx="773">
                  <c:v>6.5245311082961523E-4</c:v>
                </c:pt>
                <c:pt idx="774">
                  <c:v>6.5207433928404302E-4</c:v>
                </c:pt>
                <c:pt idx="775">
                  <c:v>6.5168077072267467E-4</c:v>
                </c:pt>
                <c:pt idx="776">
                  <c:v>6.5127246725454402E-4</c:v>
                </c:pt>
                <c:pt idx="777">
                  <c:v>6.5084949327058779E-4</c:v>
                </c:pt>
                <c:pt idx="778">
                  <c:v>6.5041191543332055E-4</c:v>
                </c:pt>
                <c:pt idx="779">
                  <c:v>6.4995980266616409E-4</c:v>
                </c:pt>
                <c:pt idx="780">
                  <c:v>6.4949322614245102E-4</c:v>
                </c:pt>
                <c:pt idx="781">
                  <c:v>6.4901225927404453E-4</c:v>
                </c:pt>
                <c:pt idx="782">
                  <c:v>6.4851697769965986E-4</c:v>
                </c:pt>
                <c:pt idx="783">
                  <c:v>6.4800745927279799E-4</c:v>
                </c:pt>
                <c:pt idx="784">
                  <c:v>6.4748378404939043E-4</c:v>
                </c:pt>
                <c:pt idx="785">
                  <c:v>6.469460342750494E-4</c:v>
                </c:pt>
                <c:pt idx="786">
                  <c:v>6.4639429437204237E-4</c:v>
                </c:pt>
                <c:pt idx="787">
                  <c:v>6.4582865092588653E-4</c:v>
                </c:pt>
                <c:pt idx="788">
                  <c:v>6.4524919267162592E-4</c:v>
                </c:pt>
                <c:pt idx="789">
                  <c:v>6.4465601047980004E-4</c:v>
                </c:pt>
                <c:pt idx="790">
                  <c:v>6.4404919734205519E-4</c:v>
                </c:pt>
                <c:pt idx="791">
                  <c:v>6.4342884835644502E-4</c:v>
                </c:pt>
                <c:pt idx="792">
                  <c:v>6.4279506071241604E-4</c:v>
                </c:pt>
                <c:pt idx="793">
                  <c:v>6.4214793367546087E-4</c:v>
                </c:pt>
                <c:pt idx="794">
                  <c:v>6.4148756857146426E-4</c:v>
                </c:pt>
                <c:pt idx="795">
                  <c:v>6.4081406877072216E-4</c:v>
                </c:pt>
                <c:pt idx="796">
                  <c:v>6.4012753967166293E-4</c:v>
                </c:pt>
                <c:pt idx="797">
                  <c:v>6.394280886842425E-4</c:v>
                </c:pt>
                <c:pt idx="798">
                  <c:v>6.3871582521305933E-4</c:v>
                </c:pt>
                <c:pt idx="799">
                  <c:v>6.3799086064012672E-4</c:v>
                </c:pt>
                <c:pt idx="800">
                  <c:v>6.3725330830737947E-4</c:v>
                </c:pt>
                <c:pt idx="801">
                  <c:v>6.3650328349885814E-4</c:v>
                </c:pt>
                <c:pt idx="802">
                  <c:v>6.3574090342260732E-4</c:v>
                </c:pt>
                <c:pt idx="803">
                  <c:v>6.3496628719228313E-4</c:v>
                </c:pt>
                <c:pt idx="804">
                  <c:v>6.3417955580846144E-4</c:v>
                </c:pt>
                <c:pt idx="805">
                  <c:v>6.333808321396571E-4</c:v>
                </c:pt>
                <c:pt idx="806">
                  <c:v>6.3257024090307976E-4</c:v>
                </c:pt>
                <c:pt idx="807">
                  <c:v>6.3174790864508159E-4</c:v>
                </c:pt>
                <c:pt idx="808">
                  <c:v>6.3091396372134435E-4</c:v>
                </c:pt>
                <c:pt idx="809">
                  <c:v>6.3006853627677951E-4</c:v>
                </c:pt>
                <c:pt idx="810">
                  <c:v>6.2921175822516469E-4</c:v>
                </c:pt>
                <c:pt idx="811">
                  <c:v>6.2834376322851203E-4</c:v>
                </c:pt>
                <c:pt idx="812">
                  <c:v>6.2746468667616265E-4</c:v>
                </c:pt>
                <c:pt idx="813">
                  <c:v>6.2657466566362293E-4</c:v>
                </c:pt>
                <c:pt idx="814">
                  <c:v>6.2567383897114937E-4</c:v>
                </c:pt>
                <c:pt idx="815">
                  <c:v>6.247623470420591E-4</c:v>
                </c:pt>
                <c:pt idx="816">
                  <c:v>6.238403319608057E-4</c:v>
                </c:pt>
                <c:pt idx="817">
                  <c:v>6.2290793743080141E-4</c:v>
                </c:pt>
                <c:pt idx="818">
                  <c:v>6.2196530875198864E-4</c:v>
                </c:pt>
                <c:pt idx="819">
                  <c:v>6.2101259279817502E-4</c:v>
                </c:pt>
                <c:pt idx="820">
                  <c:v>6.200499379941187E-4</c:v>
                </c:pt>
                <c:pt idx="821">
                  <c:v>6.190774942924067E-4</c:v>
                </c:pt>
                <c:pt idx="822">
                  <c:v>6.1809541315006541E-4</c:v>
                </c:pt>
                <c:pt idx="823">
                  <c:v>6.1710384750496674E-4</c:v>
                </c:pt>
                <c:pt idx="824">
                  <c:v>6.16102951752005E-4</c:v>
                </c:pt>
                <c:pt idx="825">
                  <c:v>6.1509288171905771E-4</c:v>
                </c:pt>
                <c:pt idx="826">
                  <c:v>6.140737946427131E-4</c:v>
                </c:pt>
                <c:pt idx="827">
                  <c:v>6.1304584914380757E-4</c:v>
                </c:pt>
                <c:pt idx="828">
                  <c:v>6.1200920520274309E-4</c:v>
                </c:pt>
                <c:pt idx="829">
                  <c:v>6.1096402413458515E-4</c:v>
                </c:pt>
                <c:pt idx="830">
                  <c:v>6.0991046856399432E-4</c:v>
                </c:pt>
                <c:pt idx="831">
                  <c:v>6.088487023999269E-4</c:v>
                </c:pt>
                <c:pt idx="832">
                  <c:v>6.0777889081015438E-4</c:v>
                </c:pt>
                <c:pt idx="833">
                  <c:v>6.0670120019559889E-4</c:v>
                </c:pt>
                <c:pt idx="834">
                  <c:v>6.0561579816447884E-4</c:v>
                </c:pt>
                <c:pt idx="835">
                  <c:v>6.0452285350626027E-4</c:v>
                </c:pt>
                <c:pt idx="836">
                  <c:v>6.0342253616546082E-4</c:v>
                </c:pt>
                <c:pt idx="837">
                  <c:v>6.0231501721524385E-4</c:v>
                </c:pt>
                <c:pt idx="838">
                  <c:v>6.0120046883087135E-4</c:v>
                </c:pt>
                <c:pt idx="839">
                  <c:v>6.0007906426297623E-4</c:v>
                </c:pt>
                <c:pt idx="840">
                  <c:v>5.9895097781067878E-4</c:v>
                </c:pt>
                <c:pt idx="841">
                  <c:v>5.9781638479454501E-4</c:v>
                </c:pt>
                <c:pt idx="842">
                  <c:v>5.9667546152939355E-4</c:v>
                </c:pt>
                <c:pt idx="843">
                  <c:v>5.9552838529694919E-4</c:v>
                </c:pt>
                <c:pt idx="844">
                  <c:v>5.9437533431835996E-4</c:v>
                </c:pt>
                <c:pt idx="845">
                  <c:v>5.9321648772656197E-4</c:v>
                </c:pt>
                <c:pt idx="846">
                  <c:v>5.9205202553851849E-4</c:v>
                </c:pt>
                <c:pt idx="847">
                  <c:v>5.9088212862732758E-4</c:v>
                </c:pt>
                <c:pt idx="848">
                  <c:v>5.897069786941901E-4</c:v>
                </c:pt>
                <c:pt idx="849">
                  <c:v>5.885267582402717E-4</c:v>
                </c:pt>
                <c:pt idx="850">
                  <c:v>5.873416505384301E-4</c:v>
                </c:pt>
                <c:pt idx="851">
                  <c:v>5.8615183960483545E-4</c:v>
                </c:pt>
                <c:pt idx="852">
                  <c:v>5.8495751017048994E-4</c:v>
                </c:pt>
                <c:pt idx="853">
                  <c:v>5.8375884765261214E-4</c:v>
                </c:pt>
                <c:pt idx="854">
                  <c:v>5.8255603812596107E-4</c:v>
                </c:pt>
                <c:pt idx="855">
                  <c:v>5.8134926829402729E-4</c:v>
                </c:pt>
                <c:pt idx="856">
                  <c:v>5.8013872546014541E-4</c:v>
                </c:pt>
                <c:pt idx="857">
                  <c:v>5.7892459749853099E-4</c:v>
                </c:pt>
                <c:pt idx="858">
                  <c:v>5.7770707282520561E-4</c:v>
                </c:pt>
                <c:pt idx="859">
                  <c:v>5.7648634036887552E-4</c:v>
                </c:pt>
                <c:pt idx="860">
                  <c:v>5.7526258954169757E-4</c:v>
                </c:pt>
                <c:pt idx="861">
                  <c:v>5.7403601021002119E-4</c:v>
                </c:pt>
                <c:pt idx="862">
                  <c:v>5.7280679266501536E-4</c:v>
                </c:pt>
                <c:pt idx="863">
                  <c:v>5.715751275932766E-4</c:v>
                </c:pt>
                <c:pt idx="864">
                  <c:v>5.7034120604734545E-4</c:v>
                </c:pt>
                <c:pt idx="865">
                  <c:v>5.691052194162061E-4</c:v>
                </c:pt>
                <c:pt idx="866">
                  <c:v>5.678673593956981E-4</c:v>
                </c:pt>
                <c:pt idx="867">
                  <c:v>5.6662781795892509E-4</c:v>
                </c:pt>
                <c:pt idx="868">
                  <c:v>5.6538678732659007E-4</c:v>
                </c:pt>
                <c:pt idx="869">
                  <c:v>5.6414445993732112E-4</c:v>
                </c:pt>
                <c:pt idx="870">
                  <c:v>5.6290102841795786E-4</c:v>
                </c:pt>
                <c:pt idx="871">
                  <c:v>5.6165668555381034E-4</c:v>
                </c:pt>
                <c:pt idx="872">
                  <c:v>5.6041162425889753E-4</c:v>
                </c:pt>
                <c:pt idx="873">
                  <c:v>5.591660375461804E-4</c:v>
                </c:pt>
                <c:pt idx="874">
                  <c:v>5.5792011849777512E-4</c:v>
                </c:pt>
                <c:pt idx="875">
                  <c:v>5.5667406023514863E-4</c:v>
                </c:pt>
                <c:pt idx="876">
                  <c:v>5.554280558893376E-4</c:v>
                </c:pt>
                <c:pt idx="877">
                  <c:v>5.541822985711478E-4</c:v>
                </c:pt>
                <c:pt idx="878">
                  <c:v>5.5293698134136859E-4</c:v>
                </c:pt>
                <c:pt idx="879">
                  <c:v>5.5169229718099889E-4</c:v>
                </c:pt>
                <c:pt idx="880">
                  <c:v>5.5044843896148699E-4</c:v>
                </c:pt>
                <c:pt idx="881">
                  <c:v>5.4920559941499289E-4</c:v>
                </c:pt>
                <c:pt idx="882">
                  <c:v>5.4796397110467296E-4</c:v>
                </c:pt>
                <c:pt idx="883">
                  <c:v>5.4672374639499577E-4</c:v>
                </c:pt>
                <c:pt idx="884">
                  <c:v>5.4548511742209252E-4</c:v>
                </c:pt>
                <c:pt idx="885">
                  <c:v>5.4424827606414442E-4</c:v>
                </c:pt>
                <c:pt idx="886">
                  <c:v>5.430134139118132E-4</c:v>
                </c:pt>
                <c:pt idx="887">
                  <c:v>5.4178072223872071E-4</c:v>
                </c:pt>
                <c:pt idx="888">
                  <c:v>5.405503919719782E-4</c:v>
                </c:pt>
                <c:pt idx="889">
                  <c:v>5.3932261366277452E-4</c:v>
                </c:pt>
                <c:pt idx="890">
                  <c:v>5.3809757745702379E-4</c:v>
                </c:pt>
                <c:pt idx="891">
                  <c:v>5.3687547306607863E-4</c:v>
                </c:pt>
                <c:pt idx="892">
                  <c:v>5.3565648973751369E-4</c:v>
                </c:pt>
                <c:pt idx="893">
                  <c:v>5.344408162259839E-4</c:v>
                </c:pt>
                <c:pt idx="894">
                  <c:v>5.332286407641599E-4</c:v>
                </c:pt>
                <c:pt idx="895">
                  <c:v>5.3202015103374954E-4</c:v>
                </c:pt>
                <c:pt idx="896">
                  <c:v>5.3081553413660432E-4</c:v>
                </c:pt>
                <c:pt idx="897">
                  <c:v>5.2961497656591806E-4</c:v>
                </c:pt>
                <c:pt idx="898">
                  <c:v>5.2841866417752462E-4</c:v>
                </c:pt>
                <c:pt idx="899">
                  <c:v>5.2722678216129352E-4</c:v>
                </c:pt>
                <c:pt idx="900">
                  <c:v>5.2603951501263145E-4</c:v>
                </c:pt>
                <c:pt idx="901">
                  <c:v>5.2485704650409419E-4</c:v>
                </c:pt>
                <c:pt idx="902">
                  <c:v>5.2367955965711111E-4</c:v>
                </c:pt>
                <c:pt idx="903">
                  <c:v>5.2250723671382884E-4</c:v>
                </c:pt>
                <c:pt idx="904">
                  <c:v>5.213402591090759E-4</c:v>
                </c:pt>
                <c:pt idx="905">
                  <c:v>5.2017880744245572E-4</c:v>
                </c:pt>
                <c:pt idx="906">
                  <c:v>5.1902306145056834E-4</c:v>
                </c:pt>
                <c:pt idx="907">
                  <c:v>5.1787319997936951E-4</c:v>
                </c:pt>
                <c:pt idx="908">
                  <c:v>5.1672940095666702E-4</c:v>
                </c:pt>
                <c:pt idx="909">
                  <c:v>5.1559184136476196E-4</c:v>
                </c:pt>
                <c:pt idx="910">
                  <c:v>5.1446069721323648E-4</c:v>
                </c:pt>
                <c:pt idx="911">
                  <c:v>5.1333614351189473E-4</c:v>
                </c:pt>
                <c:pt idx="912">
                  <c:v>5.1221835424385695E-4</c:v>
                </c:pt>
                <c:pt idx="913">
                  <c:v>5.1110750233881704E-4</c:v>
                </c:pt>
                <c:pt idx="914">
                  <c:v>5.1000375964646062E-4</c:v>
                </c:pt>
                <c:pt idx="915">
                  <c:v>5.0890729691005444E-4</c:v>
                </c:pt>
                <c:pt idx="916">
                  <c:v>5.0781828374020456E-4</c:v>
                </c:pt>
                <c:pt idx="917">
                  <c:v>5.0673688858879275E-4</c:v>
                </c:pt>
                <c:pt idx="918">
                  <c:v>5.056632787230923E-4</c:v>
                </c:pt>
                <c:pt idx="919">
                  <c:v>5.0459762020006716E-4</c:v>
                </c:pt>
                <c:pt idx="920">
                  <c:v>5.0354007784085932E-4</c:v>
                </c:pt>
                <c:pt idx="921">
                  <c:v>5.0249081520546777E-4</c:v>
                </c:pt>
                <c:pt idx="922">
                  <c:v>5.0144999456762352E-4</c:v>
                </c:pt>
                <c:pt idx="923">
                  <c:v>5.0041777688986176E-4</c:v>
                </c:pt>
                <c:pt idx="924">
                  <c:v>4.993943217988004E-4</c:v>
                </c:pt>
                <c:pt idx="925">
                  <c:v>4.9837978756062237E-4</c:v>
                </c:pt>
                <c:pt idx="926">
                  <c:v>4.973743310567704E-4</c:v>
                </c:pt>
                <c:pt idx="927">
                  <c:v>4.9637810775985454E-4</c:v>
                </c:pt>
                <c:pt idx="928">
                  <c:v>4.9539127170977911E-4</c:v>
                </c:pt>
                <c:pt idx="929">
                  <c:v>4.9441397549009015E-4</c:v>
                </c:pt>
                <c:pt idx="930">
                  <c:v>4.9344637020454739E-4</c:v>
                </c:pt>
                <c:pt idx="931">
                  <c:v>4.9248860545392627E-4</c:v>
                </c:pt>
                <c:pt idx="932">
                  <c:v>4.9154082931305101E-4</c:v>
                </c:pt>
                <c:pt idx="933">
                  <c:v>4.9060318830806385E-4</c:v>
                </c:pt>
                <c:pt idx="934">
                  <c:v>4.896758273939323E-4</c:v>
                </c:pt>
                <c:pt idx="935">
                  <c:v>4.8875888993220025E-4</c:v>
                </c:pt>
                <c:pt idx="936">
                  <c:v>4.8785251766898411E-4</c:v>
                </c:pt>
                <c:pt idx="937">
                  <c:v>4.8695685071321789E-4</c:v>
                </c:pt>
                <c:pt idx="938">
                  <c:v>4.8607202751515139E-4</c:v>
                </c:pt>
                <c:pt idx="939">
                  <c:v>4.8519818484510282E-4</c:v>
                </c:pt>
                <c:pt idx="940">
                  <c:v>4.843354577724724E-4</c:v>
                </c:pt>
                <c:pt idx="941">
                  <c:v>4.8348397964501593E-4</c:v>
                </c:pt>
                <c:pt idx="942">
                  <c:v>4.8264388206838436E-4</c:v>
                </c:pt>
                <c:pt idx="943">
                  <c:v>4.8181529488593226E-4</c:v>
                </c:pt>
                <c:pt idx="944">
                  <c:v>4.8099834615879667E-4</c:v>
                </c:pt>
                <c:pt idx="945">
                  <c:v>4.8019316214625103E-4</c:v>
                </c:pt>
                <c:pt idx="946">
                  <c:v>4.7939986728633572E-4</c:v>
                </c:pt>
                <c:pt idx="947">
                  <c:v>4.7861858417677004E-4</c:v>
                </c:pt>
                <c:pt idx="948">
                  <c:v>4.7784943355614571E-4</c:v>
                </c:pt>
                <c:pt idx="949">
                  <c:v>4.770925342854081E-4</c:v>
                </c:pt>
                <c:pt idx="950">
                  <c:v>4.7634800332962491E-4</c:v>
                </c:pt>
                <c:pt idx="951">
                  <c:v>4.7561595574004698E-4</c:v>
                </c:pt>
                <c:pt idx="952">
                  <c:v>4.7489650463646336E-4</c:v>
                </c:pt>
                <c:pt idx="953">
                  <c:v>4.7418976118985336E-4</c:v>
                </c:pt>
                <c:pt idx="954">
                  <c:v>4.7349583460533774E-4</c:v>
                </c:pt>
                <c:pt idx="955">
                  <c:v>4.7281483210543263E-4</c:v>
                </c:pt>
                <c:pt idx="956">
                  <c:v>4.7214685891360745E-4</c:v>
                </c:pt>
                <c:pt idx="957">
                  <c:v>4.7149201823815074E-4</c:v>
                </c:pt>
                <c:pt idx="958">
                  <c:v>4.7085041125634471E-4</c:v>
                </c:pt>
                <c:pt idx="959">
                  <c:v>4.7022213709895248E-4</c:v>
                </c:pt>
                <c:pt idx="960">
                  <c:v>4.6960729283501934E-4</c:v>
                </c:pt>
                <c:pt idx="961">
                  <c:v>4.690059734569904E-4</c:v>
                </c:pt>
                <c:pt idx="962">
                  <c:v>4.6841827186614755E-4</c:v>
                </c:pt>
                <c:pt idx="963">
                  <c:v>4.6784427885836725E-4</c:v>
                </c:pt>
                <c:pt idx="964">
                  <c:v>4.6728408311020133E-4</c:v>
                </c:pt>
                <c:pt idx="965">
                  <c:v>4.6673777116528387E-4</c:v>
                </c:pt>
                <c:pt idx="966">
                  <c:v>4.662054274210639E-4</c:v>
                </c:pt>
                <c:pt idx="967">
                  <c:v>4.656871341158694E-4</c:v>
                </c:pt>
                <c:pt idx="968">
                  <c:v>4.6518297131630123E-4</c:v>
                </c:pt>
                <c:pt idx="969">
                  <c:v>4.6469301690496058E-4</c:v>
                </c:pt>
                <c:pt idx="970">
                  <c:v>4.6421734656851212E-4</c:v>
                </c:pt>
                <c:pt idx="971">
                  <c:v>4.637560337860831E-4</c:v>
                </c:pt>
                <c:pt idx="972">
                  <c:v>4.6330914981800183E-4</c:v>
                </c:pt>
                <c:pt idx="973">
                  <c:v>4.6287676369487598E-4</c:v>
                </c:pt>
                <c:pt idx="974">
                  <c:v>4.6245894220701321E-4</c:v>
                </c:pt>
                <c:pt idx="975">
                  <c:v>4.6205574989418517E-4</c:v>
                </c:pt>
                <c:pt idx="976">
                  <c:v>4.6166724903573683E-4</c:v>
                </c:pt>
                <c:pt idx="977">
                  <c:v>4.6129349964104213E-4</c:v>
                </c:pt>
                <c:pt idx="978">
                  <c:v>4.609345594403078E-4</c:v>
                </c:pt>
                <c:pt idx="979">
                  <c:v>4.6059048387572706E-4</c:v>
                </c:pt>
                <c:pt idx="980">
                  <c:v>4.6026132609298313E-4</c:v>
                </c:pt>
                <c:pt idx="981">
                  <c:v>4.5994713693310591E-4</c:v>
                </c:pt>
                <c:pt idx="982">
                  <c:v>4.59647964924681E-4</c:v>
                </c:pt>
                <c:pt idx="983">
                  <c:v>4.5936385627641399E-4</c:v>
                </c:pt>
                <c:pt idx="984">
                  <c:v>4.5909485487004959E-4</c:v>
                </c:pt>
                <c:pt idx="985">
                  <c:v>4.5884100225364815E-4</c:v>
                </c:pt>
                <c:pt idx="986">
                  <c:v>4.5860233763521917E-4</c:v>
                </c:pt>
                <c:pt idx="987">
                  <c:v>4.5837889787671396E-4</c:v>
                </c:pt>
                <c:pt idx="988">
                  <c:v>4.5817071748837762E-4</c:v>
                </c:pt>
                <c:pt idx="989">
                  <c:v>4.5797782862346117E-4</c:v>
                </c:pt>
                <c:pt idx="990">
                  <c:v>4.5780026107329565E-4</c:v>
                </c:pt>
                <c:pt idx="991">
                  <c:v>4.5763804226272702E-4</c:v>
                </c:pt>
                <c:pt idx="992">
                  <c:v>4.5749119724591483E-4</c:v>
                </c:pt>
                <c:pt idx="993">
                  <c:v>4.5735974870249319E-4</c:v>
                </c:pt>
                <c:pt idx="994">
                  <c:v>4.5724371693409626E-4</c:v>
                </c:pt>
                <c:pt idx="995">
                  <c:v>4.571431198612478E-4</c:v>
                </c:pt>
                <c:pt idx="996">
                  <c:v>4.5705797302061544E-4</c:v>
                </c:pt>
                <c:pt idx="997">
                  <c:v>4.569882895626303E-4</c:v>
                </c:pt>
                <c:pt idx="998">
                  <c:v>4.5693408024947258E-4</c:v>
                </c:pt>
                <c:pt idx="999">
                  <c:v>4.5689535345342237E-4</c:v>
                </c:pt>
                <c:pt idx="1000">
                  <c:v>4.5687211515557706E-4</c:v>
                </c:pt>
              </c:numCache>
            </c:numRef>
          </c:yVal>
          <c:smooth val="1"/>
        </c:ser>
        <c:ser>
          <c:idx val="3"/>
          <c:order val="3"/>
          <c:tx>
            <c:v>2nd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Sheet1!$G$2:$G$1002</c:f>
              <c:numCache>
                <c:formatCode>0.00E+00</c:formatCode>
                <c:ptCount val="1001"/>
                <c:pt idx="0">
                  <c:v>8.0079903464134712E-4</c:v>
                </c:pt>
                <c:pt idx="1">
                  <c:v>8.0079128843070502E-4</c:v>
                </c:pt>
                <c:pt idx="2">
                  <c:v>8.0079128843069905E-4</c:v>
                </c:pt>
                <c:pt idx="3">
                  <c:v>8.0081796306200666E-4</c:v>
                </c:pt>
                <c:pt idx="4">
                  <c:v>8.0089797904450374E-4</c:v>
                </c:pt>
                <c:pt idx="5">
                  <c:v>8.0103131264641224E-4</c:v>
                </c:pt>
                <c:pt idx="6">
                  <c:v>8.0121792432309648E-4</c:v>
                </c:pt>
                <c:pt idx="7">
                  <c:v>8.0145775872955238E-4</c:v>
                </c:pt>
                <c:pt idx="8">
                  <c:v>8.0175074473788665E-4</c:v>
                </c:pt>
                <c:pt idx="9">
                  <c:v>8.0209679545977886E-4</c:v>
                </c:pt>
                <c:pt idx="10">
                  <c:v>8.0249580827392118E-4</c:v>
                </c:pt>
                <c:pt idx="11">
                  <c:v>8.0294766485842464E-4</c:v>
                </c:pt>
                <c:pt idx="12">
                  <c:v>8.0345223122818196E-4</c:v>
                </c:pt>
                <c:pt idx="13">
                  <c:v>8.0400935777717383E-4</c:v>
                </c:pt>
                <c:pt idx="14">
                  <c:v>8.04618879325706E-4</c:v>
                </c:pt>
                <c:pt idx="15">
                  <c:v>8.0528061517255896E-4</c:v>
                </c:pt>
                <c:pt idx="16">
                  <c:v>8.0599436915203488E-4</c:v>
                </c:pt>
                <c:pt idx="17">
                  <c:v>8.0675992969588201E-4</c:v>
                </c:pt>
                <c:pt idx="18">
                  <c:v>8.0757706990007496E-4</c:v>
                </c:pt>
                <c:pt idx="19">
                  <c:v>8.0844554759643009E-4</c:v>
                </c:pt>
                <c:pt idx="20">
                  <c:v>8.09365105429031E-4</c:v>
                </c:pt>
                <c:pt idx="21">
                  <c:v>8.1033547093543868E-4</c:v>
                </c:pt>
                <c:pt idx="22">
                  <c:v>8.113563566326589E-4</c:v>
                </c:pt>
                <c:pt idx="23">
                  <c:v>8.1242746010783964E-4</c:v>
                </c:pt>
                <c:pt idx="24">
                  <c:v>8.1354846411366589E-4</c:v>
                </c:pt>
                <c:pt idx="25">
                  <c:v>8.1471903666842133E-4</c:v>
                </c:pt>
                <c:pt idx="26">
                  <c:v>8.1593883116068367E-4</c:v>
                </c:pt>
                <c:pt idx="27">
                  <c:v>8.1720748645861734E-4</c:v>
                </c:pt>
                <c:pt idx="28">
                  <c:v>8.1852462702382864E-4</c:v>
                </c:pt>
                <c:pt idx="29">
                  <c:v>8.1988986302974334E-4</c:v>
                </c:pt>
                <c:pt idx="30">
                  <c:v>8.2130279048446965E-4</c:v>
                </c:pt>
                <c:pt idx="31">
                  <c:v>8.2276299135810248E-4</c:v>
                </c:pt>
                <c:pt idx="32">
                  <c:v>8.2427003371442946E-4</c:v>
                </c:pt>
                <c:pt idx="33">
                  <c:v>8.2582347184699209E-4</c:v>
                </c:pt>
                <c:pt idx="34">
                  <c:v>8.2742284641945879E-4</c:v>
                </c:pt>
                <c:pt idx="35">
                  <c:v>8.290676846102608E-4</c:v>
                </c:pt>
                <c:pt idx="36">
                  <c:v>8.3075750026144458E-4</c:v>
                </c:pt>
                <c:pt idx="37">
                  <c:v>8.3249179403168967E-4</c:v>
                </c:pt>
                <c:pt idx="38">
                  <c:v>8.3427005355344111E-4</c:v>
                </c:pt>
                <c:pt idx="39">
                  <c:v>8.3609175359410516E-4</c:v>
                </c:pt>
                <c:pt idx="40">
                  <c:v>8.3795635622125166E-4</c:v>
                </c:pt>
                <c:pt idx="41">
                  <c:v>8.3986331097177193E-4</c:v>
                </c:pt>
                <c:pt idx="42">
                  <c:v>8.4181205502493128E-4</c:v>
                </c:pt>
                <c:pt idx="43">
                  <c:v>8.4380201337926216E-4</c:v>
                </c:pt>
                <c:pt idx="44">
                  <c:v>8.4583259903323678E-4</c:v>
                </c:pt>
                <c:pt idx="45">
                  <c:v>8.4790321316965944E-4</c:v>
                </c:pt>
                <c:pt idx="46">
                  <c:v>8.5001324534371685E-4</c:v>
                </c:pt>
                <c:pt idx="47">
                  <c:v>8.5216207367462451E-4</c:v>
                </c:pt>
                <c:pt idx="48">
                  <c:v>8.5434906504080381E-4</c:v>
                </c:pt>
                <c:pt idx="49">
                  <c:v>8.5657357527852698E-4</c:v>
                </c:pt>
                <c:pt idx="50">
                  <c:v>8.5883494938396017E-4</c:v>
                </c:pt>
                <c:pt idx="51">
                  <c:v>8.6113252171854187E-4</c:v>
                </c:pt>
                <c:pt idx="52">
                  <c:v>8.6346561621762348E-4</c:v>
                </c:pt>
                <c:pt idx="53">
                  <c:v>8.6583354660230692E-4</c:v>
                </c:pt>
                <c:pt idx="54">
                  <c:v>8.6823561659440398E-4</c:v>
                </c:pt>
                <c:pt idx="55">
                  <c:v>8.7067112013445203E-4</c:v>
                </c:pt>
                <c:pt idx="56">
                  <c:v>8.7313934160270553E-4</c:v>
                </c:pt>
                <c:pt idx="57">
                  <c:v>8.7563955604303811E-4</c:v>
                </c:pt>
                <c:pt idx="58">
                  <c:v>8.7817102938967425E-4</c:v>
                </c:pt>
                <c:pt idx="59">
                  <c:v>8.8073301869667775E-4</c:v>
                </c:pt>
                <c:pt idx="60">
                  <c:v>8.8332477237012185E-4</c:v>
                </c:pt>
                <c:pt idx="61">
                  <c:v>8.859455304028607E-4</c:v>
                </c:pt>
                <c:pt idx="62">
                  <c:v>8.8859452461182646E-4</c:v>
                </c:pt>
                <c:pt idx="63">
                  <c:v>8.9127097887777278E-4</c:v>
                </c:pt>
                <c:pt idx="64">
                  <c:v>8.9397410938738442E-4</c:v>
                </c:pt>
                <c:pt idx="65">
                  <c:v>8.9670312487767189E-4</c:v>
                </c:pt>
                <c:pt idx="66">
                  <c:v>8.9945722688257197E-4</c:v>
                </c:pt>
                <c:pt idx="67">
                  <c:v>9.022356099816697E-4</c:v>
                </c:pt>
                <c:pt idx="68">
                  <c:v>9.0503746205096685E-4</c:v>
                </c:pt>
                <c:pt idx="69">
                  <c:v>9.0786196451559146E-4</c:v>
                </c:pt>
                <c:pt idx="70">
                  <c:v>9.1070829260440445E-4</c:v>
                </c:pt>
                <c:pt idx="71">
                  <c:v>9.1357561560636744E-4</c:v>
                </c:pt>
                <c:pt idx="72">
                  <c:v>9.1646309712864037E-4</c:v>
                </c:pt>
                <c:pt idx="73">
                  <c:v>9.1936989535628083E-4</c:v>
                </c:pt>
                <c:pt idx="74">
                  <c:v>9.2229516331348085E-4</c:v>
                </c:pt>
                <c:pt idx="75">
                  <c:v>9.2523804912624668E-4</c:v>
                </c:pt>
                <c:pt idx="76">
                  <c:v>9.2819769628643776E-4</c:v>
                </c:pt>
                <c:pt idx="77">
                  <c:v>9.3117324391708974E-4</c:v>
                </c:pt>
                <c:pt idx="78">
                  <c:v>9.3416382703889202E-4</c:v>
                </c:pt>
                <c:pt idx="79">
                  <c:v>9.3716857683778625E-4</c:v>
                </c:pt>
                <c:pt idx="80">
                  <c:v>9.4018662093356864E-4</c:v>
                </c:pt>
                <c:pt idx="81">
                  <c:v>9.4321708364939361E-4</c:v>
                </c:pt>
                <c:pt idx="82">
                  <c:v>9.4625908628212995E-4</c:v>
                </c:pt>
                <c:pt idx="83">
                  <c:v>9.4931174737343082E-4</c:v>
                </c:pt>
                <c:pt idx="84">
                  <c:v>9.523741829814789E-4</c:v>
                </c:pt>
                <c:pt idx="85">
                  <c:v>9.5544550695327447E-4</c:v>
                </c:pt>
                <c:pt idx="86">
                  <c:v>9.5852483119740332E-4</c:v>
                </c:pt>
                <c:pt idx="87">
                  <c:v>9.6161126595718002E-4</c:v>
                </c:pt>
                <c:pt idx="88">
                  <c:v>9.6470392008408804E-4</c:v>
                </c:pt>
                <c:pt idx="89">
                  <c:v>9.678019013114156E-4</c:v>
                </c:pt>
                <c:pt idx="90">
                  <c:v>9.7090431652800322E-4</c:v>
                </c:pt>
                <c:pt idx="91">
                  <c:v>9.740102720520175E-4</c:v>
                </c:pt>
                <c:pt idx="92">
                  <c:v>9.7711887390464192E-4</c:v>
                </c:pt>
                <c:pt idx="93">
                  <c:v>9.8022922808362837E-4</c:v>
                </c:pt>
                <c:pt idx="94">
                  <c:v>9.8334044083657479E-4</c:v>
                </c:pt>
                <c:pt idx="95">
                  <c:v>9.8645161893389909E-4</c:v>
                </c:pt>
                <c:pt idx="96">
                  <c:v>9.8956186994133329E-4</c:v>
                </c:pt>
                <c:pt idx="97">
                  <c:v>9.9267030249196504E-4</c:v>
                </c:pt>
                <c:pt idx="98">
                  <c:v>9.9577602655760667E-4</c:v>
                </c:pt>
                <c:pt idx="99">
                  <c:v>9.988781537195188E-4</c:v>
                </c:pt>
                <c:pt idx="100">
                  <c:v>1.0019757974383246E-3</c:v>
                </c:pt>
                <c:pt idx="101">
                  <c:v>1.0050680733230508E-3</c:v>
                </c:pt>
                <c:pt idx="102">
                  <c:v>1.0081540993992237E-3</c:v>
                </c:pt>
                <c:pt idx="103">
                  <c:v>1.0112329963759055E-3</c:v>
                </c:pt>
                <c:pt idx="104">
                  <c:v>1.0143038879115982E-3</c:v>
                </c:pt>
                <c:pt idx="105">
                  <c:v>1.017365900878925E-3</c:v>
                </c:pt>
                <c:pt idx="106">
                  <c:v>1.0204181656280021E-3</c:v>
                </c:pt>
                <c:pt idx="107">
                  <c:v>1.023459816248423E-3</c:v>
                </c:pt>
                <c:pt idx="108">
                  <c:v>1.0264899908297605E-3</c:v>
                </c:pt>
                <c:pt idx="109">
                  <c:v>1.0295078317204981E-3</c:v>
                </c:pt>
                <c:pt idx="110">
                  <c:v>1.0325124857853312E-3</c:v>
                </c:pt>
                <c:pt idx="111">
                  <c:v>1.0355031046607125E-3</c:v>
                </c:pt>
                <c:pt idx="112">
                  <c:v>1.0384788450086056E-3</c:v>
                </c:pt>
                <c:pt idx="113">
                  <c:v>1.0414388687683409E-3</c:v>
                </c:pt>
                <c:pt idx="114">
                  <c:v>1.0443823434064627E-3</c:v>
                </c:pt>
                <c:pt idx="115">
                  <c:v>1.0473084421645715E-3</c:v>
                </c:pt>
                <c:pt idx="116">
                  <c:v>1.0502163443049774E-3</c:v>
                </c:pt>
                <c:pt idx="117">
                  <c:v>1.0531052353541649E-3</c:v>
                </c:pt>
                <c:pt idx="118">
                  <c:v>1.0559743073439605E-3</c:v>
                </c:pt>
                <c:pt idx="119">
                  <c:v>1.0588227590503051E-3</c:v>
                </c:pt>
                <c:pt idx="120">
                  <c:v>1.0616497962296009E-3</c:v>
                </c:pt>
                <c:pt idx="121">
                  <c:v>1.0644546318525315E-3</c:v>
                </c:pt>
                <c:pt idx="122">
                  <c:v>1.0672364863352506E-3</c:v>
                </c:pt>
                <c:pt idx="123">
                  <c:v>1.0699945877679405E-3</c:v>
                </c:pt>
                <c:pt idx="124">
                  <c:v>1.0727281721405811E-3</c:v>
                </c:pt>
                <c:pt idx="125">
                  <c:v>1.0754364835659272E-3</c:v>
                </c:pt>
                <c:pt idx="126">
                  <c:v>1.0781187744995885E-3</c:v>
                </c:pt>
                <c:pt idx="127">
                  <c:v>1.0807743059571299E-3</c:v>
                </c:pt>
                <c:pt idx="128">
                  <c:v>1.0834023477281746E-3</c:v>
                </c:pt>
                <c:pt idx="129">
                  <c:v>1.0860021785873792E-3</c:v>
                </c:pt>
                <c:pt idx="130">
                  <c:v>1.0885730865022646E-3</c:v>
                </c:pt>
                <c:pt idx="131">
                  <c:v>1.0911143688377963E-3</c:v>
                </c:pt>
                <c:pt idx="132">
                  <c:v>1.0936253325576979E-3</c:v>
                </c:pt>
                <c:pt idx="133">
                  <c:v>1.0961052944223853E-3</c:v>
                </c:pt>
                <c:pt idx="134">
                  <c:v>1.0985535811834754E-3</c:v>
                </c:pt>
                <c:pt idx="135">
                  <c:v>1.1009695297748369E-3</c:v>
                </c:pt>
                <c:pt idx="136">
                  <c:v>1.1033524875000821E-3</c:v>
                </c:pt>
                <c:pt idx="137">
                  <c:v>1.1057018122164696E-3</c:v>
                </c:pt>
                <c:pt idx="138">
                  <c:v>1.1080168725151405E-3</c:v>
                </c:pt>
                <c:pt idx="139">
                  <c:v>1.1102970478976417E-3</c:v>
                </c:pt>
                <c:pt idx="140">
                  <c:v>1.1125417289487021E-3</c:v>
                </c:pt>
                <c:pt idx="141">
                  <c:v>1.1147503175051676E-3</c:v>
                </c:pt>
                <c:pt idx="142">
                  <c:v>1.1169222268210637E-3</c:v>
                </c:pt>
                <c:pt idx="143">
                  <c:v>1.1190568817287571E-3</c:v>
                </c:pt>
                <c:pt idx="144">
                  <c:v>1.1211537187961083E-3</c:v>
                </c:pt>
                <c:pt idx="145">
                  <c:v>1.1232121864796529E-3</c:v>
                </c:pt>
                <c:pt idx="146">
                  <c:v>1.1252317452736726E-3</c:v>
                </c:pt>
                <c:pt idx="147">
                  <c:v>1.1272118678551757E-3</c:v>
                </c:pt>
                <c:pt idx="148">
                  <c:v>1.1291520392247313E-3</c:v>
                </c:pt>
                <c:pt idx="149">
                  <c:v>1.131051756843072E-3</c:v>
                </c:pt>
                <c:pt idx="150">
                  <c:v>1.1329105307635199E-3</c:v>
                </c:pt>
                <c:pt idx="151">
                  <c:v>1.1347278837600609E-3</c:v>
                </c:pt>
                <c:pt idx="152">
                  <c:v>1.1365033514511714E-3</c:v>
                </c:pt>
                <c:pt idx="153">
                  <c:v>1.1382364824192547E-3</c:v>
                </c:pt>
                <c:pt idx="154">
                  <c:v>1.1399268383257128E-3</c:v>
                </c:pt>
                <c:pt idx="155">
                  <c:v>1.1415739940215882E-3</c:v>
                </c:pt>
                <c:pt idx="156">
                  <c:v>1.143177537653754E-3</c:v>
                </c:pt>
                <c:pt idx="157">
                  <c:v>1.1447370707666537E-3</c:v>
                </c:pt>
                <c:pt idx="158">
                  <c:v>1.1462522083994871E-3</c:v>
                </c:pt>
                <c:pt idx="159">
                  <c:v>1.1477225791788998E-3</c:v>
                </c:pt>
                <c:pt idx="160">
                  <c:v>1.1491478254071021E-3</c:v>
                </c:pt>
                <c:pt idx="161">
                  <c:v>1.1505276031453871E-3</c:v>
                </c:pt>
                <c:pt idx="162">
                  <c:v>1.1518615822930685E-3</c:v>
                </c:pt>
                <c:pt idx="163">
                  <c:v>1.1531494466617814E-3</c:v>
                </c:pt>
                <c:pt idx="164">
                  <c:v>1.1543908940451237E-3</c:v>
                </c:pt>
                <c:pt idx="165">
                  <c:v>1.1555856362836685E-3</c:v>
                </c:pt>
                <c:pt idx="166">
                  <c:v>1.1567333993252613E-3</c:v>
                </c:pt>
                <c:pt idx="167">
                  <c:v>1.1578339232806495E-3</c:v>
                </c:pt>
                <c:pt idx="168">
                  <c:v>1.1588869624744014E-3</c:v>
                </c:pt>
                <c:pt idx="169">
                  <c:v>1.1598922854910993E-3</c:v>
                </c:pt>
                <c:pt idx="170">
                  <c:v>1.1608496752168258E-3</c:v>
                </c:pt>
                <c:pt idx="171">
                  <c:v>1.1617589288758978E-3</c:v>
                </c:pt>
                <c:pt idx="172">
                  <c:v>1.1626198580628802E-3</c:v>
                </c:pt>
                <c:pt idx="173">
                  <c:v>1.1634322887698451E-3</c:v>
                </c:pt>
                <c:pt idx="174">
                  <c:v>1.1641960614088872E-3</c:v>
                </c:pt>
                <c:pt idx="175">
                  <c:v>1.1649110308298988E-3</c:v>
                </c:pt>
                <c:pt idx="176">
                  <c:v>1.1655770663335928E-3</c:v>
                </c:pt>
                <c:pt idx="177">
                  <c:v>1.1661940516797765E-3</c:v>
                </c:pt>
                <c:pt idx="178">
                  <c:v>1.1667618850909084E-3</c:v>
                </c:pt>
                <c:pt idx="179">
                  <c:v>1.1672804792508822E-3</c:v>
                </c:pt>
                <c:pt idx="180">
                  <c:v>1.1677497612991323E-3</c:v>
                </c:pt>
                <c:pt idx="181">
                  <c:v>1.1681696728199676E-3</c:v>
                </c:pt>
                <c:pt idx="182">
                  <c:v>1.1685401698272372E-3</c:v>
                </c:pt>
                <c:pt idx="183">
                  <c:v>1.1688612227442896E-3</c:v>
                </c:pt>
                <c:pt idx="184">
                  <c:v>1.1691328163792268E-3</c:v>
                </c:pt>
                <c:pt idx="185">
                  <c:v>1.1693549498955212E-3</c:v>
                </c:pt>
                <c:pt idx="186">
                  <c:v>1.1695276367779744E-3</c:v>
                </c:pt>
                <c:pt idx="187">
                  <c:v>1.1696509047940105E-3</c:v>
                </c:pt>
                <c:pt idx="188">
                  <c:v>1.1697247959504176E-3</c:v>
                </c:pt>
                <c:pt idx="189">
                  <c:v>1.169749366445427E-3</c:v>
                </c:pt>
                <c:pt idx="190">
                  <c:v>1.1697246866162793E-3</c:v>
                </c:pt>
                <c:pt idx="191">
                  <c:v>1.1696508408822303E-3</c:v>
                </c:pt>
                <c:pt idx="192">
                  <c:v>1.1695279276830186E-3</c:v>
                </c:pt>
                <c:pt idx="193">
                  <c:v>1.1693560594128606E-3</c:v>
                </c:pt>
                <c:pt idx="194">
                  <c:v>1.1691353623499968E-3</c:v>
                </c:pt>
                <c:pt idx="195">
                  <c:v>1.1688659765817697E-3</c:v>
                </c:pt>
                <c:pt idx="196">
                  <c:v>1.1685480559253541E-3</c:v>
                </c:pt>
                <c:pt idx="197">
                  <c:v>1.1681817678440625E-3</c:v>
                </c:pt>
                <c:pt idx="198">
                  <c:v>1.1677672933593816E-3</c:v>
                </c:pt>
                <c:pt idx="199">
                  <c:v>1.1673048269586611E-3</c:v>
                </c:pt>
                <c:pt idx="200">
                  <c:v>1.1667945764985881E-3</c:v>
                </c:pt>
                <c:pt idx="201">
                  <c:v>1.1662367631044338E-3</c:v>
                </c:pt>
                <c:pt idx="202">
                  <c:v>1.1656316210651E-3</c:v>
                </c:pt>
                <c:pt idx="203">
                  <c:v>1.164979397724075E-3</c:v>
                </c:pt>
                <c:pt idx="204">
                  <c:v>1.1642803533662757E-3</c:v>
                </c:pt>
                <c:pt idx="205">
                  <c:v>1.1635347611008359E-3</c:v>
                </c:pt>
                <c:pt idx="206">
                  <c:v>1.1627429067399251E-3</c:v>
                </c:pt>
                <c:pt idx="207">
                  <c:v>1.1619050886736034E-3</c:v>
                </c:pt>
                <c:pt idx="208">
                  <c:v>1.1610216177407595E-3</c:v>
                </c:pt>
                <c:pt idx="209">
                  <c:v>1.1600928170962318E-3</c:v>
                </c:pt>
                <c:pt idx="210">
                  <c:v>1.1591190220740968E-3</c:v>
                </c:pt>
                <c:pt idx="211">
                  <c:v>1.1581005800472325E-3</c:v>
                </c:pt>
                <c:pt idx="212">
                  <c:v>1.1570378502831847E-3</c:v>
                </c:pt>
                <c:pt idx="213">
                  <c:v>1.1559312037963889E-3</c:v>
                </c:pt>
                <c:pt idx="214">
                  <c:v>1.1547810231968352E-3</c:v>
                </c:pt>
                <c:pt idx="215">
                  <c:v>1.1535877025351654E-3</c:v>
                </c:pt>
                <c:pt idx="216">
                  <c:v>1.1523516471443559E-3</c:v>
                </c:pt>
                <c:pt idx="217">
                  <c:v>1.1510732734779702E-3</c:v>
                </c:pt>
                <c:pt idx="218">
                  <c:v>1.149753008945069E-3</c:v>
                </c:pt>
                <c:pt idx="219">
                  <c:v>1.1483912917418545E-3</c:v>
                </c:pt>
                <c:pt idx="220">
                  <c:v>1.1469885706800779E-3</c:v>
                </c:pt>
                <c:pt idx="221">
                  <c:v>1.1455453050123032E-3</c:v>
                </c:pt>
                <c:pt idx="222">
                  <c:v>1.1440619642540959E-3</c:v>
                </c:pt>
                <c:pt idx="223">
                  <c:v>1.1425390280031722E-3</c:v>
                </c:pt>
                <c:pt idx="224">
                  <c:v>1.1409769857555919E-3</c:v>
                </c:pt>
                <c:pt idx="225">
                  <c:v>1.1393763367190948E-3</c:v>
                </c:pt>
                <c:pt idx="226">
                  <c:v>1.1377375896235798E-3</c:v>
                </c:pt>
                <c:pt idx="227">
                  <c:v>1.1360612625288772E-3</c:v>
                </c:pt>
                <c:pt idx="228">
                  <c:v>1.1343478826298166E-3</c:v>
                </c:pt>
                <c:pt idx="229">
                  <c:v>1.1325979860587043E-3</c:v>
                </c:pt>
                <c:pt idx="230">
                  <c:v>1.1308121176852649E-3</c:v>
                </c:pt>
                <c:pt idx="231">
                  <c:v>1.128990830914147E-3</c:v>
                </c:pt>
                <c:pt idx="232">
                  <c:v>1.1271346874799982E-3</c:v>
                </c:pt>
                <c:pt idx="233">
                  <c:v>1.1252442572402814E-3</c:v>
                </c:pt>
                <c:pt idx="234">
                  <c:v>1.1233201179658434E-3</c:v>
                </c:pt>
                <c:pt idx="235">
                  <c:v>1.1213628551293041E-3</c:v>
                </c:pt>
                <c:pt idx="236">
                  <c:v>1.1193730616914001E-3</c:v>
                </c:pt>
                <c:pt idx="237">
                  <c:v>1.1173513378853128E-3</c:v>
                </c:pt>
                <c:pt idx="238">
                  <c:v>1.1152982909990621E-3</c:v>
                </c:pt>
                <c:pt idx="239">
                  <c:v>1.1132145351560811E-3</c:v>
                </c:pt>
                <c:pt idx="240">
                  <c:v>1.1111006910940035E-3</c:v>
                </c:pt>
                <c:pt idx="241">
                  <c:v>1.108957385941789E-3</c:v>
                </c:pt>
                <c:pt idx="242">
                  <c:v>1.1067852529952074E-3</c:v>
                </c:pt>
                <c:pt idx="243">
                  <c:v>1.104584931490853E-3</c:v>
                </c:pt>
                <c:pt idx="244">
                  <c:v>1.1023570663786573E-3</c:v>
                </c:pt>
                <c:pt idx="245">
                  <c:v>1.1001023080930961E-3</c:v>
                </c:pt>
                <c:pt idx="246">
                  <c:v>1.0978213123230859E-3</c:v>
                </c:pt>
                <c:pt idx="247">
                  <c:v>1.0955147397806808E-3</c:v>
                </c:pt>
                <c:pt idx="248">
                  <c:v>1.0931832559686961E-3</c:v>
                </c:pt>
                <c:pt idx="249">
                  <c:v>1.090827530947249E-3</c:v>
                </c:pt>
                <c:pt idx="250">
                  <c:v>1.0884482390993875E-3</c:v>
                </c:pt>
                <c:pt idx="251">
                  <c:v>1.0860460588958637E-3</c:v>
                </c:pt>
                <c:pt idx="252">
                  <c:v>1.0836216726590841E-3</c:v>
                </c:pt>
                <c:pt idx="253">
                  <c:v>1.0811757663264185E-3</c:v>
                </c:pt>
                <c:pt idx="254">
                  <c:v>1.078709029212866E-3</c:v>
                </c:pt>
                <c:pt idx="255">
                  <c:v>1.0762221537732007E-3</c:v>
                </c:pt>
                <c:pt idx="256">
                  <c:v>1.0737158353636715E-3</c:v>
                </c:pt>
                <c:pt idx="257">
                  <c:v>1.0711907720033652E-3</c:v>
                </c:pt>
                <c:pt idx="258">
                  <c:v>1.068647664135252E-3</c:v>
                </c:pt>
                <c:pt idx="259">
                  <c:v>1.0660872143871069E-3</c:v>
                </c:pt>
                <c:pt idx="260">
                  <c:v>1.063510127332253E-3</c:v>
                </c:pt>
                <c:pt idx="261">
                  <c:v>1.0609171092503457E-3</c:v>
                </c:pt>
                <c:pt idx="262">
                  <c:v>1.0583088678881789E-3</c:v>
                </c:pt>
                <c:pt idx="263">
                  <c:v>1.0556861122206613E-3</c:v>
                </c:pt>
                <c:pt idx="264">
                  <c:v>1.0530495522120273E-3</c:v>
                </c:pt>
                <c:pt idx="265">
                  <c:v>1.050399898577333E-3</c:v>
                </c:pt>
                <c:pt idx="266">
                  <c:v>1.0477378625443835E-3</c:v>
                </c:pt>
                <c:pt idx="267">
                  <c:v>1.0450641556161364E-3</c:v>
                </c:pt>
                <c:pt idx="268">
                  <c:v>1.0423794893336406E-3</c:v>
                </c:pt>
                <c:pt idx="269">
                  <c:v>1.0396845750396792E-3</c:v>
                </c:pt>
                <c:pt idx="270">
                  <c:v>1.03698012364307E-3</c:v>
                </c:pt>
                <c:pt idx="271">
                  <c:v>1.0342668453838483E-3</c:v>
                </c:pt>
                <c:pt idx="272">
                  <c:v>1.0315454495992884E-3</c:v>
                </c:pt>
                <c:pt idx="273">
                  <c:v>1.028816644490939E-3</c:v>
                </c:pt>
                <c:pt idx="274">
                  <c:v>1.0260811368926822E-3</c:v>
                </c:pt>
                <c:pt idx="275">
                  <c:v>1.0233396320399469E-3</c:v>
                </c:pt>
                <c:pt idx="276">
                  <c:v>1.0205928333401298E-3</c:v>
                </c:pt>
                <c:pt idx="277">
                  <c:v>1.0178414421443205E-3</c:v>
                </c:pt>
                <c:pt idx="278">
                  <c:v>1.0150861575203816E-3</c:v>
                </c:pt>
                <c:pt idx="279">
                  <c:v>1.0123276760274941E-3</c:v>
                </c:pt>
                <c:pt idx="280">
                  <c:v>1.0095666914922202E-3</c:v>
                </c:pt>
                <c:pt idx="281">
                  <c:v>1.0068038947861871E-3</c:v>
                </c:pt>
                <c:pt idx="282">
                  <c:v>1.0040399736054317E-3</c:v>
                </c:pt>
                <c:pt idx="283">
                  <c:v>1.001275612251513E-3</c:v>
                </c:pt>
                <c:pt idx="284">
                  <c:v>9.9851149141445784E-4</c:v>
                </c:pt>
                <c:pt idx="285">
                  <c:v>9.9574828795760033E-4</c:v>
                </c:pt>
                <c:pt idx="286">
                  <c:v>9.9298667470441556E-4</c:v>
                </c:pt>
                <c:pt idx="287">
                  <c:v>9.9022732022737998E-4</c:v>
                </c:pt>
                <c:pt idx="288">
                  <c:v>9.8747088863897908E-4</c:v>
                </c:pt>
                <c:pt idx="289">
                  <c:v>9.8471803938489279E-4</c:v>
                </c:pt>
                <c:pt idx="290">
                  <c:v>9.8196942703944554E-4</c:v>
                </c:pt>
                <c:pt idx="291">
                  <c:v>9.792257011033837E-4</c:v>
                </c:pt>
                <c:pt idx="292">
                  <c:v>9.764875058040698E-4</c:v>
                </c:pt>
                <c:pt idx="293">
                  <c:v>9.7375547989811114E-4</c:v>
                </c:pt>
                <c:pt idx="294">
                  <c:v>9.7103025647655235E-4</c:v>
                </c:pt>
                <c:pt idx="295">
                  <c:v>9.683124627726437E-4</c:v>
                </c:pt>
                <c:pt idx="296">
                  <c:v>9.656027199722876E-4</c:v>
                </c:pt>
                <c:pt idx="297">
                  <c:v>9.6290164302718787E-4</c:v>
                </c:pt>
                <c:pt idx="298">
                  <c:v>9.6020984047080207E-4</c:v>
                </c:pt>
                <c:pt idx="299">
                  <c:v>9.575279142371388E-4</c:v>
                </c:pt>
                <c:pt idx="300">
                  <c:v>9.5485645948245699E-4</c:v>
                </c:pt>
                <c:pt idx="301">
                  <c:v>9.5219606440992855E-4</c:v>
                </c:pt>
                <c:pt idx="302">
                  <c:v>9.4954731009732468E-4</c:v>
                </c:pt>
                <c:pt idx="303">
                  <c:v>9.4691077032779084E-4</c:v>
                </c:pt>
                <c:pt idx="304">
                  <c:v>9.4428701142374892E-4</c:v>
                </c:pt>
                <c:pt idx="305">
                  <c:v>9.4167659208397247E-4</c:v>
                </c:pt>
                <c:pt idx="306">
                  <c:v>9.3908006322393804E-4</c:v>
                </c:pt>
                <c:pt idx="307">
                  <c:v>9.3649796781943235E-4</c:v>
                </c:pt>
                <c:pt idx="308">
                  <c:v>9.3393084075351891E-4</c:v>
                </c:pt>
                <c:pt idx="309">
                  <c:v>9.3137920866690448E-4</c:v>
                </c:pt>
                <c:pt idx="310">
                  <c:v>9.2884358981172295E-4</c:v>
                </c:pt>
                <c:pt idx="311">
                  <c:v>9.2632449390882016E-4</c:v>
                </c:pt>
                <c:pt idx="312">
                  <c:v>9.2382242200857298E-4</c:v>
                </c:pt>
                <c:pt idx="313">
                  <c:v>9.2133786635525798E-4</c:v>
                </c:pt>
                <c:pt idx="314">
                  <c:v>9.1887131025507004E-4</c:v>
                </c:pt>
                <c:pt idx="315">
                  <c:v>9.1642322794777185E-4</c:v>
                </c:pt>
                <c:pt idx="316">
                  <c:v>9.1399408448205189E-4</c:v>
                </c:pt>
                <c:pt idx="317">
                  <c:v>9.1158433559461655E-4</c:v>
                </c:pt>
                <c:pt idx="318">
                  <c:v>9.0919442759305482E-4</c:v>
                </c:pt>
                <c:pt idx="319">
                  <c:v>9.0682479724250875E-4</c:v>
                </c:pt>
                <c:pt idx="320">
                  <c:v>9.0447587165618112E-4</c:v>
                </c:pt>
                <c:pt idx="321">
                  <c:v>9.0214806818973454E-4</c:v>
                </c:pt>
                <c:pt idx="322">
                  <c:v>8.9984179433956512E-4</c:v>
                </c:pt>
                <c:pt idx="323">
                  <c:v>8.9755744764503996E-4</c:v>
                </c:pt>
                <c:pt idx="324">
                  <c:v>8.9529541559468502E-4</c:v>
                </c:pt>
                <c:pt idx="325">
                  <c:v>8.9305607553636008E-4</c:v>
                </c:pt>
                <c:pt idx="326">
                  <c:v>8.9083979459145268E-4</c:v>
                </c:pt>
                <c:pt idx="327">
                  <c:v>8.8864692957310956E-4</c:v>
                </c:pt>
                <c:pt idx="328">
                  <c:v>8.8647782690852786E-4</c:v>
                </c:pt>
                <c:pt idx="329">
                  <c:v>8.8433282256532753E-4</c:v>
                </c:pt>
                <c:pt idx="330">
                  <c:v>8.8221224198202508E-4</c:v>
                </c:pt>
                <c:pt idx="331">
                  <c:v>8.8011640000262414E-4</c:v>
                </c:pt>
                <c:pt idx="332">
                  <c:v>8.7804560081534077E-4</c:v>
                </c:pt>
                <c:pt idx="333">
                  <c:v>8.7600013789547731E-4</c:v>
                </c:pt>
                <c:pt idx="334">
                  <c:v>8.739802939524583E-4</c:v>
                </c:pt>
                <c:pt idx="335">
                  <c:v>8.719863408810384E-4</c:v>
                </c:pt>
                <c:pt idx="336">
                  <c:v>8.7001853971669567E-4</c:v>
                </c:pt>
                <c:pt idx="337">
                  <c:v>8.6807714059521427E-4</c:v>
                </c:pt>
                <c:pt idx="338">
                  <c:v>8.6616238271646797E-4</c:v>
                </c:pt>
                <c:pt idx="339">
                  <c:v>8.6427449431240508E-4</c:v>
                </c:pt>
                <c:pt idx="340">
                  <c:v>8.6241369261924323E-4</c:v>
                </c:pt>
                <c:pt idx="341">
                  <c:v>8.6058018385387321E-4</c:v>
                </c:pt>
                <c:pt idx="342">
                  <c:v>8.5877416319447267E-4</c:v>
                </c:pt>
                <c:pt idx="343">
                  <c:v>8.5699581476533142E-4</c:v>
                </c:pt>
                <c:pt idx="344">
                  <c:v>8.5524531162588235E-4</c:v>
                </c:pt>
                <c:pt idx="345">
                  <c:v>8.5352281576393633E-4</c:v>
                </c:pt>
                <c:pt idx="346">
                  <c:v>8.5182847809311642E-4</c:v>
                </c:pt>
                <c:pt idx="347">
                  <c:v>8.501624384544802E-4</c:v>
                </c:pt>
                <c:pt idx="348">
                  <c:v>8.4852482562232769E-4</c:v>
                </c:pt>
                <c:pt idx="349">
                  <c:v>8.4691575731417963E-4</c:v>
                </c:pt>
                <c:pt idx="350">
                  <c:v>8.4533534020491633E-4</c:v>
                </c:pt>
                <c:pt idx="351">
                  <c:v>8.4378366994506565E-4</c:v>
                </c:pt>
                <c:pt idx="352">
                  <c:v>8.42260831183223E-4</c:v>
                </c:pt>
                <c:pt idx="353">
                  <c:v>8.4076689759258756E-4</c:v>
                </c:pt>
                <c:pt idx="354">
                  <c:v>8.3930193190159938E-4</c:v>
                </c:pt>
                <c:pt idx="355">
                  <c:v>8.3786598592865494E-4</c:v>
                </c:pt>
                <c:pt idx="356">
                  <c:v>8.3645910062088349E-4</c:v>
                </c:pt>
                <c:pt idx="357">
                  <c:v>8.3508130609695897E-4</c:v>
                </c:pt>
                <c:pt idx="358">
                  <c:v>8.3373262169392866E-4</c:v>
                </c:pt>
                <c:pt idx="359">
                  <c:v>8.3241305601802729E-4</c:v>
                </c:pt>
                <c:pt idx="360">
                  <c:v>8.3112260699945569E-4</c:v>
                </c:pt>
                <c:pt idx="361">
                  <c:v>8.2986126195109362E-4</c:v>
                </c:pt>
                <c:pt idx="362">
                  <c:v>8.2862899763111659E-4</c:v>
                </c:pt>
                <c:pt idx="363">
                  <c:v>8.2742578030948913E-4</c:v>
                </c:pt>
                <c:pt idx="364">
                  <c:v>8.2625156583829784E-4</c:v>
                </c:pt>
                <c:pt idx="365">
                  <c:v>8.2510629972589486E-4</c:v>
                </c:pt>
                <c:pt idx="366">
                  <c:v>8.2398991721481562E-4</c:v>
                </c:pt>
                <c:pt idx="367">
                  <c:v>8.2290234336343179E-4</c:v>
                </c:pt>
                <c:pt idx="368">
                  <c:v>8.2184349313130733E-4</c:v>
                </c:pt>
                <c:pt idx="369">
                  <c:v>8.2081327146821292E-4</c:v>
                </c:pt>
                <c:pt idx="370">
                  <c:v>8.1981157340676309E-4</c:v>
                </c:pt>
                <c:pt idx="371">
                  <c:v>8.1883828415863131E-4</c:v>
                </c:pt>
                <c:pt idx="372">
                  <c:v>8.1789327921430238E-4</c:v>
                </c:pt>
                <c:pt idx="373">
                  <c:v>8.1697642444631693E-4</c:v>
                </c:pt>
                <c:pt idx="374">
                  <c:v>8.1608757621596227E-4</c:v>
                </c:pt>
                <c:pt idx="375">
                  <c:v>8.1522658148336423E-4</c:v>
                </c:pt>
                <c:pt idx="376">
                  <c:v>8.1439327792093177E-4</c:v>
                </c:pt>
                <c:pt idx="377">
                  <c:v>8.135874940301041E-4</c:v>
                </c:pt>
                <c:pt idx="378">
                  <c:v>8.1280904926135254E-4</c:v>
                </c:pt>
                <c:pt idx="379">
                  <c:v>8.1205775413738322E-4</c:v>
                </c:pt>
                <c:pt idx="380">
                  <c:v>8.1133341037948942E-4</c:v>
                </c:pt>
                <c:pt idx="381">
                  <c:v>8.1063581103700099E-4</c:v>
                </c:pt>
                <c:pt idx="382">
                  <c:v>8.0996474061977367E-4</c:v>
                </c:pt>
                <c:pt idx="383">
                  <c:v>8.0931997523366441E-4</c:v>
                </c:pt>
                <c:pt idx="384">
                  <c:v>8.0870128271893485E-4</c:v>
                </c:pt>
                <c:pt idx="385">
                  <c:v>8.0810842279152649E-4</c:v>
                </c:pt>
                <c:pt idx="386">
                  <c:v>8.0754114718714653E-4</c:v>
                </c:pt>
                <c:pt idx="387">
                  <c:v>8.0699919980810602E-4</c:v>
                </c:pt>
                <c:pt idx="388">
                  <c:v>8.0648231687284976E-4</c:v>
                </c:pt>
                <c:pt idx="389">
                  <c:v>8.0599022706811412E-4</c:v>
                </c:pt>
                <c:pt idx="390">
                  <c:v>8.0552265170365266E-4</c:v>
                </c:pt>
                <c:pt idx="391">
                  <c:v>8.0507930486946387E-4</c:v>
                </c:pt>
                <c:pt idx="392">
                  <c:v>8.0465989359545761E-4</c:v>
                </c:pt>
                <c:pt idx="393">
                  <c:v>8.0426411801349422E-4</c:v>
                </c:pt>
                <c:pt idx="394">
                  <c:v>8.0389167152173171E-4</c:v>
                </c:pt>
                <c:pt idx="395">
                  <c:v>8.0354224095121067E-4</c:v>
                </c:pt>
                <c:pt idx="396">
                  <c:v>8.0321550673461361E-4</c:v>
                </c:pt>
                <c:pt idx="397">
                  <c:v>8.0291114307712611E-4</c:v>
                </c:pt>
                <c:pt idx="398">
                  <c:v>8.026288181293337E-4</c:v>
                </c:pt>
                <c:pt idx="399">
                  <c:v>8.0236819416208173E-4</c:v>
                </c:pt>
                <c:pt idx="400">
                  <c:v>8.0212892774323059E-4</c:v>
                </c:pt>
                <c:pt idx="401">
                  <c:v>8.0191066991623227E-4</c:v>
                </c:pt>
                <c:pt idx="402">
                  <c:v>8.0171306638045822E-4</c:v>
                </c:pt>
                <c:pt idx="403">
                  <c:v>8.0153575767320524E-4</c:v>
                </c:pt>
                <c:pt idx="404">
                  <c:v>8.0137837935330631E-4</c:v>
                </c:pt>
                <c:pt idx="405">
                  <c:v>8.0124056218627338E-4</c:v>
                </c:pt>
                <c:pt idx="406">
                  <c:v>8.011219323308974E-4</c:v>
                </c:pt>
                <c:pt idx="407">
                  <c:v>8.0102211152723133E-4</c:v>
                </c:pt>
                <c:pt idx="408">
                  <c:v>8.0094071728588074E-4</c:v>
                </c:pt>
                <c:pt idx="409">
                  <c:v>8.0087736307852717E-4</c:v>
                </c:pt>
                <c:pt idx="410">
                  <c:v>8.0083165852960791E-4</c:v>
                </c:pt>
                <c:pt idx="411">
                  <c:v>8.0080320960907586E-4</c:v>
                </c:pt>
                <c:pt idx="412">
                  <c:v>8.0079161882616362E-4</c:v>
                </c:pt>
                <c:pt idx="413">
                  <c:v>8.0079648542407333E-4</c:v>
                </c:pt>
                <c:pt idx="414">
                  <c:v>8.0081740557551761E-4</c:v>
                </c:pt>
                <c:pt idx="415">
                  <c:v>8.0085397257903144E-4</c:v>
                </c:pt>
                <c:pt idx="416">
                  <c:v>8.0090577705597911E-4</c:v>
                </c:pt>
                <c:pt idx="417">
                  <c:v>8.0097240714817753E-4</c:v>
                </c:pt>
                <c:pt idx="418">
                  <c:v>8.0105344871605881E-4</c:v>
                </c:pt>
                <c:pt idx="419">
                  <c:v>8.0114848553729202E-4</c:v>
                </c:pt>
                <c:pt idx="420">
                  <c:v>8.0125709950578804E-4</c:v>
                </c:pt>
                <c:pt idx="421">
                  <c:v>8.0137887083100805E-4</c:v>
                </c:pt>
                <c:pt idx="422">
                  <c:v>8.0151337823749656E-4</c:v>
                </c:pt>
                <c:pt idx="423">
                  <c:v>8.0166019916456195E-4</c:v>
                </c:pt>
                <c:pt idx="424">
                  <c:v>8.0181890996602499E-4</c:v>
                </c:pt>
                <c:pt idx="425">
                  <c:v>8.019890861099574E-4</c:v>
                </c:pt>
                <c:pt idx="426">
                  <c:v>8.0217030237833185E-4</c:v>
                </c:pt>
                <c:pt idx="427">
                  <c:v>8.0236213306650469E-4</c:v>
                </c:pt>
                <c:pt idx="428">
                  <c:v>8.0256415218245476E-4</c:v>
                </c:pt>
                <c:pt idx="429">
                  <c:v>8.0277593364569844E-4</c:v>
                </c:pt>
                <c:pt idx="430">
                  <c:v>8.0299705148580386E-4</c:v>
                </c:pt>
                <c:pt idx="431">
                  <c:v>8.0322708004042687E-4</c:v>
                </c:pt>
                <c:pt idx="432">
                  <c:v>8.0346559415279137E-4</c:v>
                </c:pt>
                <c:pt idx="433">
                  <c:v>8.0371216936853584E-4</c:v>
                </c:pt>
                <c:pt idx="434">
                  <c:v>8.0396638213185094E-4</c:v>
                </c:pt>
                <c:pt idx="435">
                  <c:v>8.0422780998082994E-4</c:v>
                </c:pt>
                <c:pt idx="436">
                  <c:v>8.0449603174195675E-4</c:v>
                </c:pt>
                <c:pt idx="437">
                  <c:v>8.0477062772365583E-4</c:v>
                </c:pt>
                <c:pt idx="438">
                  <c:v>8.0505117990882762E-4</c:v>
                </c:pt>
                <c:pt idx="439">
                  <c:v>8.0533727214629621E-4</c:v>
                </c:pt>
                <c:pt idx="440">
                  <c:v>8.0562849034109202E-4</c:v>
                </c:pt>
                <c:pt idx="441">
                  <c:v>8.0592442264349883E-4</c:v>
                </c:pt>
                <c:pt idx="442">
                  <c:v>8.0622465963678901E-4</c:v>
                </c:pt>
                <c:pt idx="443">
                  <c:v>8.0652879452357469E-4</c:v>
                </c:pt>
                <c:pt idx="444">
                  <c:v>8.0683642331070323E-4</c:v>
                </c:pt>
                <c:pt idx="445">
                  <c:v>8.0714714499262449E-4</c:v>
                </c:pt>
                <c:pt idx="446">
                  <c:v>8.0746056173315801E-4</c:v>
                </c:pt>
                <c:pt idx="447">
                  <c:v>8.077762790455916E-4</c:v>
                </c:pt>
                <c:pt idx="448">
                  <c:v>8.0809390597103936E-4</c:v>
                </c:pt>
                <c:pt idx="449">
                  <c:v>8.0841305525499038E-4</c:v>
                </c:pt>
                <c:pt idx="450">
                  <c:v>8.0873334352198165E-4</c:v>
                </c:pt>
                <c:pt idx="451">
                  <c:v>8.0905439144832408E-4</c:v>
                </c:pt>
                <c:pt idx="452">
                  <c:v>8.0937582393281822E-4</c:v>
                </c:pt>
                <c:pt idx="453">
                  <c:v>8.0969727026538967E-4</c:v>
                </c:pt>
                <c:pt idx="454">
                  <c:v>8.1001836429358382E-4</c:v>
                </c:pt>
                <c:pt idx="455">
                  <c:v>8.1033874458685069E-4</c:v>
                </c:pt>
                <c:pt idx="456">
                  <c:v>8.1065805459855822E-4</c:v>
                </c:pt>
                <c:pt idx="457">
                  <c:v>8.1097594282567324E-4</c:v>
                </c:pt>
                <c:pt idx="458">
                  <c:v>8.1129206296604462E-4</c:v>
                </c:pt>
                <c:pt idx="459">
                  <c:v>8.1160607407323028E-4</c:v>
                </c:pt>
                <c:pt idx="460">
                  <c:v>8.1191764070880784E-4</c:v>
                </c:pt>
                <c:pt idx="461">
                  <c:v>8.1222643309210947E-4</c:v>
                </c:pt>
                <c:pt idx="462">
                  <c:v>8.125321272473235E-4</c:v>
                </c:pt>
                <c:pt idx="463">
                  <c:v>8.1283440514790504E-4</c:v>
                </c:pt>
                <c:pt idx="464">
                  <c:v>8.1313295485824222E-4</c:v>
                </c:pt>
                <c:pt idx="465">
                  <c:v>8.1342747067251965E-4</c:v>
                </c:pt>
                <c:pt idx="466">
                  <c:v>8.1371765325072884E-4</c:v>
                </c:pt>
                <c:pt idx="467">
                  <c:v>8.1400320975177085E-4</c:v>
                </c:pt>
                <c:pt idx="468">
                  <c:v>8.1428385396360161E-4</c:v>
                </c:pt>
                <c:pt idx="469">
                  <c:v>8.1455930643036716E-4</c:v>
                </c:pt>
                <c:pt idx="470">
                  <c:v>8.1482929457648233E-4</c:v>
                </c:pt>
                <c:pt idx="471">
                  <c:v>8.1509355282760381E-4</c:v>
                </c:pt>
                <c:pt idx="472">
                  <c:v>8.1535182272845E-4</c:v>
                </c:pt>
                <c:pt idx="473">
                  <c:v>8.1560385305742345E-4</c:v>
                </c:pt>
                <c:pt idx="474">
                  <c:v>8.1584939993799256E-4</c:v>
                </c:pt>
                <c:pt idx="475">
                  <c:v>8.1608822694678555E-4</c:v>
                </c:pt>
                <c:pt idx="476">
                  <c:v>8.1632010521836065E-4</c:v>
                </c:pt>
                <c:pt idx="477">
                  <c:v>8.1654481354660703E-4</c:v>
                </c:pt>
                <c:pt idx="478">
                  <c:v>8.1676213848273934E-4</c:v>
                </c:pt>
                <c:pt idx="479">
                  <c:v>8.1697187442985035E-4</c:v>
                </c:pt>
                <c:pt idx="480">
                  <c:v>8.1717382373397971E-4</c:v>
                </c:pt>
                <c:pt idx="481">
                  <c:v>8.1736779677166953E-4</c:v>
                </c:pt>
                <c:pt idx="482">
                  <c:v>8.1755361203396848E-4</c:v>
                </c:pt>
                <c:pt idx="483">
                  <c:v>8.177310962068548E-4</c:v>
                </c:pt>
                <c:pt idx="484">
                  <c:v>8.1790008424804613E-4</c:v>
                </c:pt>
                <c:pt idx="485">
                  <c:v>8.180604194601654E-4</c:v>
                </c:pt>
                <c:pt idx="486">
                  <c:v>8.1821195356023707E-4</c:v>
                </c:pt>
                <c:pt idx="487">
                  <c:v>8.1835454674548426E-4</c:v>
                </c:pt>
                <c:pt idx="488">
                  <c:v>8.1848806775540255E-4</c:v>
                </c:pt>
                <c:pt idx="489">
                  <c:v>8.1861239393008736E-4</c:v>
                </c:pt>
                <c:pt idx="490">
                  <c:v>8.1872741126478915E-4</c:v>
                </c:pt>
                <c:pt idx="491">
                  <c:v>8.1883301446067998E-4</c:v>
                </c:pt>
                <c:pt idx="492">
                  <c:v>8.1892910697180699E-4</c:v>
                </c:pt>
                <c:pt idx="493">
                  <c:v>8.1901560104821779E-4</c:v>
                </c:pt>
                <c:pt idx="494">
                  <c:v>8.1909241777524018E-4</c:v>
                </c:pt>
                <c:pt idx="495">
                  <c:v>8.1915948710890006E-4</c:v>
                </c:pt>
                <c:pt idx="496">
                  <c:v>8.1921674790746523E-4</c:v>
                </c:pt>
                <c:pt idx="497">
                  <c:v>8.192641479591007E-4</c:v>
                </c:pt>
                <c:pt idx="498">
                  <c:v>8.1930164400562762E-4</c:v>
                </c:pt>
                <c:pt idx="499">
                  <c:v>8.1932920176237302E-4</c:v>
                </c:pt>
                <c:pt idx="500">
                  <c:v>8.1934679593410594E-4</c:v>
                </c:pt>
                <c:pt idx="501">
                  <c:v>8.193544102270509E-4</c:v>
                </c:pt>
                <c:pt idx="502">
                  <c:v>8.1935203735697556E-4</c:v>
                </c:pt>
                <c:pt idx="503">
                  <c:v>8.1933967905334858E-4</c:v>
                </c:pt>
                <c:pt idx="504">
                  <c:v>8.1931734605956551E-4</c:v>
                </c:pt>
                <c:pt idx="505">
                  <c:v>8.1928505812924382E-4</c:v>
                </c:pt>
                <c:pt idx="506">
                  <c:v>8.1924284401858644E-4</c:v>
                </c:pt>
                <c:pt idx="507">
                  <c:v>8.1919074147481755E-4</c:v>
                </c:pt>
                <c:pt idx="508">
                  <c:v>8.1912879722069541E-4</c:v>
                </c:pt>
                <c:pt idx="509">
                  <c:v>8.1905706693510599E-4</c:v>
                </c:pt>
                <c:pt idx="510">
                  <c:v>8.189756152297467E-4</c:v>
                </c:pt>
                <c:pt idx="511">
                  <c:v>8.1888451562190799E-4</c:v>
                </c:pt>
                <c:pt idx="512">
                  <c:v>8.1878385050336284E-4</c:v>
                </c:pt>
                <c:pt idx="513">
                  <c:v>8.1867371110537588E-4</c:v>
                </c:pt>
                <c:pt idx="514">
                  <c:v>8.1855419745984653E-4</c:v>
                </c:pt>
                <c:pt idx="515">
                  <c:v>8.1842541835659851E-4</c:v>
                </c:pt>
                <c:pt idx="516">
                  <c:v>8.1828749129683449E-4</c:v>
                </c:pt>
                <c:pt idx="517">
                  <c:v>8.1814054244277177E-4</c:v>
                </c:pt>
                <c:pt idx="518">
                  <c:v>8.1798470656347798E-4</c:v>
                </c:pt>
                <c:pt idx="519">
                  <c:v>8.17820126976929E-4</c:v>
                </c:pt>
                <c:pt idx="520">
                  <c:v>8.1764695548830935E-4</c:v>
                </c:pt>
                <c:pt idx="521">
                  <c:v>8.1746535232457909E-4</c:v>
                </c:pt>
                <c:pt idx="522">
                  <c:v>8.1727548606533296E-4</c:v>
                </c:pt>
                <c:pt idx="523">
                  <c:v>8.1707753356997643E-4</c:v>
                </c:pt>
                <c:pt idx="524">
                  <c:v>8.1687167990124765E-4</c:v>
                </c:pt>
                <c:pt idx="525">
                  <c:v>8.166581182451146E-4</c:v>
                </c:pt>
                <c:pt idx="526">
                  <c:v>8.1643704982707599E-4</c:v>
                </c:pt>
                <c:pt idx="527">
                  <c:v>8.1620868382490102E-4</c:v>
                </c:pt>
                <c:pt idx="528">
                  <c:v>8.1597323727783768E-4</c:v>
                </c:pt>
                <c:pt idx="529">
                  <c:v>8.1573093499232778E-4</c:v>
                </c:pt>
                <c:pt idx="530">
                  <c:v>8.1548200944426207E-4</c:v>
                </c:pt>
                <c:pt idx="531">
                  <c:v>8.1522670067781303E-4</c:v>
                </c:pt>
                <c:pt idx="532">
                  <c:v>8.1496525620088642E-4</c:v>
                </c:pt>
                <c:pt idx="533">
                  <c:v>8.1469793087722792E-4</c:v>
                </c:pt>
                <c:pt idx="534">
                  <c:v>8.1442498681522915E-4</c:v>
                </c:pt>
                <c:pt idx="535">
                  <c:v>8.1414669325347369E-4</c:v>
                </c:pt>
                <c:pt idx="536">
                  <c:v>8.1386332644306828E-4</c:v>
                </c:pt>
                <c:pt idx="537">
                  <c:v>8.1357516952680219E-4</c:v>
                </c:pt>
                <c:pt idx="538">
                  <c:v>8.1328251241518442E-4</c:v>
                </c:pt>
                <c:pt idx="539">
                  <c:v>8.1298565165940169E-4</c:v>
                </c:pt>
                <c:pt idx="540">
                  <c:v>8.1268489032125068E-4</c:v>
                </c:pt>
                <c:pt idx="541">
                  <c:v>8.1238053784008987E-4</c:v>
                </c:pt>
                <c:pt idx="542">
                  <c:v>8.1207290989686602E-4</c:v>
                </c:pt>
                <c:pt idx="543">
                  <c:v>8.1176232827526412E-4</c:v>
                </c:pt>
                <c:pt idx="544">
                  <c:v>8.1144912072003629E-4</c:v>
                </c:pt>
                <c:pt idx="545">
                  <c:v>8.1113362079256255E-4</c:v>
                </c:pt>
                <c:pt idx="546">
                  <c:v>8.1081616772370007E-4</c:v>
                </c:pt>
                <c:pt idx="547">
                  <c:v>8.1049710626397709E-4</c:v>
                </c:pt>
                <c:pt idx="548">
                  <c:v>8.1017678653118764E-4</c:v>
                </c:pt>
                <c:pt idx="549">
                  <c:v>8.0985556385544818E-4</c:v>
                </c:pt>
                <c:pt idx="550">
                  <c:v>8.0953379862177394E-4</c:v>
                </c:pt>
                <c:pt idx="551">
                  <c:v>8.0921185611023522E-4</c:v>
                </c:pt>
                <c:pt idx="552">
                  <c:v>8.0889010633375684E-4</c:v>
                </c:pt>
                <c:pt idx="553">
                  <c:v>8.0856892387362188E-4</c:v>
                </c:pt>
                <c:pt idx="554">
                  <c:v>8.0824868771274278E-4</c:v>
                </c:pt>
                <c:pt idx="555">
                  <c:v>8.0792978106676561E-4</c:v>
                </c:pt>
                <c:pt idx="556">
                  <c:v>8.0761259121307056E-4</c:v>
                </c:pt>
                <c:pt idx="557">
                  <c:v>8.07297509317736E-4</c:v>
                </c:pt>
                <c:pt idx="558">
                  <c:v>8.0698493026053252E-4</c:v>
                </c:pt>
                <c:pt idx="559">
                  <c:v>8.0667525245801421E-4</c:v>
                </c:pt>
                <c:pt idx="560">
                  <c:v>8.0636887768477568E-4</c:v>
                </c:pt>
                <c:pt idx="561">
                  <c:v>8.0606621089294344E-4</c:v>
                </c:pt>
                <c:pt idx="562">
                  <c:v>8.0576766002997218E-4</c:v>
                </c:pt>
                <c:pt idx="563">
                  <c:v>8.0547363585481598E-4</c:v>
                </c:pt>
                <c:pt idx="564">
                  <c:v>8.0518455175254417E-4</c:v>
                </c:pt>
                <c:pt idx="565">
                  <c:v>8.0490082354747706E-4</c:v>
                </c:pt>
                <c:pt idx="566">
                  <c:v>8.0462286931490962E-4</c:v>
                </c:pt>
                <c:pt idx="567">
                  <c:v>8.0435110919149918E-4</c:v>
                </c:pt>
                <c:pt idx="568">
                  <c:v>8.0408596518438886E-4</c:v>
                </c:pt>
                <c:pt idx="569">
                  <c:v>8.0382786097914216E-4</c:v>
                </c:pt>
                <c:pt idx="570">
                  <c:v>8.0357722174656196E-4</c:v>
                </c:pt>
                <c:pt idx="571">
                  <c:v>8.0333447394846864E-4</c:v>
                </c:pt>
                <c:pt idx="572">
                  <c:v>8.0310004514251511E-4</c:v>
                </c:pt>
                <c:pt idx="573">
                  <c:v>8.0287436378611123E-4</c:v>
                </c:pt>
                <c:pt idx="574">
                  <c:v>8.0265785903953723E-4</c:v>
                </c:pt>
                <c:pt idx="575">
                  <c:v>8.0245096056831913E-4</c:v>
                </c:pt>
                <c:pt idx="576">
                  <c:v>8.0225409834494717E-4</c:v>
                </c:pt>
                <c:pt idx="577">
                  <c:v>8.0206770245001043E-4</c:v>
                </c:pt>
                <c:pt idx="578">
                  <c:v>8.0189220287282836E-4</c:v>
                </c:pt>
                <c:pt idx="579">
                  <c:v>8.0172802931165502E-4</c:v>
                </c:pt>
                <c:pt idx="580">
                  <c:v>8.015756109735349E-4</c:v>
                </c:pt>
                <c:pt idx="581">
                  <c:v>8.0143537637388841E-4</c:v>
                </c:pt>
                <c:pt idx="582">
                  <c:v>8.0130775313590479E-4</c:v>
                </c:pt>
                <c:pt idx="583">
                  <c:v>8.0119316778982203E-4</c:v>
                </c:pt>
                <c:pt idx="584">
                  <c:v>8.0109204557217092E-4</c:v>
                </c:pt>
                <c:pt idx="585">
                  <c:v>8.0100481022506327E-4</c:v>
                </c:pt>
                <c:pt idx="586">
                  <c:v>8.0093188379560252E-4</c:v>
                </c:pt>
                <c:pt idx="587">
                  <c:v>8.0087368643549451E-4</c:v>
                </c:pt>
                <c:pt idx="588">
                  <c:v>8.008306362009386E-4</c:v>
                </c:pt>
                <c:pt idx="589">
                  <c:v>8.0080314885287739E-4</c:v>
                </c:pt>
                <c:pt idx="590">
                  <c:v>8.0079163765768276E-4</c:v>
                </c:pt>
                <c:pt idx="591">
                  <c:v>8.0079651318835747E-4</c:v>
                </c:pt>
                <c:pt idx="592">
                  <c:v>8.0081818312633096E-4</c:v>
                </c:pt>
                <c:pt idx="593">
                  <c:v>8.0085705206392683E-4</c:v>
                </c:pt>
                <c:pt idx="594">
                  <c:v>8.0091352130758065E-4</c:v>
                </c:pt>
                <c:pt idx="595">
                  <c:v>8.0098798868188546E-4</c:v>
                </c:pt>
                <c:pt idx="596">
                  <c:v>8.0108084833454239E-4</c:v>
                </c:pt>
                <c:pt idx="597">
                  <c:v>8.0119249054229499E-4</c:v>
                </c:pt>
                <c:pt idx="598">
                  <c:v>8.0132330151792212E-4</c:v>
                </c:pt>
                <c:pt idx="599">
                  <c:v>8.0147366321836795E-4</c:v>
                </c:pt>
                <c:pt idx="600">
                  <c:v>8.0164395315408452E-4</c:v>
                </c:pt>
                <c:pt idx="601">
                  <c:v>8.0183454419966273E-4</c:v>
                </c:pt>
                <c:pt idx="602">
                  <c:v>8.0204580440582768E-4</c:v>
                </c:pt>
                <c:pt idx="603">
                  <c:v>8.0227809681287295E-4</c:v>
                </c:pt>
                <c:pt idx="604">
                  <c:v>8.0253177926560895E-4</c:v>
                </c:pt>
                <c:pt idx="605">
                  <c:v>8.0280720422989873E-4</c:v>
                </c:pt>
                <c:pt idx="606">
                  <c:v>8.0310471861085584E-4</c:v>
                </c:pt>
                <c:pt idx="607">
                  <c:v>8.0342466357277557E-4</c:v>
                </c:pt>
                <c:pt idx="608">
                  <c:v>8.0376737436087427E-4</c:v>
                </c:pt>
                <c:pt idx="609">
                  <c:v>8.041331801249067E-4</c:v>
                </c:pt>
                <c:pt idx="610">
                  <c:v>8.0452240374473307E-4</c:v>
                </c:pt>
                <c:pt idx="611">
                  <c:v>8.0493536165790697E-4</c:v>
                </c:pt>
                <c:pt idx="612">
                  <c:v>8.053723636893531E-4</c:v>
                </c:pt>
                <c:pt idx="613">
                  <c:v>8.0583371288320499E-4</c:v>
                </c:pt>
                <c:pt idx="614">
                  <c:v>8.0631970533686953E-4</c:v>
                </c:pt>
                <c:pt idx="615">
                  <c:v>8.0683063003738785E-4</c:v>
                </c:pt>
                <c:pt idx="616">
                  <c:v>8.0736676870015736E-4</c:v>
                </c:pt>
                <c:pt idx="617">
                  <c:v>8.0792839561008307E-4</c:v>
                </c:pt>
                <c:pt idx="618">
                  <c:v>8.0851577746522143E-4</c:v>
                </c:pt>
                <c:pt idx="619">
                  <c:v>8.0912917322298219E-4</c:v>
                </c:pt>
                <c:pt idx="620">
                  <c:v>8.0976883394895101E-4</c:v>
                </c:pt>
                <c:pt idx="621">
                  <c:v>8.1043500266839673E-4</c:v>
                </c:pt>
                <c:pt idx="622">
                  <c:v>8.111279142205218E-4</c:v>
                </c:pt>
                <c:pt idx="623">
                  <c:v>8.1184779511552115E-4</c:v>
                </c:pt>
                <c:pt idx="624">
                  <c:v>8.1259486339450306E-4</c:v>
                </c:pt>
                <c:pt idx="625">
                  <c:v>8.1336932849233792E-4</c:v>
                </c:pt>
                <c:pt idx="626">
                  <c:v>8.1417139110348459E-4</c:v>
                </c:pt>
                <c:pt idx="627">
                  <c:v>8.150012430508584E-4</c:v>
                </c:pt>
                <c:pt idx="628">
                  <c:v>8.158590671577898E-4</c:v>
                </c:pt>
                <c:pt idx="629">
                  <c:v>8.1674503712313314E-4</c:v>
                </c:pt>
                <c:pt idx="630">
                  <c:v>8.1765931739957557E-4</c:v>
                </c:pt>
                <c:pt idx="631">
                  <c:v>8.1860206307519923E-4</c:v>
                </c:pt>
                <c:pt idx="632">
                  <c:v>8.1957341975834807E-4</c:v>
                </c:pt>
                <c:pt idx="633">
                  <c:v>8.2057352346584858E-4</c:v>
                </c:pt>
                <c:pt idx="634">
                  <c:v>8.2160250051463402E-4</c:v>
                </c:pt>
                <c:pt idx="635">
                  <c:v>8.2266046741681664E-4</c:v>
                </c:pt>
                <c:pt idx="636">
                  <c:v>8.2374753077825923E-4</c:v>
                </c:pt>
                <c:pt idx="637">
                  <c:v>8.2486378720068485E-4</c:v>
                </c:pt>
                <c:pt idx="638">
                  <c:v>8.260093231873734E-4</c:v>
                </c:pt>
                <c:pt idx="639">
                  <c:v>8.2718421505248484E-4</c:v>
                </c:pt>
                <c:pt idx="640">
                  <c:v>8.2838852883405033E-4</c:v>
                </c:pt>
                <c:pt idx="641">
                  <c:v>8.2962232021067234E-4</c:v>
                </c:pt>
                <c:pt idx="642">
                  <c:v>8.3088563442196956E-4</c:v>
                </c:pt>
                <c:pt idx="643">
                  <c:v>8.3217850619280831E-4</c:v>
                </c:pt>
                <c:pt idx="644">
                  <c:v>8.3350095966134956E-4</c:v>
                </c:pt>
                <c:pt idx="645">
                  <c:v>8.3485300831095293E-4</c:v>
                </c:pt>
                <c:pt idx="646">
                  <c:v>8.3623465490596598E-4</c:v>
                </c:pt>
                <c:pt idx="647">
                  <c:v>8.3764589143143109E-4</c:v>
                </c:pt>
                <c:pt idx="648">
                  <c:v>8.3908669903674229E-4</c:v>
                </c:pt>
                <c:pt idx="649">
                  <c:v>8.4055704798327764E-4</c:v>
                </c:pt>
                <c:pt idx="650">
                  <c:v>8.4205689759603785E-4</c:v>
                </c:pt>
                <c:pt idx="651">
                  <c:v>8.4358619621931327E-4</c:v>
                </c:pt>
                <c:pt idx="652">
                  <c:v>8.4514488117640792E-4</c:v>
                </c:pt>
                <c:pt idx="653">
                  <c:v>8.4673287873343801E-4</c:v>
                </c:pt>
                <c:pt idx="654">
                  <c:v>8.4835010406723301E-4</c:v>
                </c:pt>
                <c:pt idx="655">
                  <c:v>8.4999646123735408E-4</c:v>
                </c:pt>
                <c:pt idx="656">
                  <c:v>8.5167184316224903E-4</c:v>
                </c:pt>
                <c:pt idx="657">
                  <c:v>8.5337613159956489E-4</c:v>
                </c:pt>
                <c:pt idx="658">
                  <c:v>8.5510919713062742E-4</c:v>
                </c:pt>
                <c:pt idx="659">
                  <c:v>8.56870899149106E-4</c:v>
                </c:pt>
                <c:pt idx="660">
                  <c:v>8.5866108585387515E-4</c:v>
                </c:pt>
                <c:pt idx="661">
                  <c:v>8.6047959424608315E-4</c:v>
                </c:pt>
                <c:pt idx="662">
                  <c:v>8.6232625013043672E-4</c:v>
                </c:pt>
                <c:pt idx="663">
                  <c:v>8.6420086812071082E-4</c:v>
                </c:pt>
                <c:pt idx="664">
                  <c:v>8.6610325164948978E-4</c:v>
                </c:pt>
                <c:pt idx="665">
                  <c:v>8.6803319298214214E-4</c:v>
                </c:pt>
                <c:pt idx="666">
                  <c:v>8.6999047323503683E-4</c:v>
                </c:pt>
                <c:pt idx="667">
                  <c:v>8.719748623979976E-4</c:v>
                </c:pt>
                <c:pt idx="668">
                  <c:v>8.7398611936099872E-4</c:v>
                </c:pt>
                <c:pt idx="669">
                  <c:v>8.7602399194509992E-4</c:v>
                </c:pt>
                <c:pt idx="670">
                  <c:v>8.7808821693761638E-4</c:v>
                </c:pt>
                <c:pt idx="671">
                  <c:v>8.8017852013152261E-4</c:v>
                </c:pt>
                <c:pt idx="672">
                  <c:v>8.8229461636907844E-4</c:v>
                </c:pt>
                <c:pt idx="673">
                  <c:v>8.8443620958967423E-4</c:v>
                </c:pt>
                <c:pt idx="674">
                  <c:v>8.8660299288188522E-4</c:v>
                </c:pt>
                <c:pt idx="675">
                  <c:v>8.8879464853972251E-4</c:v>
                </c:pt>
                <c:pt idx="676">
                  <c:v>8.9101084812306822E-4</c:v>
                </c:pt>
                <c:pt idx="677">
                  <c:v>8.9325125252228603E-4</c:v>
                </c:pt>
                <c:pt idx="678">
                  <c:v>8.9551551202698228E-4</c:v>
                </c:pt>
                <c:pt idx="679">
                  <c:v>8.978032663989105E-4</c:v>
                </c:pt>
                <c:pt idx="680">
                  <c:v>9.0011414494899522E-4</c:v>
                </c:pt>
                <c:pt idx="681">
                  <c:v>9.0244776661845406E-4</c:v>
                </c:pt>
                <c:pt idx="682">
                  <c:v>9.048037400640075E-4</c:v>
                </c:pt>
                <c:pt idx="683">
                  <c:v>9.0718166374712385E-4</c:v>
                </c:pt>
                <c:pt idx="684">
                  <c:v>9.0958112602733138E-4</c:v>
                </c:pt>
                <c:pt idx="685">
                  <c:v>9.1200170525949171E-4</c:v>
                </c:pt>
                <c:pt idx="686">
                  <c:v>9.1444296989509133E-4</c:v>
                </c:pt>
                <c:pt idx="687">
                  <c:v>9.1690447858745652E-4</c:v>
                </c:pt>
                <c:pt idx="688">
                  <c:v>9.193857803008929E-4</c:v>
                </c:pt>
                <c:pt idx="689">
                  <c:v>9.2188641442371823E-4</c:v>
                </c:pt>
                <c:pt idx="690">
                  <c:v>9.2440591088514595E-4</c:v>
                </c:pt>
                <c:pt idx="691">
                  <c:v>9.2694379027597178E-4</c:v>
                </c:pt>
                <c:pt idx="692">
                  <c:v>9.2949956397306917E-4</c:v>
                </c:pt>
                <c:pt idx="693">
                  <c:v>9.3207273426760575E-4</c:v>
                </c:pt>
                <c:pt idx="694">
                  <c:v>9.3466279449697705E-4</c:v>
                </c:pt>
                <c:pt idx="695">
                  <c:v>9.3726922918039625E-4</c:v>
                </c:pt>
                <c:pt idx="696">
                  <c:v>9.3989151415811874E-4</c:v>
                </c:pt>
                <c:pt idx="697">
                  <c:v>9.4252911673423925E-4</c:v>
                </c:pt>
                <c:pt idx="698">
                  <c:v>9.4518149582301949E-4</c:v>
                </c:pt>
                <c:pt idx="699">
                  <c:v>9.4784810209870953E-4</c:v>
                </c:pt>
                <c:pt idx="700">
                  <c:v>9.5052837814881648E-4</c:v>
                </c:pt>
                <c:pt idx="701">
                  <c:v>9.5322175863075031E-4</c:v>
                </c:pt>
                <c:pt idx="702">
                  <c:v>9.5592767043183274E-4</c:v>
                </c:pt>
                <c:pt idx="703">
                  <c:v>9.5864553283259103E-4</c:v>
                </c:pt>
                <c:pt idx="704">
                  <c:v>9.6137475767327848E-4</c:v>
                </c:pt>
                <c:pt idx="705">
                  <c:v>9.6411474952359626E-4</c:v>
                </c:pt>
                <c:pt idx="706">
                  <c:v>9.6686490585555073E-4</c:v>
                </c:pt>
                <c:pt idx="707">
                  <c:v>9.6962461721936946E-4</c:v>
                </c:pt>
                <c:pt idx="708">
                  <c:v>9.7239326742244443E-4</c:v>
                </c:pt>
                <c:pt idx="709">
                  <c:v>9.7517023371123616E-4</c:v>
                </c:pt>
                <c:pt idx="710">
                  <c:v>9.7795488695608308E-4</c:v>
                </c:pt>
                <c:pt idx="711">
                  <c:v>9.8074659183883337E-4</c:v>
                </c:pt>
                <c:pt idx="712">
                  <c:v>9.8354470704326707E-4</c:v>
                </c:pt>
                <c:pt idx="713">
                  <c:v>9.8634858544824539E-4</c:v>
                </c:pt>
                <c:pt idx="714">
                  <c:v>9.8915757432347794E-4</c:v>
                </c:pt>
                <c:pt idx="715">
                  <c:v>9.9197101552790396E-4</c:v>
                </c:pt>
                <c:pt idx="716">
                  <c:v>9.9478824571059849E-4</c:v>
                </c:pt>
                <c:pt idx="717">
                  <c:v>9.9760859651409624E-4</c:v>
                </c:pt>
                <c:pt idx="718">
                  <c:v>1.0004313947801404E-3</c:v>
                </c:pt>
                <c:pt idx="719">
                  <c:v>1.0032559627577262E-3</c:v>
                </c:pt>
                <c:pt idx="720">
                  <c:v>1.0060816183133973E-3</c:v>
                </c:pt>
                <c:pt idx="721">
                  <c:v>1.0089076751437288E-3</c:v>
                </c:pt>
                <c:pt idx="722">
                  <c:v>1.0117334429898821E-3</c:v>
                </c:pt>
                <c:pt idx="723">
                  <c:v>1.014558227854236E-3</c:v>
                </c:pt>
                <c:pt idx="724">
                  <c:v>1.017381332218953E-3</c:v>
                </c:pt>
                <c:pt idx="725">
                  <c:v>1.0202020552664221E-3</c:v>
                </c:pt>
                <c:pt idx="726">
                  <c:v>1.0230196931015304E-3</c:v>
                </c:pt>
                <c:pt idx="727">
                  <c:v>1.0258335389756758E-3</c:v>
                </c:pt>
                <c:pt idx="728">
                  <c:v>1.0286428835124032E-3</c:v>
                </c:pt>
                <c:pt idx="729">
                  <c:v>1.031447014934664E-3</c:v>
                </c:pt>
                <c:pt idx="730">
                  <c:v>1.0342452192935491E-3</c:v>
                </c:pt>
                <c:pt idx="731">
                  <c:v>1.0370367806984714E-3</c:v>
                </c:pt>
                <c:pt idx="732">
                  <c:v>1.039820981548673E-3</c:v>
                </c:pt>
                <c:pt idx="733">
                  <c:v>1.0425971027660239E-3</c:v>
                </c:pt>
                <c:pt idx="734">
                  <c:v>1.0453644240289827E-3</c:v>
                </c:pt>
                <c:pt idx="735">
                  <c:v>1.0481222240076929E-3</c:v>
                </c:pt>
                <c:pt idx="736">
                  <c:v>1.0508697806000796E-3</c:v>
                </c:pt>
                <c:pt idx="737">
                  <c:v>1.0536063711689108E-3</c:v>
                </c:pt>
                <c:pt idx="738">
                  <c:v>1.0563312727797022E-3</c:v>
                </c:pt>
                <c:pt idx="739">
                  <c:v>1.0590437624394332E-3</c:v>
                </c:pt>
                <c:pt idx="740">
                  <c:v>1.0617431173359216E-3</c:v>
                </c:pt>
                <c:pt idx="741">
                  <c:v>1.0644286150778459E-3</c:v>
                </c:pt>
                <c:pt idx="742">
                  <c:v>1.0670995339352868E-3</c:v>
                </c:pt>
                <c:pt idx="743">
                  <c:v>1.0697551530807032E-3</c:v>
                </c:pt>
                <c:pt idx="744">
                  <c:v>1.0723947528303022E-3</c:v>
                </c:pt>
                <c:pt idx="745">
                  <c:v>1.0750176148856647E-3</c:v>
                </c:pt>
                <c:pt idx="746">
                  <c:v>1.0776230225755742E-3</c:v>
                </c:pt>
                <c:pt idx="747">
                  <c:v>1.080210261097953E-3</c:v>
                </c:pt>
                <c:pt idx="748">
                  <c:v>1.0827786177618256E-3</c:v>
                </c:pt>
                <c:pt idx="749">
                  <c:v>1.0853273822292401E-3</c:v>
                </c:pt>
                <c:pt idx="750">
                  <c:v>1.087855846757005E-3</c:v>
                </c:pt>
                <c:pt idx="751">
                  <c:v>1.090363306438248E-3</c:v>
                </c:pt>
                <c:pt idx="752">
                  <c:v>1.0928490594436216E-3</c:v>
                </c:pt>
                <c:pt idx="753">
                  <c:v>1.095312407262117E-3</c:v>
                </c:pt>
                <c:pt idx="754">
                  <c:v>1.0977526549414214E-3</c:v>
                </c:pt>
                <c:pt idx="755">
                  <c:v>1.1001691113276741E-3</c:v>
                </c:pt>
                <c:pt idx="756">
                  <c:v>1.1025610893045769E-3</c:v>
                </c:pt>
                <c:pt idx="757">
                  <c:v>1.1049279060317795E-3</c:v>
                </c:pt>
                <c:pt idx="758">
                  <c:v>1.1072688831824287E-3</c:v>
                </c:pt>
                <c:pt idx="759">
                  <c:v>1.1095833471798182E-3</c:v>
                </c:pt>
                <c:pt idx="760">
                  <c:v>1.1118706294330331E-3</c:v>
                </c:pt>
                <c:pt idx="761">
                  <c:v>1.1141300665715404E-3</c:v>
                </c:pt>
                <c:pt idx="762">
                  <c:v>1.1163610006786064E-3</c:v>
                </c:pt>
                <c:pt idx="763">
                  <c:v>1.1185627795234684E-3</c:v>
                </c:pt>
                <c:pt idx="764">
                  <c:v>1.1207347567921953E-3</c:v>
                </c:pt>
                <c:pt idx="765">
                  <c:v>1.1228762923171272E-3</c:v>
                </c:pt>
                <c:pt idx="766">
                  <c:v>1.1249867523048323E-3</c:v>
                </c:pt>
                <c:pt idx="767">
                  <c:v>1.1270655095624808E-3</c:v>
                </c:pt>
                <c:pt idx="768">
                  <c:v>1.1291119437225855E-3</c:v>
                </c:pt>
                <c:pt idx="769">
                  <c:v>1.1311254414659842E-3</c:v>
                </c:pt>
                <c:pt idx="770">
                  <c:v>1.1331053967430292E-3</c:v>
                </c:pt>
                <c:pt idx="771">
                  <c:v>1.1350512109928529E-3</c:v>
                </c:pt>
                <c:pt idx="772">
                  <c:v>1.1369622933606975E-3</c:v>
                </c:pt>
                <c:pt idx="773">
                  <c:v>1.1388380609131631E-3</c:v>
                </c:pt>
                <c:pt idx="774">
                  <c:v>1.1406779388513292E-3</c:v>
                </c:pt>
                <c:pt idx="775">
                  <c:v>1.1424813607216709E-3</c:v>
                </c:pt>
                <c:pt idx="776">
                  <c:v>1.1442477686247037E-3</c:v>
                </c:pt>
                <c:pt idx="777">
                  <c:v>1.1459766134212443E-3</c:v>
                </c:pt>
                <c:pt idx="778">
                  <c:v>1.1476673549362349E-3</c:v>
                </c:pt>
                <c:pt idx="779">
                  <c:v>1.1493194621600852E-3</c:v>
                </c:pt>
                <c:pt idx="780">
                  <c:v>1.1509324134473958E-3</c:v>
                </c:pt>
                <c:pt idx="781">
                  <c:v>1.1525056967130408E-3</c:v>
                </c:pt>
                <c:pt idx="782">
                  <c:v>1.1540388096255175E-3</c:v>
                </c:pt>
                <c:pt idx="783">
                  <c:v>1.1555312597974958E-3</c:v>
                </c:pt>
                <c:pt idx="784">
                  <c:v>1.1569825649734857E-3</c:v>
                </c:pt>
                <c:pt idx="785">
                  <c:v>1.1583922532145785E-3</c:v>
                </c:pt>
                <c:pt idx="786">
                  <c:v>1.1597598630801768E-3</c:v>
                </c:pt>
                <c:pt idx="787">
                  <c:v>1.161084943806619E-3</c:v>
                </c:pt>
                <c:pt idx="788">
                  <c:v>1.1623670554827025E-3</c:v>
                </c:pt>
                <c:pt idx="789">
                  <c:v>1.1636057692219755E-3</c:v>
                </c:pt>
                <c:pt idx="790">
                  <c:v>1.1648006673317438E-3</c:v>
                </c:pt>
                <c:pt idx="791">
                  <c:v>1.1659513434787543E-3</c:v>
                </c:pt>
                <c:pt idx="792">
                  <c:v>1.1670574028514805E-3</c:v>
                </c:pt>
                <c:pt idx="793">
                  <c:v>1.1681184623189493E-3</c:v>
                </c:pt>
                <c:pt idx="794">
                  <c:v>1.1691341505860198E-3</c:v>
                </c:pt>
                <c:pt idx="795">
                  <c:v>1.1701041083451162E-3</c:v>
                </c:pt>
                <c:pt idx="796">
                  <c:v>1.1710279884243014E-3</c:v>
                </c:pt>
                <c:pt idx="797">
                  <c:v>1.171905455931657E-3</c:v>
                </c:pt>
                <c:pt idx="798">
                  <c:v>1.1727361883959292E-3</c:v>
                </c:pt>
                <c:pt idx="799">
                  <c:v>1.1735198759033499E-3</c:v>
                </c:pt>
                <c:pt idx="800">
                  <c:v>1.1742562212306055E-3</c:v>
                </c:pt>
                <c:pt idx="801">
                  <c:v>1.174944939973908E-3</c:v>
                </c:pt>
                <c:pt idx="802">
                  <c:v>1.1755857606740991E-3</c:v>
                </c:pt>
                <c:pt idx="803">
                  <c:v>1.1761784249377362E-3</c:v>
                </c:pt>
                <c:pt idx="804">
                  <c:v>1.176722687554138E-3</c:v>
                </c:pt>
                <c:pt idx="805">
                  <c:v>1.1772183166083169E-3</c:v>
                </c:pt>
                <c:pt idx="806">
                  <c:v>1.1776650935897825E-3</c:v>
                </c:pt>
                <c:pt idx="807">
                  <c:v>1.1780628134971187E-3</c:v>
                </c:pt>
                <c:pt idx="808">
                  <c:v>1.1784112849383597E-3</c:v>
                </c:pt>
                <c:pt idx="809">
                  <c:v>1.1787103302270787E-3</c:v>
                </c:pt>
                <c:pt idx="810">
                  <c:v>1.1789597854741721E-3</c:v>
                </c:pt>
                <c:pt idx="811">
                  <c:v>1.1791595006752746E-3</c:v>
                </c:pt>
                <c:pt idx="812">
                  <c:v>1.1793093397938037E-3</c:v>
                </c:pt>
                <c:pt idx="813">
                  <c:v>1.179409180839567E-3</c:v>
                </c:pt>
                <c:pt idx="814">
                  <c:v>1.1794589159429415E-3</c:v>
                </c:pt>
                <c:pt idx="815">
                  <c:v>1.1794584514245234E-3</c:v>
                </c:pt>
                <c:pt idx="816">
                  <c:v>1.1794077078602868E-3</c:v>
                </c:pt>
                <c:pt idx="817">
                  <c:v>1.1793066201421904E-3</c:v>
                </c:pt>
                <c:pt idx="818">
                  <c:v>1.1791551375342081E-3</c:v>
                </c:pt>
                <c:pt idx="819">
                  <c:v>1.1789532237237586E-3</c:v>
                </c:pt>
                <c:pt idx="820">
                  <c:v>1.1787008568685015E-3</c:v>
                </c:pt>
                <c:pt idx="821">
                  <c:v>1.1783980296384909E-3</c:v>
                </c:pt>
                <c:pt idx="822">
                  <c:v>1.178044749253685E-3</c:v>
                </c:pt>
                <c:pt idx="823">
                  <c:v>1.1776410375167038E-3</c:v>
                </c:pt>
                <c:pt idx="824">
                  <c:v>1.177186930840956E-3</c:v>
                </c:pt>
                <c:pt idx="825">
                  <c:v>1.1766824802739813E-3</c:v>
                </c:pt>
                <c:pt idx="826">
                  <c:v>1.1761277515161049E-3</c:v>
                </c:pt>
                <c:pt idx="827">
                  <c:v>1.1755228249342759E-3</c:v>
                </c:pt>
                <c:pt idx="828">
                  <c:v>1.1748677955712278E-3</c:v>
                </c:pt>
                <c:pt idx="829">
                  <c:v>1.174162773149783E-3</c:v>
                </c:pt>
                <c:pt idx="830">
                  <c:v>1.1734078820724437E-3</c:v>
                </c:pt>
                <c:pt idx="831">
                  <c:v>1.1726032614161356E-3</c:v>
                </c:pt>
                <c:pt idx="832">
                  <c:v>1.1717490649222242E-3</c:v>
                </c:pt>
                <c:pt idx="833">
                  <c:v>1.1708454609816613E-3</c:v>
                </c:pt>
                <c:pt idx="834">
                  <c:v>1.1698926326153959E-3</c:v>
                </c:pt>
                <c:pt idx="835">
                  <c:v>1.1688907774499611E-3</c:v>
                </c:pt>
                <c:pt idx="836">
                  <c:v>1.1678401076882577E-3</c:v>
                </c:pt>
                <c:pt idx="837">
                  <c:v>1.1667408500755558E-3</c:v>
                </c:pt>
                <c:pt idx="838">
                  <c:v>1.1655932458606978E-3</c:v>
                </c:pt>
                <c:pt idx="839">
                  <c:v>1.1643975507525431E-3</c:v>
                </c:pt>
                <c:pt idx="840">
                  <c:v>1.1631540348716006E-3</c:v>
                </c:pt>
                <c:pt idx="841">
                  <c:v>1.161862982696933E-3</c:v>
                </c:pt>
                <c:pt idx="842">
                  <c:v>1.160524693008284E-3</c:v>
                </c:pt>
                <c:pt idx="843">
                  <c:v>1.1591394788234757E-3</c:v>
                </c:pt>
                <c:pt idx="844">
                  <c:v>1.1577076673310756E-3</c:v>
                </c:pt>
                <c:pt idx="845">
                  <c:v>1.1562295998183664E-3</c:v>
                </c:pt>
                <c:pt idx="846">
                  <c:v>1.1547056315946054E-3</c:v>
                </c:pt>
                <c:pt idx="847">
                  <c:v>1.1531361319096342E-3</c:v>
                </c:pt>
                <c:pt idx="848">
                  <c:v>1.1515214838678071E-3</c:v>
                </c:pt>
                <c:pt idx="849">
                  <c:v>1.1498620843373322E-3</c:v>
                </c:pt>
                <c:pt idx="850">
                  <c:v>1.1481583438549656E-3</c:v>
                </c:pt>
                <c:pt idx="851">
                  <c:v>1.1464106865261697E-3</c:v>
                </c:pt>
                <c:pt idx="852">
                  <c:v>1.1446195499206853E-3</c:v>
                </c:pt>
                <c:pt idx="853">
                  <c:v>1.1427853849635987E-3</c:v>
                </c:pt>
                <c:pt idx="854">
                  <c:v>1.1409086558219236E-3</c:v>
                </c:pt>
                <c:pt idx="855">
                  <c:v>1.1389898397867258E-3</c:v>
                </c:pt>
                <c:pt idx="856">
                  <c:v>1.1370294271507867E-3</c:v>
                </c:pt>
                <c:pt idx="857">
                  <c:v>1.1350279210819466E-3</c:v>
                </c:pt>
                <c:pt idx="858">
                  <c:v>1.1329858374920171E-3</c:v>
                </c:pt>
                <c:pt idx="859">
                  <c:v>1.1309037049014436E-3</c:v>
                </c:pt>
                <c:pt idx="860">
                  <c:v>1.1287820642996648E-3</c:v>
                </c:pt>
                <c:pt idx="861">
                  <c:v>1.1266214690012258E-3</c:v>
                </c:pt>
                <c:pt idx="862">
                  <c:v>1.1244224844977344E-3</c:v>
                </c:pt>
                <c:pt idx="863">
                  <c:v>1.1221856883056377E-3</c:v>
                </c:pt>
                <c:pt idx="864">
                  <c:v>1.1199116698099375E-3</c:v>
                </c:pt>
                <c:pt idx="865">
                  <c:v>1.1176010301038018E-3</c:v>
                </c:pt>
                <c:pt idx="866">
                  <c:v>1.1152543818242198E-3</c:v>
                </c:pt>
                <c:pt idx="867">
                  <c:v>1.1128723489836816E-3</c:v>
                </c:pt>
                <c:pt idx="868">
                  <c:v>1.1104555667979332E-3</c:v>
                </c:pt>
                <c:pt idx="869">
                  <c:v>1.1080046815099282E-3</c:v>
                </c:pt>
                <c:pt idx="870">
                  <c:v>1.1055203502099366E-3</c:v>
                </c:pt>
                <c:pt idx="871">
                  <c:v>1.1030032406519532E-3</c:v>
                </c:pt>
                <c:pt idx="872">
                  <c:v>1.1004540310663809E-3</c:v>
                </c:pt>
                <c:pt idx="873">
                  <c:v>1.0978734099691093E-3</c:v>
                </c:pt>
                <c:pt idx="874">
                  <c:v>1.0952620759670474E-3</c:v>
                </c:pt>
                <c:pt idx="875">
                  <c:v>1.0926207375600875E-3</c:v>
                </c:pt>
                <c:pt idx="876">
                  <c:v>1.0899501129397015E-3</c:v>
                </c:pt>
                <c:pt idx="877">
                  <c:v>1.0872509297840823E-3</c:v>
                </c:pt>
                <c:pt idx="878">
                  <c:v>1.0845239250500305E-3</c:v>
                </c:pt>
                <c:pt idx="879">
                  <c:v>1.0817698447615324E-3</c:v>
                </c:pt>
                <c:pt idx="880">
                  <c:v>1.0789894437952057E-3</c:v>
                </c:pt>
                <c:pt idx="881">
                  <c:v>1.0761834856625693E-3</c:v>
                </c:pt>
                <c:pt idx="882">
                  <c:v>1.0733527422893295E-3</c:v>
                </c:pt>
                <c:pt idx="883">
                  <c:v>1.0704979937916116E-3</c:v>
                </c:pt>
                <c:pt idx="884">
                  <c:v>1.0676200282493521E-3</c:v>
                </c:pt>
                <c:pt idx="885">
                  <c:v>1.0647196414768176E-3</c:v>
                </c:pt>
                <c:pt idx="886">
                  <c:v>1.0617976367903435E-3</c:v>
                </c:pt>
                <c:pt idx="887">
                  <c:v>1.0588548247734385E-3</c:v>
                </c:pt>
                <c:pt idx="888">
                  <c:v>1.0558920230392102E-3</c:v>
                </c:pt>
                <c:pt idx="889">
                  <c:v>1.0529100559902901E-3</c:v>
                </c:pt>
                <c:pt idx="890">
                  <c:v>1.0499097545762961E-3</c:v>
                </c:pt>
                <c:pt idx="891">
                  <c:v>1.0468919560488886E-3</c:v>
                </c:pt>
                <c:pt idx="892">
                  <c:v>1.0438575037145248E-3</c:v>
                </c:pt>
                <c:pt idx="893">
                  <c:v>1.0408072466850085E-3</c:v>
                </c:pt>
                <c:pt idx="894">
                  <c:v>1.0377420396258626E-3</c:v>
                </c:pt>
                <c:pt idx="895">
                  <c:v>1.0346627425026594E-3</c:v>
                </c:pt>
                <c:pt idx="896">
                  <c:v>1.0315702203253373E-3</c:v>
                </c:pt>
                <c:pt idx="897">
                  <c:v>1.0284653428906539E-3</c:v>
                </c:pt>
                <c:pt idx="898">
                  <c:v>1.0253489845227829E-3</c:v>
                </c:pt>
                <c:pt idx="899">
                  <c:v>1.0222220238122037E-3</c:v>
                </c:pt>
                <c:pt idx="900">
                  <c:v>1.0190853433529087E-3</c:v>
                </c:pt>
                <c:pt idx="901">
                  <c:v>1.0159398294780899E-3</c:v>
                </c:pt>
                <c:pt idx="902">
                  <c:v>1.0127863719942912E-3</c:v>
                </c:pt>
                <c:pt idx="903">
                  <c:v>1.0096258639142107E-3</c:v>
                </c:pt>
                <c:pt idx="904">
                  <c:v>1.0064592011881687E-3</c:v>
                </c:pt>
                <c:pt idx="905">
                  <c:v>1.0032872824343741E-3</c:v>
                </c:pt>
                <c:pt idx="906">
                  <c:v>1.00011100866803E-3</c:v>
                </c:pt>
                <c:pt idx="907">
                  <c:v>9.9693128302943057E-4</c:v>
                </c:pt>
                <c:pt idx="908">
                  <c:v>9.9374901051106439E-4</c:v>
                </c:pt>
                <c:pt idx="909">
                  <c:v>9.9056509768388756E-4</c:v>
                </c:pt>
                <c:pt idx="910">
                  <c:v>9.8738045242278191E-4</c:v>
                </c:pt>
                <c:pt idx="911">
                  <c:v>9.8419598363134716E-4</c:v>
                </c:pt>
                <c:pt idx="912">
                  <c:v>9.8101260096609901E-4</c:v>
                </c:pt>
                <c:pt idx="913">
                  <c:v>9.7783121456012246E-4</c:v>
                </c:pt>
                <c:pt idx="914">
                  <c:v>9.7465273474635372E-4</c:v>
                </c:pt>
                <c:pt idx="915">
                  <c:v>9.7147807178049898E-4</c:v>
                </c:pt>
                <c:pt idx="916">
                  <c:v>9.6830813556372591E-4</c:v>
                </c:pt>
                <c:pt idx="917">
                  <c:v>9.6514383536521582E-4</c:v>
                </c:pt>
                <c:pt idx="918">
                  <c:v>9.6198607954464297E-4</c:v>
                </c:pt>
                <c:pt idx="919">
                  <c:v>9.5883577527471151E-4</c:v>
                </c:pt>
                <c:pt idx="920">
                  <c:v>9.5569382826378511E-4</c:v>
                </c:pt>
                <c:pt idx="921">
                  <c:v>9.5256114247877508E-4</c:v>
                </c:pt>
                <c:pt idx="922">
                  <c:v>9.4943861986829096E-4</c:v>
                </c:pt>
                <c:pt idx="923">
                  <c:v>9.463271600862322E-4</c:v>
                </c:pt>
                <c:pt idx="924">
                  <c:v>9.4322766021582812E-4</c:v>
                </c:pt>
                <c:pt idx="925">
                  <c:v>9.4014101449429728E-4</c:v>
                </c:pt>
                <c:pt idx="926">
                  <c:v>9.3706811403814557E-4</c:v>
                </c:pt>
                <c:pt idx="927">
                  <c:v>9.3400984656924111E-4</c:v>
                </c:pt>
                <c:pt idx="928">
                  <c:v>9.309670961417366E-4</c:v>
                </c:pt>
                <c:pt idx="929">
                  <c:v>9.279407428699314E-4</c:v>
                </c:pt>
                <c:pt idx="930">
                  <c:v>9.2493166265716605E-4</c:v>
                </c:pt>
                <c:pt idx="931">
                  <c:v>9.2194072692583192E-4</c:v>
                </c:pt>
                <c:pt idx="932">
                  <c:v>9.1896880234859169E-4</c:v>
                </c:pt>
                <c:pt idx="933">
                  <c:v>9.1601675058090208E-4</c:v>
                </c:pt>
                <c:pt idx="934">
                  <c:v>9.1308542799491848E-4</c:v>
                </c:pt>
                <c:pt idx="935">
                  <c:v>9.1017568541486478E-4</c:v>
                </c:pt>
                <c:pt idx="936">
                  <c:v>9.072883678539795E-4</c:v>
                </c:pt>
                <c:pt idx="937">
                  <c:v>9.0442431425309916E-4</c:v>
                </c:pt>
                <c:pt idx="938">
                  <c:v>9.0158435722096904E-4</c:v>
                </c:pt>
                <c:pt idx="939">
                  <c:v>8.9876932277639773E-4</c:v>
                </c:pt>
                <c:pt idx="940">
                  <c:v>8.9598003009228673E-4</c:v>
                </c:pt>
                <c:pt idx="941">
                  <c:v>8.9321729124167354E-4</c:v>
                </c:pt>
                <c:pt idx="942">
                  <c:v>8.9048191094583291E-4</c:v>
                </c:pt>
                <c:pt idx="943">
                  <c:v>8.8777468632454334E-4</c:v>
                </c:pt>
                <c:pt idx="944">
                  <c:v>8.8509640664858897E-4</c:v>
                </c:pt>
                <c:pt idx="945">
                  <c:v>8.8244785309458625E-4</c:v>
                </c:pt>
                <c:pt idx="946">
                  <c:v>8.7982979850220961E-4</c:v>
                </c:pt>
                <c:pt idx="947">
                  <c:v>8.7724300713390218E-4</c:v>
                </c:pt>
                <c:pt idx="948">
                  <c:v>8.7468823443715164E-4</c:v>
                </c:pt>
                <c:pt idx="949">
                  <c:v>8.7216622680940043E-4</c:v>
                </c:pt>
                <c:pt idx="950">
                  <c:v>8.6967772136568389E-4</c:v>
                </c:pt>
                <c:pt idx="951">
                  <c:v>8.6722344570905785E-4</c:v>
                </c:pt>
                <c:pt idx="952">
                  <c:v>8.6480411770390462E-4</c:v>
                </c:pt>
                <c:pt idx="953">
                  <c:v>8.6242044525218118E-4</c:v>
                </c:pt>
                <c:pt idx="954">
                  <c:v>8.6007312607269334E-4</c:v>
                </c:pt>
                <c:pt idx="955">
                  <c:v>8.5776284748346489E-4</c:v>
                </c:pt>
                <c:pt idx="956">
                  <c:v>8.5549028618727113E-4</c:v>
                </c:pt>
                <c:pt idx="957">
                  <c:v>8.5325610806041515E-4</c:v>
                </c:pt>
                <c:pt idx="958">
                  <c:v>8.5106096794480986E-4</c:v>
                </c:pt>
                <c:pt idx="959">
                  <c:v>8.4890550944344159E-4</c:v>
                </c:pt>
                <c:pt idx="960">
                  <c:v>8.4679036471927425E-4</c:v>
                </c:pt>
                <c:pt idx="961">
                  <c:v>8.4471615429767091E-4</c:v>
                </c:pt>
                <c:pt idx="962">
                  <c:v>8.426834868723932E-4</c:v>
                </c:pt>
                <c:pt idx="963">
                  <c:v>8.406929591152399E-4</c:v>
                </c:pt>
                <c:pt idx="964">
                  <c:v>8.3874515548939643E-4</c:v>
                </c:pt>
                <c:pt idx="965">
                  <c:v>8.3684064806654893E-4</c:v>
                </c:pt>
                <c:pt idx="966">
                  <c:v>8.349799963478313E-4</c:v>
                </c:pt>
                <c:pt idx="967">
                  <c:v>8.331637470886552E-4</c:v>
                </c:pt>
                <c:pt idx="968">
                  <c:v>8.313924341274932E-4</c:v>
                </c:pt>
                <c:pt idx="969">
                  <c:v>8.2966657821866041E-4</c:v>
                </c:pt>
                <c:pt idx="970">
                  <c:v>8.2798668686916068E-4</c:v>
                </c:pt>
                <c:pt idx="971">
                  <c:v>8.2635325417964136E-4</c:v>
                </c:pt>
                <c:pt idx="972">
                  <c:v>8.2476676068951875E-4</c:v>
                </c:pt>
                <c:pt idx="973">
                  <c:v>8.232276732263212E-4</c:v>
                </c:pt>
                <c:pt idx="974">
                  <c:v>8.2173644475929861E-4</c:v>
                </c:pt>
                <c:pt idx="975">
                  <c:v>8.2029351425735148E-4</c:v>
                </c:pt>
                <c:pt idx="976">
                  <c:v>8.1889930655132306E-4</c:v>
                </c:pt>
                <c:pt idx="977">
                  <c:v>8.1755423220070394E-4</c:v>
                </c:pt>
                <c:pt idx="978">
                  <c:v>8.1625868736478829E-4</c:v>
                </c:pt>
                <c:pt idx="979">
                  <c:v>8.1501305367833008E-4</c:v>
                </c:pt>
                <c:pt idx="980">
                  <c:v>8.1381769813173904E-4</c:v>
                </c:pt>
                <c:pt idx="981">
                  <c:v>8.1267297295585311E-4</c:v>
                </c:pt>
                <c:pt idx="982">
                  <c:v>8.1157921551133078E-4</c:v>
                </c:pt>
                <c:pt idx="983">
                  <c:v>8.1053674818269683E-4</c:v>
                </c:pt>
                <c:pt idx="984">
                  <c:v>8.0954587827707818E-4</c:v>
                </c:pt>
                <c:pt idx="985">
                  <c:v>8.0860689792766204E-4</c:v>
                </c:pt>
                <c:pt idx="986">
                  <c:v>8.0772008400191106E-4</c:v>
                </c:pt>
                <c:pt idx="987">
                  <c:v>8.0688569801456436E-4</c:v>
                </c:pt>
                <c:pt idx="988">
                  <c:v>8.061039860454525E-4</c:v>
                </c:pt>
                <c:pt idx="989">
                  <c:v>8.0537517866215733E-4</c:v>
                </c:pt>
                <c:pt idx="990">
                  <c:v>8.0469949084753794E-4</c:v>
                </c:pt>
                <c:pt idx="991">
                  <c:v>8.0407712193215149E-4</c:v>
                </c:pt>
                <c:pt idx="992">
                  <c:v>8.0350825553158665E-4</c:v>
                </c:pt>
                <c:pt idx="993">
                  <c:v>8.0299305948873501E-4</c:v>
                </c:pt>
                <c:pt idx="994">
                  <c:v>8.0253168582101716E-4</c:v>
                </c:pt>
                <c:pt idx="995">
                  <c:v>8.0212427067258122E-4</c:v>
                </c:pt>
                <c:pt idx="996">
                  <c:v>8.0177093427149105E-4</c:v>
                </c:pt>
                <c:pt idx="997">
                  <c:v>8.0147178089191612E-4</c:v>
                </c:pt>
                <c:pt idx="998">
                  <c:v>8.0122689882133901E-4</c:v>
                </c:pt>
                <c:pt idx="999">
                  <c:v>8.01036360332788E-4</c:v>
                </c:pt>
                <c:pt idx="1000">
                  <c:v>8.0090022166210599E-4</c:v>
                </c:pt>
              </c:numCache>
            </c:numRef>
          </c:yVal>
          <c:smooth val="1"/>
        </c:ser>
        <c:axId val="97111040"/>
        <c:axId val="142648448"/>
      </c:scatterChart>
      <c:valAx>
        <c:axId val="97111040"/>
        <c:scaling>
          <c:orientation val="minMax"/>
          <c:max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x(nm)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42648448"/>
        <c:crosses val="autoZero"/>
        <c:crossBetween val="midCat"/>
      </c:valAx>
      <c:valAx>
        <c:axId val="142648448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Energy(eV)</a:t>
                </a:r>
                <a:endParaRPr lang="ko-KR" altLang="ko-KR" sz="1800" b="1" i="0" baseline="0"/>
              </a:p>
            </c:rich>
          </c:tx>
          <c:layout/>
        </c:title>
        <c:numFmt formatCode="0.00E+00" sourceLinked="1"/>
        <c:majorTickMark val="none"/>
        <c:tickLblPos val="nextTo"/>
        <c:crossAx val="9711104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/>
              <a:t>Finite potential well</a:t>
            </a:r>
            <a:endParaRPr lang="ko-KR" altLang="ko-KR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Perturbation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  <c:pt idx="6">
                  <c:v>0.6000000000000002</c:v>
                </c:pt>
                <c:pt idx="7">
                  <c:v>0.70000000000000018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8.2000000000000011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32.300000000000004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32.800000000000004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33.300000000000004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33.800000000000004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34.300000000000004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34.800000000000004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35.300000000000004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35.800000000000004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36.300000000000004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36.800000000000004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37.300000000000004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37.800000000000004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38.300000000000004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38.800000000000004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39.300000000000004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39.800000000000004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40.300000000000004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40.800000000000004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Sheet1!$D$2:$D$1002</c:f>
              <c:numCache>
                <c:formatCode>0.00E+00</c:formatCode>
                <c:ptCount val="1001"/>
                <c:pt idx="0">
                  <c:v>1.00000004749745E-3</c:v>
                </c:pt>
                <c:pt idx="1">
                  <c:v>1.00000004749745E-3</c:v>
                </c:pt>
                <c:pt idx="2">
                  <c:v>1.00000004749745E-3</c:v>
                </c:pt>
                <c:pt idx="3">
                  <c:v>1.00000004749745E-3</c:v>
                </c:pt>
                <c:pt idx="4">
                  <c:v>1.00000004749745E-3</c:v>
                </c:pt>
                <c:pt idx="5">
                  <c:v>1.00000004749745E-3</c:v>
                </c:pt>
                <c:pt idx="6">
                  <c:v>1.00000004749745E-3</c:v>
                </c:pt>
                <c:pt idx="7">
                  <c:v>1.00000004749745E-3</c:v>
                </c:pt>
                <c:pt idx="8">
                  <c:v>1.00000004749745E-3</c:v>
                </c:pt>
                <c:pt idx="9">
                  <c:v>1.00000004749745E-3</c:v>
                </c:pt>
                <c:pt idx="10">
                  <c:v>1.00000004749745E-3</c:v>
                </c:pt>
                <c:pt idx="11">
                  <c:v>1.00000004749745E-3</c:v>
                </c:pt>
                <c:pt idx="12">
                  <c:v>1.00000004749745E-3</c:v>
                </c:pt>
                <c:pt idx="13">
                  <c:v>1.00000004749745E-3</c:v>
                </c:pt>
                <c:pt idx="14">
                  <c:v>1.00000004749745E-3</c:v>
                </c:pt>
                <c:pt idx="15">
                  <c:v>1.00000004749745E-3</c:v>
                </c:pt>
                <c:pt idx="16">
                  <c:v>1.00000004749745E-3</c:v>
                </c:pt>
                <c:pt idx="17">
                  <c:v>1.00000004749745E-3</c:v>
                </c:pt>
                <c:pt idx="18">
                  <c:v>1.00000004749745E-3</c:v>
                </c:pt>
                <c:pt idx="19">
                  <c:v>1.00000004749745E-3</c:v>
                </c:pt>
                <c:pt idx="20">
                  <c:v>1.00000004749745E-3</c:v>
                </c:pt>
                <c:pt idx="21">
                  <c:v>1.00000004749745E-3</c:v>
                </c:pt>
                <c:pt idx="22">
                  <c:v>1.00000004749745E-3</c:v>
                </c:pt>
                <c:pt idx="23">
                  <c:v>1.00000004749745E-3</c:v>
                </c:pt>
                <c:pt idx="24">
                  <c:v>1.00000004749745E-3</c:v>
                </c:pt>
                <c:pt idx="25">
                  <c:v>1.00000004749745E-3</c:v>
                </c:pt>
                <c:pt idx="26">
                  <c:v>1.00000004749745E-3</c:v>
                </c:pt>
                <c:pt idx="27">
                  <c:v>1.00000004749745E-3</c:v>
                </c:pt>
                <c:pt idx="28">
                  <c:v>1.00000004749745E-3</c:v>
                </c:pt>
                <c:pt idx="29">
                  <c:v>1.00000004749745E-3</c:v>
                </c:pt>
                <c:pt idx="30">
                  <c:v>1.00000004749745E-3</c:v>
                </c:pt>
                <c:pt idx="31">
                  <c:v>1.00000004749745E-3</c:v>
                </c:pt>
                <c:pt idx="32">
                  <c:v>1.00000004749745E-3</c:v>
                </c:pt>
                <c:pt idx="33">
                  <c:v>1.00000004749745E-3</c:v>
                </c:pt>
                <c:pt idx="34">
                  <c:v>1.00000004749745E-3</c:v>
                </c:pt>
                <c:pt idx="35">
                  <c:v>1.00000004749745E-3</c:v>
                </c:pt>
                <c:pt idx="36">
                  <c:v>1.00000004749745E-3</c:v>
                </c:pt>
                <c:pt idx="37">
                  <c:v>1.00000004749745E-3</c:v>
                </c:pt>
                <c:pt idx="38">
                  <c:v>1.00000004749745E-3</c:v>
                </c:pt>
                <c:pt idx="39">
                  <c:v>1.00000004749745E-3</c:v>
                </c:pt>
                <c:pt idx="40">
                  <c:v>1.00000004749745E-3</c:v>
                </c:pt>
                <c:pt idx="41">
                  <c:v>1.00000004749745E-3</c:v>
                </c:pt>
                <c:pt idx="42">
                  <c:v>1.00000004749745E-3</c:v>
                </c:pt>
                <c:pt idx="43">
                  <c:v>1.00000004749745E-3</c:v>
                </c:pt>
                <c:pt idx="44">
                  <c:v>1.00000004749745E-3</c:v>
                </c:pt>
                <c:pt idx="45">
                  <c:v>1.00000004749745E-3</c:v>
                </c:pt>
                <c:pt idx="46">
                  <c:v>1.00000004749745E-3</c:v>
                </c:pt>
                <c:pt idx="47">
                  <c:v>1.00000004749745E-3</c:v>
                </c:pt>
                <c:pt idx="48">
                  <c:v>1.00000004749745E-3</c:v>
                </c:pt>
                <c:pt idx="49">
                  <c:v>1.00000004749745E-3</c:v>
                </c:pt>
                <c:pt idx="50">
                  <c:v>1.00000004749745E-3</c:v>
                </c:pt>
                <c:pt idx="51">
                  <c:v>1.00000004749745E-3</c:v>
                </c:pt>
                <c:pt idx="52">
                  <c:v>1.00000004749745E-3</c:v>
                </c:pt>
                <c:pt idx="53">
                  <c:v>1.00000004749745E-3</c:v>
                </c:pt>
                <c:pt idx="54">
                  <c:v>1.00000004749745E-3</c:v>
                </c:pt>
                <c:pt idx="55">
                  <c:v>1.00000004749745E-3</c:v>
                </c:pt>
                <c:pt idx="56">
                  <c:v>1.00000004749745E-3</c:v>
                </c:pt>
                <c:pt idx="57">
                  <c:v>1.00000004749745E-3</c:v>
                </c:pt>
                <c:pt idx="58">
                  <c:v>1.00000004749745E-3</c:v>
                </c:pt>
                <c:pt idx="59">
                  <c:v>1.00000004749745E-3</c:v>
                </c:pt>
                <c:pt idx="60">
                  <c:v>1.00000004749745E-3</c:v>
                </c:pt>
                <c:pt idx="61">
                  <c:v>1.00000004749745E-3</c:v>
                </c:pt>
                <c:pt idx="62">
                  <c:v>1.00000004749745E-3</c:v>
                </c:pt>
                <c:pt idx="63">
                  <c:v>1.00000004749745E-3</c:v>
                </c:pt>
                <c:pt idx="64">
                  <c:v>1.00000004749745E-3</c:v>
                </c:pt>
                <c:pt idx="65">
                  <c:v>1.00000004749745E-3</c:v>
                </c:pt>
                <c:pt idx="66">
                  <c:v>1.00000004749745E-3</c:v>
                </c:pt>
                <c:pt idx="67">
                  <c:v>1.00000004749745E-3</c:v>
                </c:pt>
                <c:pt idx="68">
                  <c:v>1.00000004749745E-3</c:v>
                </c:pt>
                <c:pt idx="69">
                  <c:v>1.00000004749745E-3</c:v>
                </c:pt>
                <c:pt idx="70">
                  <c:v>1.00000004749745E-3</c:v>
                </c:pt>
                <c:pt idx="71">
                  <c:v>1.00000004749745E-3</c:v>
                </c:pt>
                <c:pt idx="72">
                  <c:v>1.00000004749745E-3</c:v>
                </c:pt>
                <c:pt idx="73">
                  <c:v>1.00000004749745E-3</c:v>
                </c:pt>
                <c:pt idx="74">
                  <c:v>1.00000004749745E-3</c:v>
                </c:pt>
                <c:pt idx="75">
                  <c:v>1.00000004749745E-3</c:v>
                </c:pt>
                <c:pt idx="76">
                  <c:v>1.00000004749745E-3</c:v>
                </c:pt>
                <c:pt idx="77">
                  <c:v>1.00000004749745E-3</c:v>
                </c:pt>
                <c:pt idx="78">
                  <c:v>1.00000004749745E-3</c:v>
                </c:pt>
                <c:pt idx="79">
                  <c:v>1.00000004749745E-3</c:v>
                </c:pt>
                <c:pt idx="80">
                  <c:v>1.00000004749745E-3</c:v>
                </c:pt>
                <c:pt idx="81">
                  <c:v>1.00000004749745E-3</c:v>
                </c:pt>
                <c:pt idx="82">
                  <c:v>1.00000004749745E-3</c:v>
                </c:pt>
                <c:pt idx="83">
                  <c:v>1.00000004749745E-3</c:v>
                </c:pt>
                <c:pt idx="84">
                  <c:v>1.00000004749745E-3</c:v>
                </c:pt>
                <c:pt idx="85">
                  <c:v>1.00000004749745E-3</c:v>
                </c:pt>
                <c:pt idx="86">
                  <c:v>1.00000004749745E-3</c:v>
                </c:pt>
                <c:pt idx="87">
                  <c:v>1.00000004749745E-3</c:v>
                </c:pt>
                <c:pt idx="88">
                  <c:v>1.00000004749745E-3</c:v>
                </c:pt>
                <c:pt idx="89">
                  <c:v>1.00000004749745E-3</c:v>
                </c:pt>
                <c:pt idx="90">
                  <c:v>1.00000004749745E-3</c:v>
                </c:pt>
                <c:pt idx="91">
                  <c:v>1.00000004749745E-3</c:v>
                </c:pt>
                <c:pt idx="92">
                  <c:v>1.00000004749745E-3</c:v>
                </c:pt>
                <c:pt idx="93">
                  <c:v>1.00000004749745E-3</c:v>
                </c:pt>
                <c:pt idx="94">
                  <c:v>1.00000004749745E-3</c:v>
                </c:pt>
                <c:pt idx="95">
                  <c:v>1.00000004749745E-3</c:v>
                </c:pt>
                <c:pt idx="96">
                  <c:v>1.00000004749745E-3</c:v>
                </c:pt>
                <c:pt idx="97">
                  <c:v>1.00000004749745E-3</c:v>
                </c:pt>
                <c:pt idx="98">
                  <c:v>1.00000004749745E-3</c:v>
                </c:pt>
                <c:pt idx="99">
                  <c:v>1.00000004749745E-3</c:v>
                </c:pt>
                <c:pt idx="100">
                  <c:v>1.00000004749745E-3</c:v>
                </c:pt>
                <c:pt idx="101">
                  <c:v>1.00000004749745E-3</c:v>
                </c:pt>
                <c:pt idx="102">
                  <c:v>1.00000004749745E-3</c:v>
                </c:pt>
                <c:pt idx="103">
                  <c:v>1.00000004749745E-3</c:v>
                </c:pt>
                <c:pt idx="104">
                  <c:v>1.00000004749745E-3</c:v>
                </c:pt>
                <c:pt idx="105">
                  <c:v>1.00000004749745E-3</c:v>
                </c:pt>
                <c:pt idx="106">
                  <c:v>1.00000004749745E-3</c:v>
                </c:pt>
                <c:pt idx="107">
                  <c:v>1.00000004749745E-3</c:v>
                </c:pt>
                <c:pt idx="108">
                  <c:v>1.00000004749745E-3</c:v>
                </c:pt>
                <c:pt idx="109">
                  <c:v>1.00000004749745E-3</c:v>
                </c:pt>
                <c:pt idx="110">
                  <c:v>1.00000004749745E-3</c:v>
                </c:pt>
                <c:pt idx="111">
                  <c:v>1.00000004749745E-3</c:v>
                </c:pt>
                <c:pt idx="112">
                  <c:v>1.00000004749745E-3</c:v>
                </c:pt>
                <c:pt idx="113">
                  <c:v>1.00000004749745E-3</c:v>
                </c:pt>
                <c:pt idx="114">
                  <c:v>1.00000004749745E-3</c:v>
                </c:pt>
                <c:pt idx="115">
                  <c:v>1.00000004749745E-3</c:v>
                </c:pt>
                <c:pt idx="116">
                  <c:v>1.00000004749745E-3</c:v>
                </c:pt>
                <c:pt idx="117">
                  <c:v>1.00000004749745E-3</c:v>
                </c:pt>
                <c:pt idx="118">
                  <c:v>1.00000004749745E-3</c:v>
                </c:pt>
                <c:pt idx="119">
                  <c:v>1.00000004749745E-3</c:v>
                </c:pt>
                <c:pt idx="120">
                  <c:v>1.00000004749745E-3</c:v>
                </c:pt>
                <c:pt idx="121">
                  <c:v>1.00000004749745E-3</c:v>
                </c:pt>
                <c:pt idx="122">
                  <c:v>1.00000004749745E-3</c:v>
                </c:pt>
                <c:pt idx="123">
                  <c:v>1.00000004749745E-3</c:v>
                </c:pt>
                <c:pt idx="124">
                  <c:v>1.00000004749745E-3</c:v>
                </c:pt>
                <c:pt idx="125">
                  <c:v>1.00000004749745E-3</c:v>
                </c:pt>
                <c:pt idx="126">
                  <c:v>1.00000004749745E-3</c:v>
                </c:pt>
                <c:pt idx="127">
                  <c:v>1.00000004749745E-3</c:v>
                </c:pt>
                <c:pt idx="128">
                  <c:v>1.00000004749745E-3</c:v>
                </c:pt>
                <c:pt idx="129">
                  <c:v>1.00000004749745E-3</c:v>
                </c:pt>
                <c:pt idx="130">
                  <c:v>1.00000004749745E-3</c:v>
                </c:pt>
                <c:pt idx="131">
                  <c:v>1.00000004749745E-3</c:v>
                </c:pt>
                <c:pt idx="132">
                  <c:v>1.00000004749745E-3</c:v>
                </c:pt>
                <c:pt idx="133">
                  <c:v>1.00000004749745E-3</c:v>
                </c:pt>
                <c:pt idx="134">
                  <c:v>1.00000004749745E-3</c:v>
                </c:pt>
                <c:pt idx="135">
                  <c:v>1.00000004749745E-3</c:v>
                </c:pt>
                <c:pt idx="136">
                  <c:v>1.00000004749745E-3</c:v>
                </c:pt>
                <c:pt idx="137">
                  <c:v>1.00000004749745E-3</c:v>
                </c:pt>
                <c:pt idx="138">
                  <c:v>1.00000004749745E-3</c:v>
                </c:pt>
                <c:pt idx="139">
                  <c:v>1.00000004749745E-3</c:v>
                </c:pt>
                <c:pt idx="140">
                  <c:v>1.00000004749745E-3</c:v>
                </c:pt>
                <c:pt idx="141">
                  <c:v>1.00000004749745E-3</c:v>
                </c:pt>
                <c:pt idx="142">
                  <c:v>1.00000004749745E-3</c:v>
                </c:pt>
                <c:pt idx="143">
                  <c:v>1.00000004749745E-3</c:v>
                </c:pt>
                <c:pt idx="144">
                  <c:v>1.00000004749745E-3</c:v>
                </c:pt>
                <c:pt idx="145">
                  <c:v>1.00000004749745E-3</c:v>
                </c:pt>
                <c:pt idx="146">
                  <c:v>1.00000004749745E-3</c:v>
                </c:pt>
                <c:pt idx="147">
                  <c:v>1.00000004749745E-3</c:v>
                </c:pt>
                <c:pt idx="148">
                  <c:v>1.00000004749745E-3</c:v>
                </c:pt>
                <c:pt idx="149">
                  <c:v>1.00000004749745E-3</c:v>
                </c:pt>
                <c:pt idx="150">
                  <c:v>1.00000004749745E-3</c:v>
                </c:pt>
                <c:pt idx="151">
                  <c:v>1.00000004749745E-3</c:v>
                </c:pt>
                <c:pt idx="152">
                  <c:v>1.00000004749745E-3</c:v>
                </c:pt>
                <c:pt idx="153">
                  <c:v>1.00000004749745E-3</c:v>
                </c:pt>
                <c:pt idx="154">
                  <c:v>1.00000004749745E-3</c:v>
                </c:pt>
                <c:pt idx="155">
                  <c:v>1.00000004749745E-3</c:v>
                </c:pt>
                <c:pt idx="156">
                  <c:v>1.00000004749745E-3</c:v>
                </c:pt>
                <c:pt idx="157">
                  <c:v>1.00000004749745E-3</c:v>
                </c:pt>
                <c:pt idx="158">
                  <c:v>1.00000004749745E-3</c:v>
                </c:pt>
                <c:pt idx="159">
                  <c:v>1.00000004749745E-3</c:v>
                </c:pt>
                <c:pt idx="160">
                  <c:v>1.00000004749745E-3</c:v>
                </c:pt>
                <c:pt idx="161">
                  <c:v>1.00000004749745E-3</c:v>
                </c:pt>
                <c:pt idx="162">
                  <c:v>1.00000004749745E-3</c:v>
                </c:pt>
                <c:pt idx="163">
                  <c:v>1.00000004749745E-3</c:v>
                </c:pt>
                <c:pt idx="164">
                  <c:v>1.00000004749745E-3</c:v>
                </c:pt>
                <c:pt idx="165">
                  <c:v>1.00000004749745E-3</c:v>
                </c:pt>
                <c:pt idx="166">
                  <c:v>1.00000004749745E-3</c:v>
                </c:pt>
                <c:pt idx="167">
                  <c:v>1.00000004749745E-3</c:v>
                </c:pt>
                <c:pt idx="168">
                  <c:v>1.00000004749745E-3</c:v>
                </c:pt>
                <c:pt idx="169">
                  <c:v>1.00000004749745E-3</c:v>
                </c:pt>
                <c:pt idx="170">
                  <c:v>1.00000004749745E-3</c:v>
                </c:pt>
                <c:pt idx="171">
                  <c:v>1.00000004749745E-3</c:v>
                </c:pt>
                <c:pt idx="172">
                  <c:v>1.00000004749745E-3</c:v>
                </c:pt>
                <c:pt idx="173">
                  <c:v>1.00000004749745E-3</c:v>
                </c:pt>
                <c:pt idx="174">
                  <c:v>1.00000004749745E-3</c:v>
                </c:pt>
                <c:pt idx="175">
                  <c:v>1.00000004749745E-3</c:v>
                </c:pt>
                <c:pt idx="176">
                  <c:v>1.00000004749745E-3</c:v>
                </c:pt>
                <c:pt idx="177">
                  <c:v>1.00000004749745E-3</c:v>
                </c:pt>
                <c:pt idx="178">
                  <c:v>1.00000004749745E-3</c:v>
                </c:pt>
                <c:pt idx="179">
                  <c:v>1.00000004749745E-3</c:v>
                </c:pt>
                <c:pt idx="180">
                  <c:v>1.00000004749745E-3</c:v>
                </c:pt>
                <c:pt idx="181">
                  <c:v>1.00000004749745E-3</c:v>
                </c:pt>
                <c:pt idx="182">
                  <c:v>1.00000004749745E-3</c:v>
                </c:pt>
                <c:pt idx="183">
                  <c:v>1.00000004749745E-3</c:v>
                </c:pt>
                <c:pt idx="184">
                  <c:v>1.00000004749745E-3</c:v>
                </c:pt>
                <c:pt idx="185">
                  <c:v>1.00000004749745E-3</c:v>
                </c:pt>
                <c:pt idx="186">
                  <c:v>1.00000004749745E-3</c:v>
                </c:pt>
                <c:pt idx="187">
                  <c:v>1.00000004749745E-3</c:v>
                </c:pt>
                <c:pt idx="188">
                  <c:v>1.00000004749745E-3</c:v>
                </c:pt>
                <c:pt idx="189">
                  <c:v>1.00000004749745E-3</c:v>
                </c:pt>
                <c:pt idx="190">
                  <c:v>1.00000004749745E-3</c:v>
                </c:pt>
                <c:pt idx="191">
                  <c:v>1.00000004749745E-3</c:v>
                </c:pt>
                <c:pt idx="192">
                  <c:v>1.00000004749745E-3</c:v>
                </c:pt>
                <c:pt idx="193">
                  <c:v>1.00000004749745E-3</c:v>
                </c:pt>
                <c:pt idx="194">
                  <c:v>1.00000004749745E-3</c:v>
                </c:pt>
                <c:pt idx="195">
                  <c:v>1.00000004749745E-3</c:v>
                </c:pt>
                <c:pt idx="196">
                  <c:v>1.00000004749745E-3</c:v>
                </c:pt>
                <c:pt idx="197">
                  <c:v>1.00000004749745E-3</c:v>
                </c:pt>
                <c:pt idx="198">
                  <c:v>1.00000004749745E-3</c:v>
                </c:pt>
                <c:pt idx="199">
                  <c:v>1.00000004749745E-3</c:v>
                </c:pt>
                <c:pt idx="200" formatCode="General">
                  <c:v>0</c:v>
                </c:pt>
                <c:pt idx="201" formatCode="General">
                  <c:v>0</c:v>
                </c:pt>
                <c:pt idx="202" formatCode="General">
                  <c:v>0</c:v>
                </c:pt>
                <c:pt idx="203" formatCode="General">
                  <c:v>0</c:v>
                </c:pt>
                <c:pt idx="204" formatCode="General">
                  <c:v>0</c:v>
                </c:pt>
                <c:pt idx="205" formatCode="General">
                  <c:v>0</c:v>
                </c:pt>
                <c:pt idx="206" formatCode="General">
                  <c:v>0</c:v>
                </c:pt>
                <c:pt idx="207" formatCode="General">
                  <c:v>0</c:v>
                </c:pt>
                <c:pt idx="208" formatCode="General">
                  <c:v>0</c:v>
                </c:pt>
                <c:pt idx="209" formatCode="General">
                  <c:v>0</c:v>
                </c:pt>
                <c:pt idx="210" formatCode="General">
                  <c:v>0</c:v>
                </c:pt>
                <c:pt idx="211" formatCode="General">
                  <c:v>0</c:v>
                </c:pt>
                <c:pt idx="212" formatCode="General">
                  <c:v>0</c:v>
                </c:pt>
                <c:pt idx="213" formatCode="General">
                  <c:v>0</c:v>
                </c:pt>
                <c:pt idx="214" formatCode="General">
                  <c:v>0</c:v>
                </c:pt>
                <c:pt idx="215" formatCode="General">
                  <c:v>0</c:v>
                </c:pt>
                <c:pt idx="216" formatCode="General">
                  <c:v>0</c:v>
                </c:pt>
                <c:pt idx="217" formatCode="General">
                  <c:v>0</c:v>
                </c:pt>
                <c:pt idx="218" formatCode="General">
                  <c:v>0</c:v>
                </c:pt>
                <c:pt idx="219" formatCode="General">
                  <c:v>0</c:v>
                </c:pt>
                <c:pt idx="220" formatCode="General">
                  <c:v>0</c:v>
                </c:pt>
                <c:pt idx="221" formatCode="General">
                  <c:v>0</c:v>
                </c:pt>
                <c:pt idx="222" formatCode="General">
                  <c:v>0</c:v>
                </c:pt>
                <c:pt idx="223" formatCode="General">
                  <c:v>0</c:v>
                </c:pt>
                <c:pt idx="224" formatCode="General">
                  <c:v>0</c:v>
                </c:pt>
                <c:pt idx="225" formatCode="General">
                  <c:v>0</c:v>
                </c:pt>
                <c:pt idx="226" formatCode="General">
                  <c:v>0</c:v>
                </c:pt>
                <c:pt idx="227" formatCode="General">
                  <c:v>0</c:v>
                </c:pt>
                <c:pt idx="228" formatCode="General">
                  <c:v>0</c:v>
                </c:pt>
                <c:pt idx="229" formatCode="General">
                  <c:v>0</c:v>
                </c:pt>
                <c:pt idx="230" formatCode="General">
                  <c:v>0</c:v>
                </c:pt>
                <c:pt idx="231" formatCode="General">
                  <c:v>0</c:v>
                </c:pt>
                <c:pt idx="232" formatCode="General">
                  <c:v>0</c:v>
                </c:pt>
                <c:pt idx="233" formatCode="General">
                  <c:v>0</c:v>
                </c:pt>
                <c:pt idx="234" formatCode="General">
                  <c:v>0</c:v>
                </c:pt>
                <c:pt idx="235" formatCode="General">
                  <c:v>0</c:v>
                </c:pt>
                <c:pt idx="236" formatCode="General">
                  <c:v>0</c:v>
                </c:pt>
                <c:pt idx="237" formatCode="General">
                  <c:v>0</c:v>
                </c:pt>
                <c:pt idx="238" formatCode="General">
                  <c:v>0</c:v>
                </c:pt>
                <c:pt idx="239" formatCode="General">
                  <c:v>0</c:v>
                </c:pt>
                <c:pt idx="240" formatCode="General">
                  <c:v>0</c:v>
                </c:pt>
                <c:pt idx="241" formatCode="General">
                  <c:v>0</c:v>
                </c:pt>
                <c:pt idx="242" formatCode="General">
                  <c:v>0</c:v>
                </c:pt>
                <c:pt idx="243" formatCode="General">
                  <c:v>0</c:v>
                </c:pt>
                <c:pt idx="244" formatCode="General">
                  <c:v>0</c:v>
                </c:pt>
                <c:pt idx="245" formatCode="General">
                  <c:v>0</c:v>
                </c:pt>
                <c:pt idx="246" formatCode="General">
                  <c:v>0</c:v>
                </c:pt>
                <c:pt idx="247" formatCode="General">
                  <c:v>0</c:v>
                </c:pt>
                <c:pt idx="248" formatCode="General">
                  <c:v>0</c:v>
                </c:pt>
                <c:pt idx="249" formatCode="General">
                  <c:v>0</c:v>
                </c:pt>
                <c:pt idx="250" formatCode="General">
                  <c:v>0</c:v>
                </c:pt>
                <c:pt idx="251" formatCode="General">
                  <c:v>0</c:v>
                </c:pt>
                <c:pt idx="252" formatCode="General">
                  <c:v>0</c:v>
                </c:pt>
                <c:pt idx="253" formatCode="General">
                  <c:v>0</c:v>
                </c:pt>
                <c:pt idx="254" formatCode="General">
                  <c:v>0</c:v>
                </c:pt>
                <c:pt idx="255" formatCode="General">
                  <c:v>0</c:v>
                </c:pt>
                <c:pt idx="256" formatCode="General">
                  <c:v>0</c:v>
                </c:pt>
                <c:pt idx="257" formatCode="General">
                  <c:v>0</c:v>
                </c:pt>
                <c:pt idx="258" formatCode="General">
                  <c:v>0</c:v>
                </c:pt>
                <c:pt idx="259" formatCode="General">
                  <c:v>0</c:v>
                </c:pt>
                <c:pt idx="260" formatCode="General">
                  <c:v>0</c:v>
                </c:pt>
                <c:pt idx="261" formatCode="General">
                  <c:v>0</c:v>
                </c:pt>
                <c:pt idx="262" formatCode="General">
                  <c:v>0</c:v>
                </c:pt>
                <c:pt idx="263" formatCode="General">
                  <c:v>0</c:v>
                </c:pt>
                <c:pt idx="264" formatCode="General">
                  <c:v>0</c:v>
                </c:pt>
                <c:pt idx="265" formatCode="General">
                  <c:v>0</c:v>
                </c:pt>
                <c:pt idx="266" formatCode="General">
                  <c:v>0</c:v>
                </c:pt>
                <c:pt idx="267" formatCode="General">
                  <c:v>0</c:v>
                </c:pt>
                <c:pt idx="268" formatCode="General">
                  <c:v>0</c:v>
                </c:pt>
                <c:pt idx="269" formatCode="General">
                  <c:v>0</c:v>
                </c:pt>
                <c:pt idx="270" formatCode="General">
                  <c:v>0</c:v>
                </c:pt>
                <c:pt idx="271" formatCode="General">
                  <c:v>0</c:v>
                </c:pt>
                <c:pt idx="272" formatCode="General">
                  <c:v>0</c:v>
                </c:pt>
                <c:pt idx="273" formatCode="General">
                  <c:v>0</c:v>
                </c:pt>
                <c:pt idx="274" formatCode="General">
                  <c:v>0</c:v>
                </c:pt>
                <c:pt idx="275" formatCode="General">
                  <c:v>0</c:v>
                </c:pt>
                <c:pt idx="276" formatCode="General">
                  <c:v>0</c:v>
                </c:pt>
                <c:pt idx="277" formatCode="General">
                  <c:v>0</c:v>
                </c:pt>
                <c:pt idx="278" formatCode="General">
                  <c:v>0</c:v>
                </c:pt>
                <c:pt idx="279" formatCode="General">
                  <c:v>0</c:v>
                </c:pt>
                <c:pt idx="280" formatCode="General">
                  <c:v>0</c:v>
                </c:pt>
                <c:pt idx="281" formatCode="General">
                  <c:v>0</c:v>
                </c:pt>
                <c:pt idx="282" formatCode="General">
                  <c:v>0</c:v>
                </c:pt>
                <c:pt idx="283" formatCode="General">
                  <c:v>0</c:v>
                </c:pt>
                <c:pt idx="284" formatCode="General">
                  <c:v>0</c:v>
                </c:pt>
                <c:pt idx="285" formatCode="General">
                  <c:v>0</c:v>
                </c:pt>
                <c:pt idx="286" formatCode="General">
                  <c:v>0</c:v>
                </c:pt>
                <c:pt idx="287" formatCode="General">
                  <c:v>0</c:v>
                </c:pt>
                <c:pt idx="288" formatCode="General">
                  <c:v>0</c:v>
                </c:pt>
                <c:pt idx="289" formatCode="General">
                  <c:v>0</c:v>
                </c:pt>
                <c:pt idx="290" formatCode="General">
                  <c:v>0</c:v>
                </c:pt>
                <c:pt idx="291" formatCode="General">
                  <c:v>0</c:v>
                </c:pt>
                <c:pt idx="292" formatCode="General">
                  <c:v>0</c:v>
                </c:pt>
                <c:pt idx="293" formatCode="General">
                  <c:v>0</c:v>
                </c:pt>
                <c:pt idx="294" formatCode="General">
                  <c:v>0</c:v>
                </c:pt>
                <c:pt idx="295" formatCode="General">
                  <c:v>0</c:v>
                </c:pt>
                <c:pt idx="296" formatCode="General">
                  <c:v>0</c:v>
                </c:pt>
                <c:pt idx="297" formatCode="General">
                  <c:v>0</c:v>
                </c:pt>
                <c:pt idx="298" formatCode="General">
                  <c:v>0</c:v>
                </c:pt>
                <c:pt idx="299" formatCode="General">
                  <c:v>0</c:v>
                </c:pt>
                <c:pt idx="300" formatCode="General">
                  <c:v>0</c:v>
                </c:pt>
                <c:pt idx="301" formatCode="General">
                  <c:v>0</c:v>
                </c:pt>
                <c:pt idx="302" formatCode="General">
                  <c:v>0</c:v>
                </c:pt>
                <c:pt idx="303" formatCode="General">
                  <c:v>0</c:v>
                </c:pt>
                <c:pt idx="304" formatCode="General">
                  <c:v>0</c:v>
                </c:pt>
                <c:pt idx="305" formatCode="General">
                  <c:v>0</c:v>
                </c:pt>
                <c:pt idx="306" formatCode="General">
                  <c:v>0</c:v>
                </c:pt>
                <c:pt idx="307" formatCode="General">
                  <c:v>0</c:v>
                </c:pt>
                <c:pt idx="308" formatCode="General">
                  <c:v>0</c:v>
                </c:pt>
                <c:pt idx="309" formatCode="General">
                  <c:v>0</c:v>
                </c:pt>
                <c:pt idx="310" formatCode="General">
                  <c:v>0</c:v>
                </c:pt>
                <c:pt idx="311" formatCode="General">
                  <c:v>0</c:v>
                </c:pt>
                <c:pt idx="312" formatCode="General">
                  <c:v>0</c:v>
                </c:pt>
                <c:pt idx="313" formatCode="General">
                  <c:v>0</c:v>
                </c:pt>
                <c:pt idx="314" formatCode="General">
                  <c:v>0</c:v>
                </c:pt>
                <c:pt idx="315" formatCode="General">
                  <c:v>0</c:v>
                </c:pt>
                <c:pt idx="316" formatCode="General">
                  <c:v>0</c:v>
                </c:pt>
                <c:pt idx="317" formatCode="General">
                  <c:v>0</c:v>
                </c:pt>
                <c:pt idx="318" formatCode="General">
                  <c:v>0</c:v>
                </c:pt>
                <c:pt idx="319" formatCode="General">
                  <c:v>0</c:v>
                </c:pt>
                <c:pt idx="320" formatCode="General">
                  <c:v>0</c:v>
                </c:pt>
                <c:pt idx="321" formatCode="General">
                  <c:v>0</c:v>
                </c:pt>
                <c:pt idx="322" formatCode="General">
                  <c:v>0</c:v>
                </c:pt>
                <c:pt idx="323" formatCode="General">
                  <c:v>0</c:v>
                </c:pt>
                <c:pt idx="324" formatCode="General">
                  <c:v>0</c:v>
                </c:pt>
                <c:pt idx="325" formatCode="General">
                  <c:v>0</c:v>
                </c:pt>
                <c:pt idx="326" formatCode="General">
                  <c:v>0</c:v>
                </c:pt>
                <c:pt idx="327" formatCode="General">
                  <c:v>0</c:v>
                </c:pt>
                <c:pt idx="328" formatCode="General">
                  <c:v>0</c:v>
                </c:pt>
                <c:pt idx="329" formatCode="General">
                  <c:v>0</c:v>
                </c:pt>
                <c:pt idx="330" formatCode="General">
                  <c:v>0</c:v>
                </c:pt>
                <c:pt idx="331" formatCode="General">
                  <c:v>0</c:v>
                </c:pt>
                <c:pt idx="332" formatCode="General">
                  <c:v>0</c:v>
                </c:pt>
                <c:pt idx="333" formatCode="General">
                  <c:v>0</c:v>
                </c:pt>
                <c:pt idx="334" formatCode="General">
                  <c:v>0</c:v>
                </c:pt>
                <c:pt idx="335" formatCode="General">
                  <c:v>0</c:v>
                </c:pt>
                <c:pt idx="336" formatCode="General">
                  <c:v>0</c:v>
                </c:pt>
                <c:pt idx="337" formatCode="General">
                  <c:v>0</c:v>
                </c:pt>
                <c:pt idx="338" formatCode="General">
                  <c:v>0</c:v>
                </c:pt>
                <c:pt idx="339" formatCode="General">
                  <c:v>0</c:v>
                </c:pt>
                <c:pt idx="340" formatCode="General">
                  <c:v>0</c:v>
                </c:pt>
                <c:pt idx="341" formatCode="General">
                  <c:v>0</c:v>
                </c:pt>
                <c:pt idx="342" formatCode="General">
                  <c:v>0</c:v>
                </c:pt>
                <c:pt idx="343" formatCode="General">
                  <c:v>0</c:v>
                </c:pt>
                <c:pt idx="344" formatCode="General">
                  <c:v>0</c:v>
                </c:pt>
                <c:pt idx="345" formatCode="General">
                  <c:v>0</c:v>
                </c:pt>
                <c:pt idx="346" formatCode="General">
                  <c:v>0</c:v>
                </c:pt>
                <c:pt idx="347" formatCode="General">
                  <c:v>0</c:v>
                </c:pt>
                <c:pt idx="348" formatCode="General">
                  <c:v>0</c:v>
                </c:pt>
                <c:pt idx="349" formatCode="General">
                  <c:v>0</c:v>
                </c:pt>
                <c:pt idx="350" formatCode="General">
                  <c:v>0</c:v>
                </c:pt>
                <c:pt idx="351" formatCode="General">
                  <c:v>0</c:v>
                </c:pt>
                <c:pt idx="352" formatCode="General">
                  <c:v>0</c:v>
                </c:pt>
                <c:pt idx="353" formatCode="General">
                  <c:v>0</c:v>
                </c:pt>
                <c:pt idx="354" formatCode="General">
                  <c:v>0</c:v>
                </c:pt>
                <c:pt idx="355" formatCode="General">
                  <c:v>0</c:v>
                </c:pt>
                <c:pt idx="356" formatCode="General">
                  <c:v>0</c:v>
                </c:pt>
                <c:pt idx="357" formatCode="General">
                  <c:v>0</c:v>
                </c:pt>
                <c:pt idx="358" formatCode="General">
                  <c:v>0</c:v>
                </c:pt>
                <c:pt idx="359" formatCode="General">
                  <c:v>0</c:v>
                </c:pt>
                <c:pt idx="360" formatCode="General">
                  <c:v>0</c:v>
                </c:pt>
                <c:pt idx="361" formatCode="General">
                  <c:v>0</c:v>
                </c:pt>
                <c:pt idx="362" formatCode="General">
                  <c:v>0</c:v>
                </c:pt>
                <c:pt idx="363" formatCode="General">
                  <c:v>0</c:v>
                </c:pt>
                <c:pt idx="364" formatCode="General">
                  <c:v>0</c:v>
                </c:pt>
                <c:pt idx="365" formatCode="General">
                  <c:v>0</c:v>
                </c:pt>
                <c:pt idx="366" formatCode="General">
                  <c:v>0</c:v>
                </c:pt>
                <c:pt idx="367" formatCode="General">
                  <c:v>0</c:v>
                </c:pt>
                <c:pt idx="368" formatCode="General">
                  <c:v>0</c:v>
                </c:pt>
                <c:pt idx="369" formatCode="General">
                  <c:v>0</c:v>
                </c:pt>
                <c:pt idx="370" formatCode="General">
                  <c:v>0</c:v>
                </c:pt>
                <c:pt idx="371" formatCode="General">
                  <c:v>0</c:v>
                </c:pt>
                <c:pt idx="372" formatCode="General">
                  <c:v>0</c:v>
                </c:pt>
                <c:pt idx="373" formatCode="General">
                  <c:v>0</c:v>
                </c:pt>
                <c:pt idx="374" formatCode="General">
                  <c:v>0</c:v>
                </c:pt>
                <c:pt idx="375" formatCode="General">
                  <c:v>0</c:v>
                </c:pt>
                <c:pt idx="376" formatCode="General">
                  <c:v>0</c:v>
                </c:pt>
                <c:pt idx="377" formatCode="General">
                  <c:v>0</c:v>
                </c:pt>
                <c:pt idx="378" formatCode="General">
                  <c:v>0</c:v>
                </c:pt>
                <c:pt idx="379" formatCode="General">
                  <c:v>0</c:v>
                </c:pt>
                <c:pt idx="380" formatCode="General">
                  <c:v>0</c:v>
                </c:pt>
                <c:pt idx="381" formatCode="General">
                  <c:v>0</c:v>
                </c:pt>
                <c:pt idx="382" formatCode="General">
                  <c:v>0</c:v>
                </c:pt>
                <c:pt idx="383" formatCode="General">
                  <c:v>0</c:v>
                </c:pt>
                <c:pt idx="384" formatCode="General">
                  <c:v>0</c:v>
                </c:pt>
                <c:pt idx="385" formatCode="General">
                  <c:v>0</c:v>
                </c:pt>
                <c:pt idx="386" formatCode="General">
                  <c:v>0</c:v>
                </c:pt>
                <c:pt idx="387" formatCode="General">
                  <c:v>0</c:v>
                </c:pt>
                <c:pt idx="388" formatCode="General">
                  <c:v>0</c:v>
                </c:pt>
                <c:pt idx="389" formatCode="General">
                  <c:v>0</c:v>
                </c:pt>
                <c:pt idx="390" formatCode="General">
                  <c:v>0</c:v>
                </c:pt>
                <c:pt idx="391" formatCode="General">
                  <c:v>0</c:v>
                </c:pt>
                <c:pt idx="392" formatCode="General">
                  <c:v>0</c:v>
                </c:pt>
                <c:pt idx="393" formatCode="General">
                  <c:v>0</c:v>
                </c:pt>
                <c:pt idx="394" formatCode="General">
                  <c:v>0</c:v>
                </c:pt>
                <c:pt idx="395" formatCode="General">
                  <c:v>0</c:v>
                </c:pt>
                <c:pt idx="396" formatCode="General">
                  <c:v>0</c:v>
                </c:pt>
                <c:pt idx="397" formatCode="General">
                  <c:v>0</c:v>
                </c:pt>
                <c:pt idx="398" formatCode="General">
                  <c:v>0</c:v>
                </c:pt>
                <c:pt idx="399" formatCode="General">
                  <c:v>0</c:v>
                </c:pt>
                <c:pt idx="400" formatCode="General">
                  <c:v>0</c:v>
                </c:pt>
                <c:pt idx="401" formatCode="General">
                  <c:v>0</c:v>
                </c:pt>
                <c:pt idx="402" formatCode="General">
                  <c:v>0</c:v>
                </c:pt>
                <c:pt idx="403" formatCode="General">
                  <c:v>0</c:v>
                </c:pt>
                <c:pt idx="404" formatCode="General">
                  <c:v>0</c:v>
                </c:pt>
                <c:pt idx="405" formatCode="General">
                  <c:v>0</c:v>
                </c:pt>
                <c:pt idx="406" formatCode="General">
                  <c:v>0</c:v>
                </c:pt>
                <c:pt idx="407" formatCode="General">
                  <c:v>0</c:v>
                </c:pt>
                <c:pt idx="408" formatCode="General">
                  <c:v>0</c:v>
                </c:pt>
                <c:pt idx="409" formatCode="General">
                  <c:v>0</c:v>
                </c:pt>
                <c:pt idx="410" formatCode="General">
                  <c:v>0</c:v>
                </c:pt>
                <c:pt idx="411" formatCode="General">
                  <c:v>0</c:v>
                </c:pt>
                <c:pt idx="412" formatCode="General">
                  <c:v>0</c:v>
                </c:pt>
                <c:pt idx="413" formatCode="General">
                  <c:v>0</c:v>
                </c:pt>
                <c:pt idx="414" formatCode="General">
                  <c:v>0</c:v>
                </c:pt>
                <c:pt idx="415" formatCode="General">
                  <c:v>0</c:v>
                </c:pt>
                <c:pt idx="416" formatCode="General">
                  <c:v>0</c:v>
                </c:pt>
                <c:pt idx="417" formatCode="General">
                  <c:v>0</c:v>
                </c:pt>
                <c:pt idx="418" formatCode="General">
                  <c:v>0</c:v>
                </c:pt>
                <c:pt idx="419" formatCode="General">
                  <c:v>0</c:v>
                </c:pt>
                <c:pt idx="420" formatCode="General">
                  <c:v>0</c:v>
                </c:pt>
                <c:pt idx="421" formatCode="General">
                  <c:v>0</c:v>
                </c:pt>
                <c:pt idx="422" formatCode="General">
                  <c:v>0</c:v>
                </c:pt>
                <c:pt idx="423" formatCode="General">
                  <c:v>0</c:v>
                </c:pt>
                <c:pt idx="424" formatCode="General">
                  <c:v>0</c:v>
                </c:pt>
                <c:pt idx="425" formatCode="General">
                  <c:v>0</c:v>
                </c:pt>
                <c:pt idx="426" formatCode="General">
                  <c:v>0</c:v>
                </c:pt>
                <c:pt idx="427" formatCode="General">
                  <c:v>0</c:v>
                </c:pt>
                <c:pt idx="428" formatCode="General">
                  <c:v>0</c:v>
                </c:pt>
                <c:pt idx="429" formatCode="General">
                  <c:v>0</c:v>
                </c:pt>
                <c:pt idx="430" formatCode="General">
                  <c:v>0</c:v>
                </c:pt>
                <c:pt idx="431" formatCode="General">
                  <c:v>0</c:v>
                </c:pt>
                <c:pt idx="432" formatCode="General">
                  <c:v>0</c:v>
                </c:pt>
                <c:pt idx="433" formatCode="General">
                  <c:v>0</c:v>
                </c:pt>
                <c:pt idx="434" formatCode="General">
                  <c:v>0</c:v>
                </c:pt>
                <c:pt idx="435" formatCode="General">
                  <c:v>0</c:v>
                </c:pt>
                <c:pt idx="436" formatCode="General">
                  <c:v>0</c:v>
                </c:pt>
                <c:pt idx="437" formatCode="General">
                  <c:v>0</c:v>
                </c:pt>
                <c:pt idx="438" formatCode="General">
                  <c:v>0</c:v>
                </c:pt>
                <c:pt idx="439" formatCode="General">
                  <c:v>0</c:v>
                </c:pt>
                <c:pt idx="440" formatCode="General">
                  <c:v>0</c:v>
                </c:pt>
                <c:pt idx="441" formatCode="General">
                  <c:v>0</c:v>
                </c:pt>
                <c:pt idx="442" formatCode="General">
                  <c:v>0</c:v>
                </c:pt>
                <c:pt idx="443" formatCode="General">
                  <c:v>0</c:v>
                </c:pt>
                <c:pt idx="444" formatCode="General">
                  <c:v>0</c:v>
                </c:pt>
                <c:pt idx="445" formatCode="General">
                  <c:v>0</c:v>
                </c:pt>
                <c:pt idx="446" formatCode="General">
                  <c:v>0</c:v>
                </c:pt>
                <c:pt idx="447" formatCode="General">
                  <c:v>0</c:v>
                </c:pt>
                <c:pt idx="448" formatCode="General">
                  <c:v>0</c:v>
                </c:pt>
                <c:pt idx="449" formatCode="General">
                  <c:v>0</c:v>
                </c:pt>
                <c:pt idx="450" formatCode="General">
                  <c:v>0</c:v>
                </c:pt>
                <c:pt idx="451" formatCode="General">
                  <c:v>0</c:v>
                </c:pt>
                <c:pt idx="452" formatCode="General">
                  <c:v>0</c:v>
                </c:pt>
                <c:pt idx="453" formatCode="General">
                  <c:v>0</c:v>
                </c:pt>
                <c:pt idx="454" formatCode="General">
                  <c:v>0</c:v>
                </c:pt>
                <c:pt idx="455" formatCode="General">
                  <c:v>0</c:v>
                </c:pt>
                <c:pt idx="456" formatCode="General">
                  <c:v>0</c:v>
                </c:pt>
                <c:pt idx="457" formatCode="General">
                  <c:v>0</c:v>
                </c:pt>
                <c:pt idx="458" formatCode="General">
                  <c:v>0</c:v>
                </c:pt>
                <c:pt idx="459" formatCode="General">
                  <c:v>0</c:v>
                </c:pt>
                <c:pt idx="460" formatCode="General">
                  <c:v>0</c:v>
                </c:pt>
                <c:pt idx="461" formatCode="General">
                  <c:v>0</c:v>
                </c:pt>
                <c:pt idx="462" formatCode="General">
                  <c:v>0</c:v>
                </c:pt>
                <c:pt idx="463" formatCode="General">
                  <c:v>0</c:v>
                </c:pt>
                <c:pt idx="464" formatCode="General">
                  <c:v>0</c:v>
                </c:pt>
                <c:pt idx="465" formatCode="General">
                  <c:v>0</c:v>
                </c:pt>
                <c:pt idx="466" formatCode="General">
                  <c:v>0</c:v>
                </c:pt>
                <c:pt idx="467" formatCode="General">
                  <c:v>0</c:v>
                </c:pt>
                <c:pt idx="468" formatCode="General">
                  <c:v>0</c:v>
                </c:pt>
                <c:pt idx="469" formatCode="General">
                  <c:v>0</c:v>
                </c:pt>
                <c:pt idx="470" formatCode="General">
                  <c:v>0</c:v>
                </c:pt>
                <c:pt idx="471" formatCode="General">
                  <c:v>0</c:v>
                </c:pt>
                <c:pt idx="472" formatCode="General">
                  <c:v>0</c:v>
                </c:pt>
                <c:pt idx="473" formatCode="General">
                  <c:v>0</c:v>
                </c:pt>
                <c:pt idx="474" formatCode="General">
                  <c:v>0</c:v>
                </c:pt>
                <c:pt idx="475" formatCode="General">
                  <c:v>0</c:v>
                </c:pt>
                <c:pt idx="476" formatCode="General">
                  <c:v>0</c:v>
                </c:pt>
                <c:pt idx="477" formatCode="General">
                  <c:v>0</c:v>
                </c:pt>
                <c:pt idx="478" formatCode="General">
                  <c:v>0</c:v>
                </c:pt>
                <c:pt idx="479" formatCode="General">
                  <c:v>0</c:v>
                </c:pt>
                <c:pt idx="480" formatCode="General">
                  <c:v>0</c:v>
                </c:pt>
                <c:pt idx="481" formatCode="General">
                  <c:v>0</c:v>
                </c:pt>
                <c:pt idx="482" formatCode="General">
                  <c:v>0</c:v>
                </c:pt>
                <c:pt idx="483" formatCode="General">
                  <c:v>0</c:v>
                </c:pt>
                <c:pt idx="484" formatCode="General">
                  <c:v>0</c:v>
                </c:pt>
                <c:pt idx="485" formatCode="General">
                  <c:v>0</c:v>
                </c:pt>
                <c:pt idx="486" formatCode="General">
                  <c:v>0</c:v>
                </c:pt>
                <c:pt idx="487" formatCode="General">
                  <c:v>0</c:v>
                </c:pt>
                <c:pt idx="488" formatCode="General">
                  <c:v>0</c:v>
                </c:pt>
                <c:pt idx="489" formatCode="General">
                  <c:v>0</c:v>
                </c:pt>
                <c:pt idx="490" formatCode="General">
                  <c:v>0</c:v>
                </c:pt>
                <c:pt idx="491" formatCode="General">
                  <c:v>0</c:v>
                </c:pt>
                <c:pt idx="492" formatCode="General">
                  <c:v>0</c:v>
                </c:pt>
                <c:pt idx="493" formatCode="General">
                  <c:v>0</c:v>
                </c:pt>
                <c:pt idx="494" formatCode="General">
                  <c:v>0</c:v>
                </c:pt>
                <c:pt idx="495" formatCode="General">
                  <c:v>0</c:v>
                </c:pt>
                <c:pt idx="496" formatCode="General">
                  <c:v>0</c:v>
                </c:pt>
                <c:pt idx="497" formatCode="General">
                  <c:v>0</c:v>
                </c:pt>
                <c:pt idx="498" formatCode="General">
                  <c:v>0</c:v>
                </c:pt>
                <c:pt idx="499" formatCode="General">
                  <c:v>0</c:v>
                </c:pt>
                <c:pt idx="500" formatCode="General">
                  <c:v>0</c:v>
                </c:pt>
                <c:pt idx="501" formatCode="General">
                  <c:v>0</c:v>
                </c:pt>
                <c:pt idx="502" formatCode="General">
                  <c:v>0</c:v>
                </c:pt>
                <c:pt idx="503" formatCode="General">
                  <c:v>0</c:v>
                </c:pt>
                <c:pt idx="504" formatCode="General">
                  <c:v>0</c:v>
                </c:pt>
                <c:pt idx="505" formatCode="General">
                  <c:v>0</c:v>
                </c:pt>
                <c:pt idx="506" formatCode="General">
                  <c:v>0</c:v>
                </c:pt>
                <c:pt idx="507" formatCode="General">
                  <c:v>0</c:v>
                </c:pt>
                <c:pt idx="508" formatCode="General">
                  <c:v>0</c:v>
                </c:pt>
                <c:pt idx="509" formatCode="General">
                  <c:v>0</c:v>
                </c:pt>
                <c:pt idx="510" formatCode="General">
                  <c:v>0</c:v>
                </c:pt>
                <c:pt idx="511" formatCode="General">
                  <c:v>0</c:v>
                </c:pt>
                <c:pt idx="512" formatCode="General">
                  <c:v>0</c:v>
                </c:pt>
                <c:pt idx="513" formatCode="General">
                  <c:v>0</c:v>
                </c:pt>
                <c:pt idx="514" formatCode="General">
                  <c:v>0</c:v>
                </c:pt>
                <c:pt idx="515" formatCode="General">
                  <c:v>0</c:v>
                </c:pt>
                <c:pt idx="516" formatCode="General">
                  <c:v>0</c:v>
                </c:pt>
                <c:pt idx="517" formatCode="General">
                  <c:v>0</c:v>
                </c:pt>
                <c:pt idx="518" formatCode="General">
                  <c:v>0</c:v>
                </c:pt>
                <c:pt idx="519" formatCode="General">
                  <c:v>0</c:v>
                </c:pt>
                <c:pt idx="520" formatCode="General">
                  <c:v>0</c:v>
                </c:pt>
                <c:pt idx="521" formatCode="General">
                  <c:v>0</c:v>
                </c:pt>
                <c:pt idx="522" formatCode="General">
                  <c:v>0</c:v>
                </c:pt>
                <c:pt idx="523" formatCode="General">
                  <c:v>0</c:v>
                </c:pt>
                <c:pt idx="524" formatCode="General">
                  <c:v>0</c:v>
                </c:pt>
                <c:pt idx="525" formatCode="General">
                  <c:v>0</c:v>
                </c:pt>
                <c:pt idx="526" formatCode="General">
                  <c:v>0</c:v>
                </c:pt>
                <c:pt idx="527" formatCode="General">
                  <c:v>0</c:v>
                </c:pt>
                <c:pt idx="528" formatCode="General">
                  <c:v>0</c:v>
                </c:pt>
                <c:pt idx="529" formatCode="General">
                  <c:v>0</c:v>
                </c:pt>
                <c:pt idx="530" formatCode="General">
                  <c:v>0</c:v>
                </c:pt>
                <c:pt idx="531" formatCode="General">
                  <c:v>0</c:v>
                </c:pt>
                <c:pt idx="532" formatCode="General">
                  <c:v>0</c:v>
                </c:pt>
                <c:pt idx="533" formatCode="General">
                  <c:v>0</c:v>
                </c:pt>
                <c:pt idx="534" formatCode="General">
                  <c:v>0</c:v>
                </c:pt>
                <c:pt idx="535" formatCode="General">
                  <c:v>0</c:v>
                </c:pt>
                <c:pt idx="536" formatCode="General">
                  <c:v>0</c:v>
                </c:pt>
                <c:pt idx="537" formatCode="General">
                  <c:v>0</c:v>
                </c:pt>
                <c:pt idx="538" formatCode="General">
                  <c:v>0</c:v>
                </c:pt>
                <c:pt idx="539" formatCode="General">
                  <c:v>0</c:v>
                </c:pt>
                <c:pt idx="540" formatCode="General">
                  <c:v>0</c:v>
                </c:pt>
                <c:pt idx="541" formatCode="General">
                  <c:v>0</c:v>
                </c:pt>
                <c:pt idx="542" formatCode="General">
                  <c:v>0</c:v>
                </c:pt>
                <c:pt idx="543" formatCode="General">
                  <c:v>0</c:v>
                </c:pt>
                <c:pt idx="544" formatCode="General">
                  <c:v>0</c:v>
                </c:pt>
                <c:pt idx="545" formatCode="General">
                  <c:v>0</c:v>
                </c:pt>
                <c:pt idx="546" formatCode="General">
                  <c:v>0</c:v>
                </c:pt>
                <c:pt idx="547" formatCode="General">
                  <c:v>0</c:v>
                </c:pt>
                <c:pt idx="548" formatCode="General">
                  <c:v>0</c:v>
                </c:pt>
                <c:pt idx="549" formatCode="General">
                  <c:v>0</c:v>
                </c:pt>
                <c:pt idx="550" formatCode="General">
                  <c:v>0</c:v>
                </c:pt>
                <c:pt idx="551" formatCode="General">
                  <c:v>0</c:v>
                </c:pt>
                <c:pt idx="552" formatCode="General">
                  <c:v>0</c:v>
                </c:pt>
                <c:pt idx="553" formatCode="General">
                  <c:v>0</c:v>
                </c:pt>
                <c:pt idx="554" formatCode="General">
                  <c:v>0</c:v>
                </c:pt>
                <c:pt idx="555" formatCode="General">
                  <c:v>0</c:v>
                </c:pt>
                <c:pt idx="556" formatCode="General">
                  <c:v>0</c:v>
                </c:pt>
                <c:pt idx="557" formatCode="General">
                  <c:v>0</c:v>
                </c:pt>
                <c:pt idx="558" formatCode="General">
                  <c:v>0</c:v>
                </c:pt>
                <c:pt idx="559" formatCode="General">
                  <c:v>0</c:v>
                </c:pt>
                <c:pt idx="560" formatCode="General">
                  <c:v>0</c:v>
                </c:pt>
                <c:pt idx="561" formatCode="General">
                  <c:v>0</c:v>
                </c:pt>
                <c:pt idx="562" formatCode="General">
                  <c:v>0</c:v>
                </c:pt>
                <c:pt idx="563" formatCode="General">
                  <c:v>0</c:v>
                </c:pt>
                <c:pt idx="564" formatCode="General">
                  <c:v>0</c:v>
                </c:pt>
                <c:pt idx="565" formatCode="General">
                  <c:v>0</c:v>
                </c:pt>
                <c:pt idx="566" formatCode="General">
                  <c:v>0</c:v>
                </c:pt>
                <c:pt idx="567" formatCode="General">
                  <c:v>0</c:v>
                </c:pt>
                <c:pt idx="568" formatCode="General">
                  <c:v>0</c:v>
                </c:pt>
                <c:pt idx="569" formatCode="General">
                  <c:v>0</c:v>
                </c:pt>
                <c:pt idx="570" formatCode="General">
                  <c:v>0</c:v>
                </c:pt>
                <c:pt idx="571" formatCode="General">
                  <c:v>0</c:v>
                </c:pt>
                <c:pt idx="572" formatCode="General">
                  <c:v>0</c:v>
                </c:pt>
                <c:pt idx="573" formatCode="General">
                  <c:v>0</c:v>
                </c:pt>
                <c:pt idx="574" formatCode="General">
                  <c:v>0</c:v>
                </c:pt>
                <c:pt idx="575" formatCode="General">
                  <c:v>0</c:v>
                </c:pt>
                <c:pt idx="576" formatCode="General">
                  <c:v>0</c:v>
                </c:pt>
                <c:pt idx="577" formatCode="General">
                  <c:v>0</c:v>
                </c:pt>
                <c:pt idx="578" formatCode="General">
                  <c:v>0</c:v>
                </c:pt>
                <c:pt idx="579" formatCode="General">
                  <c:v>0</c:v>
                </c:pt>
                <c:pt idx="580" formatCode="General">
                  <c:v>0</c:v>
                </c:pt>
                <c:pt idx="581" formatCode="General">
                  <c:v>0</c:v>
                </c:pt>
                <c:pt idx="582" formatCode="General">
                  <c:v>0</c:v>
                </c:pt>
                <c:pt idx="583" formatCode="General">
                  <c:v>0</c:v>
                </c:pt>
                <c:pt idx="584" formatCode="General">
                  <c:v>0</c:v>
                </c:pt>
                <c:pt idx="585" formatCode="General">
                  <c:v>0</c:v>
                </c:pt>
                <c:pt idx="586" formatCode="General">
                  <c:v>0</c:v>
                </c:pt>
                <c:pt idx="587" formatCode="General">
                  <c:v>0</c:v>
                </c:pt>
                <c:pt idx="588" formatCode="General">
                  <c:v>0</c:v>
                </c:pt>
                <c:pt idx="589" formatCode="General">
                  <c:v>0</c:v>
                </c:pt>
                <c:pt idx="590" formatCode="General">
                  <c:v>0</c:v>
                </c:pt>
                <c:pt idx="591" formatCode="General">
                  <c:v>0</c:v>
                </c:pt>
                <c:pt idx="592" formatCode="General">
                  <c:v>0</c:v>
                </c:pt>
                <c:pt idx="593" formatCode="General">
                  <c:v>0</c:v>
                </c:pt>
                <c:pt idx="594" formatCode="General">
                  <c:v>0</c:v>
                </c:pt>
                <c:pt idx="595" formatCode="General">
                  <c:v>0</c:v>
                </c:pt>
                <c:pt idx="596" formatCode="General">
                  <c:v>0</c:v>
                </c:pt>
                <c:pt idx="597" formatCode="General">
                  <c:v>0</c:v>
                </c:pt>
                <c:pt idx="598" formatCode="General">
                  <c:v>0</c:v>
                </c:pt>
                <c:pt idx="599" formatCode="General">
                  <c:v>0</c:v>
                </c:pt>
                <c:pt idx="600" formatCode="General">
                  <c:v>0</c:v>
                </c:pt>
                <c:pt idx="601" formatCode="General">
                  <c:v>0</c:v>
                </c:pt>
                <c:pt idx="602" formatCode="General">
                  <c:v>0</c:v>
                </c:pt>
                <c:pt idx="603" formatCode="General">
                  <c:v>0</c:v>
                </c:pt>
                <c:pt idx="604" formatCode="General">
                  <c:v>0</c:v>
                </c:pt>
                <c:pt idx="605" formatCode="General">
                  <c:v>0</c:v>
                </c:pt>
                <c:pt idx="606" formatCode="General">
                  <c:v>0</c:v>
                </c:pt>
                <c:pt idx="607" formatCode="General">
                  <c:v>0</c:v>
                </c:pt>
                <c:pt idx="608" formatCode="General">
                  <c:v>0</c:v>
                </c:pt>
                <c:pt idx="609" formatCode="General">
                  <c:v>0</c:v>
                </c:pt>
                <c:pt idx="610" formatCode="General">
                  <c:v>0</c:v>
                </c:pt>
                <c:pt idx="611" formatCode="General">
                  <c:v>0</c:v>
                </c:pt>
                <c:pt idx="612" formatCode="General">
                  <c:v>0</c:v>
                </c:pt>
                <c:pt idx="613" formatCode="General">
                  <c:v>0</c:v>
                </c:pt>
                <c:pt idx="614" formatCode="General">
                  <c:v>0</c:v>
                </c:pt>
                <c:pt idx="615" formatCode="General">
                  <c:v>0</c:v>
                </c:pt>
                <c:pt idx="616" formatCode="General">
                  <c:v>0</c:v>
                </c:pt>
                <c:pt idx="617" formatCode="General">
                  <c:v>0</c:v>
                </c:pt>
                <c:pt idx="618" formatCode="General">
                  <c:v>0</c:v>
                </c:pt>
                <c:pt idx="619" formatCode="General">
                  <c:v>0</c:v>
                </c:pt>
                <c:pt idx="620" formatCode="General">
                  <c:v>0</c:v>
                </c:pt>
                <c:pt idx="621" formatCode="General">
                  <c:v>0</c:v>
                </c:pt>
                <c:pt idx="622" formatCode="General">
                  <c:v>0</c:v>
                </c:pt>
                <c:pt idx="623" formatCode="General">
                  <c:v>0</c:v>
                </c:pt>
                <c:pt idx="624" formatCode="General">
                  <c:v>0</c:v>
                </c:pt>
                <c:pt idx="625" formatCode="General">
                  <c:v>0</c:v>
                </c:pt>
                <c:pt idx="626" formatCode="General">
                  <c:v>0</c:v>
                </c:pt>
                <c:pt idx="627" formatCode="General">
                  <c:v>0</c:v>
                </c:pt>
                <c:pt idx="628" formatCode="General">
                  <c:v>0</c:v>
                </c:pt>
                <c:pt idx="629" formatCode="General">
                  <c:v>0</c:v>
                </c:pt>
                <c:pt idx="630" formatCode="General">
                  <c:v>0</c:v>
                </c:pt>
                <c:pt idx="631" formatCode="General">
                  <c:v>0</c:v>
                </c:pt>
                <c:pt idx="632" formatCode="General">
                  <c:v>0</c:v>
                </c:pt>
                <c:pt idx="633" formatCode="General">
                  <c:v>0</c:v>
                </c:pt>
                <c:pt idx="634" formatCode="General">
                  <c:v>0</c:v>
                </c:pt>
                <c:pt idx="635" formatCode="General">
                  <c:v>0</c:v>
                </c:pt>
                <c:pt idx="636" formatCode="General">
                  <c:v>0</c:v>
                </c:pt>
                <c:pt idx="637" formatCode="General">
                  <c:v>0</c:v>
                </c:pt>
                <c:pt idx="638" formatCode="General">
                  <c:v>0</c:v>
                </c:pt>
                <c:pt idx="639" formatCode="General">
                  <c:v>0</c:v>
                </c:pt>
                <c:pt idx="640" formatCode="General">
                  <c:v>0</c:v>
                </c:pt>
                <c:pt idx="641" formatCode="General">
                  <c:v>0</c:v>
                </c:pt>
                <c:pt idx="642" formatCode="General">
                  <c:v>0</c:v>
                </c:pt>
                <c:pt idx="643" formatCode="General">
                  <c:v>0</c:v>
                </c:pt>
                <c:pt idx="644" formatCode="General">
                  <c:v>0</c:v>
                </c:pt>
                <c:pt idx="645" formatCode="General">
                  <c:v>0</c:v>
                </c:pt>
                <c:pt idx="646" formatCode="General">
                  <c:v>0</c:v>
                </c:pt>
                <c:pt idx="647" formatCode="General">
                  <c:v>0</c:v>
                </c:pt>
                <c:pt idx="648" formatCode="General">
                  <c:v>0</c:v>
                </c:pt>
                <c:pt idx="649" formatCode="General">
                  <c:v>0</c:v>
                </c:pt>
                <c:pt idx="650" formatCode="General">
                  <c:v>0</c:v>
                </c:pt>
                <c:pt idx="651" formatCode="General">
                  <c:v>0</c:v>
                </c:pt>
                <c:pt idx="652" formatCode="General">
                  <c:v>0</c:v>
                </c:pt>
                <c:pt idx="653" formatCode="General">
                  <c:v>0</c:v>
                </c:pt>
                <c:pt idx="654" formatCode="General">
                  <c:v>0</c:v>
                </c:pt>
                <c:pt idx="655" formatCode="General">
                  <c:v>0</c:v>
                </c:pt>
                <c:pt idx="656" formatCode="General">
                  <c:v>0</c:v>
                </c:pt>
                <c:pt idx="657" formatCode="General">
                  <c:v>0</c:v>
                </c:pt>
                <c:pt idx="658" formatCode="General">
                  <c:v>0</c:v>
                </c:pt>
                <c:pt idx="659" formatCode="General">
                  <c:v>0</c:v>
                </c:pt>
                <c:pt idx="660" formatCode="General">
                  <c:v>0</c:v>
                </c:pt>
                <c:pt idx="661" formatCode="General">
                  <c:v>0</c:v>
                </c:pt>
                <c:pt idx="662" formatCode="General">
                  <c:v>0</c:v>
                </c:pt>
                <c:pt idx="663" formatCode="General">
                  <c:v>0</c:v>
                </c:pt>
                <c:pt idx="664" formatCode="General">
                  <c:v>0</c:v>
                </c:pt>
                <c:pt idx="665" formatCode="General">
                  <c:v>0</c:v>
                </c:pt>
                <c:pt idx="666" formatCode="General">
                  <c:v>0</c:v>
                </c:pt>
                <c:pt idx="667" formatCode="General">
                  <c:v>0</c:v>
                </c:pt>
                <c:pt idx="668" formatCode="General">
                  <c:v>0</c:v>
                </c:pt>
                <c:pt idx="669" formatCode="General">
                  <c:v>0</c:v>
                </c:pt>
                <c:pt idx="670" formatCode="General">
                  <c:v>0</c:v>
                </c:pt>
                <c:pt idx="671" formatCode="General">
                  <c:v>0</c:v>
                </c:pt>
                <c:pt idx="672" formatCode="General">
                  <c:v>0</c:v>
                </c:pt>
                <c:pt idx="673" formatCode="General">
                  <c:v>0</c:v>
                </c:pt>
                <c:pt idx="674" formatCode="General">
                  <c:v>0</c:v>
                </c:pt>
                <c:pt idx="675" formatCode="General">
                  <c:v>0</c:v>
                </c:pt>
                <c:pt idx="676" formatCode="General">
                  <c:v>0</c:v>
                </c:pt>
                <c:pt idx="677" formatCode="General">
                  <c:v>0</c:v>
                </c:pt>
                <c:pt idx="678" formatCode="General">
                  <c:v>0</c:v>
                </c:pt>
                <c:pt idx="679" formatCode="General">
                  <c:v>0</c:v>
                </c:pt>
                <c:pt idx="680" formatCode="General">
                  <c:v>0</c:v>
                </c:pt>
                <c:pt idx="681" formatCode="General">
                  <c:v>0</c:v>
                </c:pt>
                <c:pt idx="682" formatCode="General">
                  <c:v>0</c:v>
                </c:pt>
                <c:pt idx="683" formatCode="General">
                  <c:v>0</c:v>
                </c:pt>
                <c:pt idx="684" formatCode="General">
                  <c:v>0</c:v>
                </c:pt>
                <c:pt idx="685" formatCode="General">
                  <c:v>0</c:v>
                </c:pt>
                <c:pt idx="686" formatCode="General">
                  <c:v>0</c:v>
                </c:pt>
                <c:pt idx="687" formatCode="General">
                  <c:v>0</c:v>
                </c:pt>
                <c:pt idx="688" formatCode="General">
                  <c:v>0</c:v>
                </c:pt>
                <c:pt idx="689" formatCode="General">
                  <c:v>0</c:v>
                </c:pt>
                <c:pt idx="690" formatCode="General">
                  <c:v>0</c:v>
                </c:pt>
                <c:pt idx="691" formatCode="General">
                  <c:v>0</c:v>
                </c:pt>
                <c:pt idx="692" formatCode="General">
                  <c:v>0</c:v>
                </c:pt>
                <c:pt idx="693" formatCode="General">
                  <c:v>0</c:v>
                </c:pt>
                <c:pt idx="694" formatCode="General">
                  <c:v>0</c:v>
                </c:pt>
                <c:pt idx="695" formatCode="General">
                  <c:v>0</c:v>
                </c:pt>
                <c:pt idx="696" formatCode="General">
                  <c:v>0</c:v>
                </c:pt>
                <c:pt idx="697" formatCode="General">
                  <c:v>0</c:v>
                </c:pt>
                <c:pt idx="698" formatCode="General">
                  <c:v>0</c:v>
                </c:pt>
                <c:pt idx="699" formatCode="General">
                  <c:v>0</c:v>
                </c:pt>
                <c:pt idx="700" formatCode="General">
                  <c:v>0</c:v>
                </c:pt>
                <c:pt idx="701" formatCode="General">
                  <c:v>0</c:v>
                </c:pt>
                <c:pt idx="702" formatCode="General">
                  <c:v>0</c:v>
                </c:pt>
                <c:pt idx="703" formatCode="General">
                  <c:v>0</c:v>
                </c:pt>
                <c:pt idx="704" formatCode="General">
                  <c:v>0</c:v>
                </c:pt>
                <c:pt idx="705" formatCode="General">
                  <c:v>0</c:v>
                </c:pt>
                <c:pt idx="706" formatCode="General">
                  <c:v>0</c:v>
                </c:pt>
                <c:pt idx="707" formatCode="General">
                  <c:v>0</c:v>
                </c:pt>
                <c:pt idx="708" formatCode="General">
                  <c:v>0</c:v>
                </c:pt>
                <c:pt idx="709" formatCode="General">
                  <c:v>0</c:v>
                </c:pt>
                <c:pt idx="710" formatCode="General">
                  <c:v>0</c:v>
                </c:pt>
                <c:pt idx="711" formatCode="General">
                  <c:v>0</c:v>
                </c:pt>
                <c:pt idx="712" formatCode="General">
                  <c:v>0</c:v>
                </c:pt>
                <c:pt idx="713" formatCode="General">
                  <c:v>0</c:v>
                </c:pt>
                <c:pt idx="714" formatCode="General">
                  <c:v>0</c:v>
                </c:pt>
                <c:pt idx="715" formatCode="General">
                  <c:v>0</c:v>
                </c:pt>
                <c:pt idx="716" formatCode="General">
                  <c:v>0</c:v>
                </c:pt>
                <c:pt idx="717" formatCode="General">
                  <c:v>0</c:v>
                </c:pt>
                <c:pt idx="718" formatCode="General">
                  <c:v>0</c:v>
                </c:pt>
                <c:pt idx="719" formatCode="General">
                  <c:v>0</c:v>
                </c:pt>
                <c:pt idx="720" formatCode="General">
                  <c:v>0</c:v>
                </c:pt>
                <c:pt idx="721" formatCode="General">
                  <c:v>0</c:v>
                </c:pt>
                <c:pt idx="722" formatCode="General">
                  <c:v>0</c:v>
                </c:pt>
                <c:pt idx="723" formatCode="General">
                  <c:v>0</c:v>
                </c:pt>
                <c:pt idx="724" formatCode="General">
                  <c:v>0</c:v>
                </c:pt>
                <c:pt idx="725" formatCode="General">
                  <c:v>0</c:v>
                </c:pt>
                <c:pt idx="726" formatCode="General">
                  <c:v>0</c:v>
                </c:pt>
                <c:pt idx="727" formatCode="General">
                  <c:v>0</c:v>
                </c:pt>
                <c:pt idx="728" formatCode="General">
                  <c:v>0</c:v>
                </c:pt>
                <c:pt idx="729" formatCode="General">
                  <c:v>0</c:v>
                </c:pt>
                <c:pt idx="730" formatCode="General">
                  <c:v>0</c:v>
                </c:pt>
                <c:pt idx="731" formatCode="General">
                  <c:v>0</c:v>
                </c:pt>
                <c:pt idx="732" formatCode="General">
                  <c:v>0</c:v>
                </c:pt>
                <c:pt idx="733" formatCode="General">
                  <c:v>0</c:v>
                </c:pt>
                <c:pt idx="734" formatCode="General">
                  <c:v>0</c:v>
                </c:pt>
                <c:pt idx="735" formatCode="General">
                  <c:v>0</c:v>
                </c:pt>
                <c:pt idx="736" formatCode="General">
                  <c:v>0</c:v>
                </c:pt>
                <c:pt idx="737" formatCode="General">
                  <c:v>0</c:v>
                </c:pt>
                <c:pt idx="738" formatCode="General">
                  <c:v>0</c:v>
                </c:pt>
                <c:pt idx="739" formatCode="General">
                  <c:v>0</c:v>
                </c:pt>
                <c:pt idx="740" formatCode="General">
                  <c:v>0</c:v>
                </c:pt>
                <c:pt idx="741" formatCode="General">
                  <c:v>0</c:v>
                </c:pt>
                <c:pt idx="742" formatCode="General">
                  <c:v>0</c:v>
                </c:pt>
                <c:pt idx="743" formatCode="General">
                  <c:v>0</c:v>
                </c:pt>
                <c:pt idx="744" formatCode="General">
                  <c:v>0</c:v>
                </c:pt>
                <c:pt idx="745" formatCode="General">
                  <c:v>0</c:v>
                </c:pt>
                <c:pt idx="746" formatCode="General">
                  <c:v>0</c:v>
                </c:pt>
                <c:pt idx="747" formatCode="General">
                  <c:v>0</c:v>
                </c:pt>
                <c:pt idx="748" formatCode="General">
                  <c:v>0</c:v>
                </c:pt>
                <c:pt idx="749" formatCode="General">
                  <c:v>0</c:v>
                </c:pt>
                <c:pt idx="750" formatCode="General">
                  <c:v>0</c:v>
                </c:pt>
                <c:pt idx="751" formatCode="General">
                  <c:v>0</c:v>
                </c:pt>
                <c:pt idx="752" formatCode="General">
                  <c:v>0</c:v>
                </c:pt>
                <c:pt idx="753" formatCode="General">
                  <c:v>0</c:v>
                </c:pt>
                <c:pt idx="754" formatCode="General">
                  <c:v>0</c:v>
                </c:pt>
                <c:pt idx="755" formatCode="General">
                  <c:v>0</c:v>
                </c:pt>
                <c:pt idx="756" formatCode="General">
                  <c:v>0</c:v>
                </c:pt>
                <c:pt idx="757" formatCode="General">
                  <c:v>0</c:v>
                </c:pt>
                <c:pt idx="758" formatCode="General">
                  <c:v>0</c:v>
                </c:pt>
                <c:pt idx="759" formatCode="General">
                  <c:v>0</c:v>
                </c:pt>
                <c:pt idx="760" formatCode="General">
                  <c:v>0</c:v>
                </c:pt>
                <c:pt idx="761" formatCode="General">
                  <c:v>0</c:v>
                </c:pt>
                <c:pt idx="762" formatCode="General">
                  <c:v>0</c:v>
                </c:pt>
                <c:pt idx="763" formatCode="General">
                  <c:v>0</c:v>
                </c:pt>
                <c:pt idx="764" formatCode="General">
                  <c:v>0</c:v>
                </c:pt>
                <c:pt idx="765" formatCode="General">
                  <c:v>0</c:v>
                </c:pt>
                <c:pt idx="766" formatCode="General">
                  <c:v>0</c:v>
                </c:pt>
                <c:pt idx="767" formatCode="General">
                  <c:v>0</c:v>
                </c:pt>
                <c:pt idx="768" formatCode="General">
                  <c:v>0</c:v>
                </c:pt>
                <c:pt idx="769" formatCode="General">
                  <c:v>0</c:v>
                </c:pt>
                <c:pt idx="770" formatCode="General">
                  <c:v>0</c:v>
                </c:pt>
                <c:pt idx="771" formatCode="General">
                  <c:v>0</c:v>
                </c:pt>
                <c:pt idx="772" formatCode="General">
                  <c:v>0</c:v>
                </c:pt>
                <c:pt idx="773" formatCode="General">
                  <c:v>0</c:v>
                </c:pt>
                <c:pt idx="774" formatCode="General">
                  <c:v>0</c:v>
                </c:pt>
                <c:pt idx="775" formatCode="General">
                  <c:v>0</c:v>
                </c:pt>
                <c:pt idx="776" formatCode="General">
                  <c:v>0</c:v>
                </c:pt>
                <c:pt idx="777" formatCode="General">
                  <c:v>0</c:v>
                </c:pt>
                <c:pt idx="778" formatCode="General">
                  <c:v>0</c:v>
                </c:pt>
                <c:pt idx="779" formatCode="General">
                  <c:v>0</c:v>
                </c:pt>
                <c:pt idx="780" formatCode="General">
                  <c:v>0</c:v>
                </c:pt>
                <c:pt idx="781" formatCode="General">
                  <c:v>0</c:v>
                </c:pt>
                <c:pt idx="782" formatCode="General">
                  <c:v>0</c:v>
                </c:pt>
                <c:pt idx="783" formatCode="General">
                  <c:v>0</c:v>
                </c:pt>
                <c:pt idx="784" formatCode="General">
                  <c:v>0</c:v>
                </c:pt>
                <c:pt idx="785" formatCode="General">
                  <c:v>0</c:v>
                </c:pt>
                <c:pt idx="786" formatCode="General">
                  <c:v>0</c:v>
                </c:pt>
                <c:pt idx="787" formatCode="General">
                  <c:v>0</c:v>
                </c:pt>
                <c:pt idx="788" formatCode="General">
                  <c:v>0</c:v>
                </c:pt>
                <c:pt idx="789" formatCode="General">
                  <c:v>0</c:v>
                </c:pt>
                <c:pt idx="790" formatCode="General">
                  <c:v>0</c:v>
                </c:pt>
                <c:pt idx="791" formatCode="General">
                  <c:v>0</c:v>
                </c:pt>
                <c:pt idx="792" formatCode="General">
                  <c:v>0</c:v>
                </c:pt>
                <c:pt idx="793" formatCode="General">
                  <c:v>0</c:v>
                </c:pt>
                <c:pt idx="794" formatCode="General">
                  <c:v>0</c:v>
                </c:pt>
                <c:pt idx="795" formatCode="General">
                  <c:v>0</c:v>
                </c:pt>
                <c:pt idx="796" formatCode="General">
                  <c:v>0</c:v>
                </c:pt>
                <c:pt idx="797" formatCode="General">
                  <c:v>0</c:v>
                </c:pt>
                <c:pt idx="798" formatCode="General">
                  <c:v>0</c:v>
                </c:pt>
                <c:pt idx="799" formatCode="General">
                  <c:v>0</c:v>
                </c:pt>
                <c:pt idx="800">
                  <c:v>1.00000004749745E-3</c:v>
                </c:pt>
                <c:pt idx="801">
                  <c:v>1.00000004749745E-3</c:v>
                </c:pt>
                <c:pt idx="802">
                  <c:v>1.00000004749745E-3</c:v>
                </c:pt>
                <c:pt idx="803">
                  <c:v>1.00000004749745E-3</c:v>
                </c:pt>
                <c:pt idx="804">
                  <c:v>1.00000004749745E-3</c:v>
                </c:pt>
                <c:pt idx="805">
                  <c:v>1.00000004749745E-3</c:v>
                </c:pt>
                <c:pt idx="806">
                  <c:v>1.00000004749745E-3</c:v>
                </c:pt>
                <c:pt idx="807">
                  <c:v>1.00000004749745E-3</c:v>
                </c:pt>
                <c:pt idx="808">
                  <c:v>1.00000004749745E-3</c:v>
                </c:pt>
                <c:pt idx="809">
                  <c:v>1.00000004749745E-3</c:v>
                </c:pt>
                <c:pt idx="810">
                  <c:v>1.00000004749745E-3</c:v>
                </c:pt>
                <c:pt idx="811">
                  <c:v>1.00000004749745E-3</c:v>
                </c:pt>
                <c:pt idx="812">
                  <c:v>1.00000004749745E-3</c:v>
                </c:pt>
                <c:pt idx="813">
                  <c:v>1.00000004749745E-3</c:v>
                </c:pt>
                <c:pt idx="814">
                  <c:v>1.00000004749745E-3</c:v>
                </c:pt>
                <c:pt idx="815">
                  <c:v>1.00000004749745E-3</c:v>
                </c:pt>
                <c:pt idx="816">
                  <c:v>1.00000004749745E-3</c:v>
                </c:pt>
                <c:pt idx="817">
                  <c:v>1.00000004749745E-3</c:v>
                </c:pt>
                <c:pt idx="818">
                  <c:v>1.00000004749745E-3</c:v>
                </c:pt>
                <c:pt idx="819">
                  <c:v>1.00000004749745E-3</c:v>
                </c:pt>
                <c:pt idx="820">
                  <c:v>1.00000004749745E-3</c:v>
                </c:pt>
                <c:pt idx="821">
                  <c:v>1.00000004749745E-3</c:v>
                </c:pt>
                <c:pt idx="822">
                  <c:v>1.00000004749745E-3</c:v>
                </c:pt>
                <c:pt idx="823">
                  <c:v>1.00000004749745E-3</c:v>
                </c:pt>
                <c:pt idx="824">
                  <c:v>1.00000004749745E-3</c:v>
                </c:pt>
                <c:pt idx="825">
                  <c:v>1.00000004749745E-3</c:v>
                </c:pt>
                <c:pt idx="826">
                  <c:v>1.00000004749745E-3</c:v>
                </c:pt>
                <c:pt idx="827">
                  <c:v>1.00000004749745E-3</c:v>
                </c:pt>
                <c:pt idx="828">
                  <c:v>1.00000004749745E-3</c:v>
                </c:pt>
                <c:pt idx="829">
                  <c:v>1.00000004749745E-3</c:v>
                </c:pt>
                <c:pt idx="830">
                  <c:v>1.00000004749745E-3</c:v>
                </c:pt>
                <c:pt idx="831">
                  <c:v>1.00000004749745E-3</c:v>
                </c:pt>
                <c:pt idx="832">
                  <c:v>1.00000004749745E-3</c:v>
                </c:pt>
                <c:pt idx="833">
                  <c:v>1.00000004749745E-3</c:v>
                </c:pt>
                <c:pt idx="834">
                  <c:v>1.00000004749745E-3</c:v>
                </c:pt>
                <c:pt idx="835">
                  <c:v>1.00000004749745E-3</c:v>
                </c:pt>
                <c:pt idx="836">
                  <c:v>1.00000004749745E-3</c:v>
                </c:pt>
                <c:pt idx="837">
                  <c:v>1.00000004749745E-3</c:v>
                </c:pt>
                <c:pt idx="838">
                  <c:v>1.00000004749745E-3</c:v>
                </c:pt>
                <c:pt idx="839">
                  <c:v>1.00000004749745E-3</c:v>
                </c:pt>
                <c:pt idx="840">
                  <c:v>1.00000004749745E-3</c:v>
                </c:pt>
                <c:pt idx="841">
                  <c:v>1.00000004749745E-3</c:v>
                </c:pt>
                <c:pt idx="842">
                  <c:v>1.00000004749745E-3</c:v>
                </c:pt>
                <c:pt idx="843">
                  <c:v>1.00000004749745E-3</c:v>
                </c:pt>
                <c:pt idx="844">
                  <c:v>1.00000004749745E-3</c:v>
                </c:pt>
                <c:pt idx="845">
                  <c:v>1.00000004749745E-3</c:v>
                </c:pt>
                <c:pt idx="846">
                  <c:v>1.00000004749745E-3</c:v>
                </c:pt>
                <c:pt idx="847">
                  <c:v>1.00000004749745E-3</c:v>
                </c:pt>
                <c:pt idx="848">
                  <c:v>1.00000004749745E-3</c:v>
                </c:pt>
                <c:pt idx="849">
                  <c:v>1.00000004749745E-3</c:v>
                </c:pt>
                <c:pt idx="850">
                  <c:v>1.00000004749745E-3</c:v>
                </c:pt>
                <c:pt idx="851">
                  <c:v>1.00000004749745E-3</c:v>
                </c:pt>
                <c:pt idx="852">
                  <c:v>1.00000004749745E-3</c:v>
                </c:pt>
                <c:pt idx="853">
                  <c:v>1.00000004749745E-3</c:v>
                </c:pt>
                <c:pt idx="854">
                  <c:v>1.00000004749745E-3</c:v>
                </c:pt>
                <c:pt idx="855">
                  <c:v>1.00000004749745E-3</c:v>
                </c:pt>
                <c:pt idx="856">
                  <c:v>1.00000004749745E-3</c:v>
                </c:pt>
                <c:pt idx="857">
                  <c:v>1.00000004749745E-3</c:v>
                </c:pt>
                <c:pt idx="858">
                  <c:v>1.00000004749745E-3</c:v>
                </c:pt>
                <c:pt idx="859">
                  <c:v>1.00000004749745E-3</c:v>
                </c:pt>
                <c:pt idx="860">
                  <c:v>1.00000004749745E-3</c:v>
                </c:pt>
                <c:pt idx="861">
                  <c:v>1.00000004749745E-3</c:v>
                </c:pt>
                <c:pt idx="862">
                  <c:v>1.00000004749745E-3</c:v>
                </c:pt>
                <c:pt idx="863">
                  <c:v>1.00000004749745E-3</c:v>
                </c:pt>
                <c:pt idx="864">
                  <c:v>1.00000004749745E-3</c:v>
                </c:pt>
                <c:pt idx="865">
                  <c:v>1.00000004749745E-3</c:v>
                </c:pt>
                <c:pt idx="866">
                  <c:v>1.00000004749745E-3</c:v>
                </c:pt>
                <c:pt idx="867">
                  <c:v>1.00000004749745E-3</c:v>
                </c:pt>
                <c:pt idx="868">
                  <c:v>1.00000004749745E-3</c:v>
                </c:pt>
                <c:pt idx="869">
                  <c:v>1.00000004749745E-3</c:v>
                </c:pt>
                <c:pt idx="870">
                  <c:v>1.00000004749745E-3</c:v>
                </c:pt>
                <c:pt idx="871">
                  <c:v>1.00000004749745E-3</c:v>
                </c:pt>
                <c:pt idx="872">
                  <c:v>1.00000004749745E-3</c:v>
                </c:pt>
                <c:pt idx="873">
                  <c:v>1.00000004749745E-3</c:v>
                </c:pt>
                <c:pt idx="874">
                  <c:v>1.00000004749745E-3</c:v>
                </c:pt>
                <c:pt idx="875">
                  <c:v>1.00000004749745E-3</c:v>
                </c:pt>
                <c:pt idx="876">
                  <c:v>1.00000004749745E-3</c:v>
                </c:pt>
                <c:pt idx="877">
                  <c:v>1.00000004749745E-3</c:v>
                </c:pt>
                <c:pt idx="878">
                  <c:v>1.00000004749745E-3</c:v>
                </c:pt>
                <c:pt idx="879">
                  <c:v>1.00000004749745E-3</c:v>
                </c:pt>
                <c:pt idx="880">
                  <c:v>1.00000004749745E-3</c:v>
                </c:pt>
                <c:pt idx="881">
                  <c:v>1.00000004749745E-3</c:v>
                </c:pt>
                <c:pt idx="882">
                  <c:v>1.00000004749745E-3</c:v>
                </c:pt>
                <c:pt idx="883">
                  <c:v>1.00000004749745E-3</c:v>
                </c:pt>
                <c:pt idx="884">
                  <c:v>1.00000004749745E-3</c:v>
                </c:pt>
                <c:pt idx="885">
                  <c:v>1.00000004749745E-3</c:v>
                </c:pt>
                <c:pt idx="886">
                  <c:v>1.00000004749745E-3</c:v>
                </c:pt>
                <c:pt idx="887">
                  <c:v>1.00000004749745E-3</c:v>
                </c:pt>
                <c:pt idx="888">
                  <c:v>1.00000004749745E-3</c:v>
                </c:pt>
                <c:pt idx="889">
                  <c:v>1.00000004749745E-3</c:v>
                </c:pt>
                <c:pt idx="890">
                  <c:v>1.00000004749745E-3</c:v>
                </c:pt>
                <c:pt idx="891">
                  <c:v>1.00000004749745E-3</c:v>
                </c:pt>
                <c:pt idx="892">
                  <c:v>1.00000004749745E-3</c:v>
                </c:pt>
                <c:pt idx="893">
                  <c:v>1.00000004749745E-3</c:v>
                </c:pt>
                <c:pt idx="894">
                  <c:v>1.00000004749745E-3</c:v>
                </c:pt>
                <c:pt idx="895">
                  <c:v>1.00000004749745E-3</c:v>
                </c:pt>
                <c:pt idx="896">
                  <c:v>1.00000004749745E-3</c:v>
                </c:pt>
                <c:pt idx="897">
                  <c:v>1.00000004749745E-3</c:v>
                </c:pt>
                <c:pt idx="898">
                  <c:v>1.00000004749745E-3</c:v>
                </c:pt>
                <c:pt idx="899">
                  <c:v>1.00000004749745E-3</c:v>
                </c:pt>
                <c:pt idx="900">
                  <c:v>1.00000004749745E-3</c:v>
                </c:pt>
                <c:pt idx="901">
                  <c:v>1.00000004749745E-3</c:v>
                </c:pt>
                <c:pt idx="902">
                  <c:v>1.00000004749745E-3</c:v>
                </c:pt>
                <c:pt idx="903">
                  <c:v>1.00000004749745E-3</c:v>
                </c:pt>
                <c:pt idx="904">
                  <c:v>1.00000004749745E-3</c:v>
                </c:pt>
                <c:pt idx="905">
                  <c:v>1.00000004749745E-3</c:v>
                </c:pt>
                <c:pt idx="906">
                  <c:v>1.00000004749745E-3</c:v>
                </c:pt>
                <c:pt idx="907">
                  <c:v>1.00000004749745E-3</c:v>
                </c:pt>
                <c:pt idx="908">
                  <c:v>1.00000004749745E-3</c:v>
                </c:pt>
                <c:pt idx="909">
                  <c:v>1.00000004749745E-3</c:v>
                </c:pt>
                <c:pt idx="910">
                  <c:v>1.00000004749745E-3</c:v>
                </c:pt>
                <c:pt idx="911">
                  <c:v>1.00000004749745E-3</c:v>
                </c:pt>
                <c:pt idx="912">
                  <c:v>1.00000004749745E-3</c:v>
                </c:pt>
                <c:pt idx="913">
                  <c:v>1.00000004749745E-3</c:v>
                </c:pt>
                <c:pt idx="914">
                  <c:v>1.00000004749745E-3</c:v>
                </c:pt>
                <c:pt idx="915">
                  <c:v>1.00000004749745E-3</c:v>
                </c:pt>
                <c:pt idx="916">
                  <c:v>1.00000004749745E-3</c:v>
                </c:pt>
                <c:pt idx="917">
                  <c:v>1.00000004749745E-3</c:v>
                </c:pt>
                <c:pt idx="918">
                  <c:v>1.00000004749745E-3</c:v>
                </c:pt>
                <c:pt idx="919">
                  <c:v>1.00000004749745E-3</c:v>
                </c:pt>
                <c:pt idx="920">
                  <c:v>1.00000004749745E-3</c:v>
                </c:pt>
                <c:pt idx="921">
                  <c:v>1.00000004749745E-3</c:v>
                </c:pt>
                <c:pt idx="922">
                  <c:v>1.00000004749745E-3</c:v>
                </c:pt>
                <c:pt idx="923">
                  <c:v>1.00000004749745E-3</c:v>
                </c:pt>
                <c:pt idx="924">
                  <c:v>1.00000004749745E-3</c:v>
                </c:pt>
                <c:pt idx="925">
                  <c:v>1.00000004749745E-3</c:v>
                </c:pt>
                <c:pt idx="926">
                  <c:v>1.00000004749745E-3</c:v>
                </c:pt>
                <c:pt idx="927">
                  <c:v>1.00000004749745E-3</c:v>
                </c:pt>
                <c:pt idx="928">
                  <c:v>1.00000004749745E-3</c:v>
                </c:pt>
                <c:pt idx="929">
                  <c:v>1.00000004749745E-3</c:v>
                </c:pt>
                <c:pt idx="930">
                  <c:v>1.00000004749745E-3</c:v>
                </c:pt>
                <c:pt idx="931">
                  <c:v>1.00000004749745E-3</c:v>
                </c:pt>
                <c:pt idx="932">
                  <c:v>1.00000004749745E-3</c:v>
                </c:pt>
                <c:pt idx="933">
                  <c:v>1.00000004749745E-3</c:v>
                </c:pt>
                <c:pt idx="934">
                  <c:v>1.00000004749745E-3</c:v>
                </c:pt>
                <c:pt idx="935">
                  <c:v>1.00000004749745E-3</c:v>
                </c:pt>
                <c:pt idx="936">
                  <c:v>1.00000004749745E-3</c:v>
                </c:pt>
                <c:pt idx="937">
                  <c:v>1.00000004749745E-3</c:v>
                </c:pt>
                <c:pt idx="938">
                  <c:v>1.00000004749745E-3</c:v>
                </c:pt>
                <c:pt idx="939">
                  <c:v>1.00000004749745E-3</c:v>
                </c:pt>
                <c:pt idx="940">
                  <c:v>1.00000004749745E-3</c:v>
                </c:pt>
                <c:pt idx="941">
                  <c:v>1.00000004749745E-3</c:v>
                </c:pt>
                <c:pt idx="942">
                  <c:v>1.00000004749745E-3</c:v>
                </c:pt>
                <c:pt idx="943">
                  <c:v>1.00000004749745E-3</c:v>
                </c:pt>
                <c:pt idx="944">
                  <c:v>1.00000004749745E-3</c:v>
                </c:pt>
                <c:pt idx="945">
                  <c:v>1.00000004749745E-3</c:v>
                </c:pt>
                <c:pt idx="946">
                  <c:v>1.00000004749745E-3</c:v>
                </c:pt>
                <c:pt idx="947">
                  <c:v>1.00000004749745E-3</c:v>
                </c:pt>
                <c:pt idx="948">
                  <c:v>1.00000004749745E-3</c:v>
                </c:pt>
                <c:pt idx="949">
                  <c:v>1.00000004749745E-3</c:v>
                </c:pt>
                <c:pt idx="950">
                  <c:v>1.00000004749745E-3</c:v>
                </c:pt>
                <c:pt idx="951">
                  <c:v>1.00000004749745E-3</c:v>
                </c:pt>
                <c:pt idx="952">
                  <c:v>1.00000004749745E-3</c:v>
                </c:pt>
                <c:pt idx="953">
                  <c:v>1.00000004749745E-3</c:v>
                </c:pt>
                <c:pt idx="954">
                  <c:v>1.00000004749745E-3</c:v>
                </c:pt>
                <c:pt idx="955">
                  <c:v>1.00000004749745E-3</c:v>
                </c:pt>
                <c:pt idx="956">
                  <c:v>1.00000004749745E-3</c:v>
                </c:pt>
                <c:pt idx="957">
                  <c:v>1.00000004749745E-3</c:v>
                </c:pt>
                <c:pt idx="958">
                  <c:v>1.00000004749745E-3</c:v>
                </c:pt>
                <c:pt idx="959">
                  <c:v>1.00000004749745E-3</c:v>
                </c:pt>
                <c:pt idx="960">
                  <c:v>1.00000004749745E-3</c:v>
                </c:pt>
                <c:pt idx="961">
                  <c:v>1.00000004749745E-3</c:v>
                </c:pt>
                <c:pt idx="962">
                  <c:v>1.00000004749745E-3</c:v>
                </c:pt>
                <c:pt idx="963">
                  <c:v>1.00000004749745E-3</c:v>
                </c:pt>
                <c:pt idx="964">
                  <c:v>1.00000004749745E-3</c:v>
                </c:pt>
                <c:pt idx="965">
                  <c:v>1.00000004749745E-3</c:v>
                </c:pt>
                <c:pt idx="966">
                  <c:v>1.00000004749745E-3</c:v>
                </c:pt>
                <c:pt idx="967">
                  <c:v>1.00000004749745E-3</c:v>
                </c:pt>
                <c:pt idx="968">
                  <c:v>1.00000004749745E-3</c:v>
                </c:pt>
                <c:pt idx="969">
                  <c:v>1.00000004749745E-3</c:v>
                </c:pt>
                <c:pt idx="970">
                  <c:v>1.00000004749745E-3</c:v>
                </c:pt>
                <c:pt idx="971">
                  <c:v>1.00000004749745E-3</c:v>
                </c:pt>
                <c:pt idx="972">
                  <c:v>1.00000004749745E-3</c:v>
                </c:pt>
                <c:pt idx="973">
                  <c:v>1.00000004749745E-3</c:v>
                </c:pt>
                <c:pt idx="974">
                  <c:v>1.00000004749745E-3</c:v>
                </c:pt>
                <c:pt idx="975">
                  <c:v>1.00000004749745E-3</c:v>
                </c:pt>
                <c:pt idx="976">
                  <c:v>1.00000004749745E-3</c:v>
                </c:pt>
                <c:pt idx="977">
                  <c:v>1.00000004749745E-3</c:v>
                </c:pt>
                <c:pt idx="978">
                  <c:v>1.00000004749745E-3</c:v>
                </c:pt>
                <c:pt idx="979">
                  <c:v>1.00000004749745E-3</c:v>
                </c:pt>
                <c:pt idx="980">
                  <c:v>1.00000004749745E-3</c:v>
                </c:pt>
                <c:pt idx="981">
                  <c:v>1.00000004749745E-3</c:v>
                </c:pt>
                <c:pt idx="982">
                  <c:v>1.00000004749745E-3</c:v>
                </c:pt>
                <c:pt idx="983">
                  <c:v>1.00000004749745E-3</c:v>
                </c:pt>
                <c:pt idx="984">
                  <c:v>1.00000004749745E-3</c:v>
                </c:pt>
                <c:pt idx="985">
                  <c:v>1.00000004749745E-3</c:v>
                </c:pt>
                <c:pt idx="986">
                  <c:v>1.00000004749745E-3</c:v>
                </c:pt>
                <c:pt idx="987">
                  <c:v>1.00000004749745E-3</c:v>
                </c:pt>
                <c:pt idx="988">
                  <c:v>1.00000004749745E-3</c:v>
                </c:pt>
                <c:pt idx="989">
                  <c:v>1.00000004749745E-3</c:v>
                </c:pt>
                <c:pt idx="990">
                  <c:v>1.00000004749745E-3</c:v>
                </c:pt>
                <c:pt idx="991">
                  <c:v>1.00000004749745E-3</c:v>
                </c:pt>
                <c:pt idx="992">
                  <c:v>1.00000004749745E-3</c:v>
                </c:pt>
                <c:pt idx="993">
                  <c:v>1.00000004749745E-3</c:v>
                </c:pt>
                <c:pt idx="994">
                  <c:v>1.00000004749745E-3</c:v>
                </c:pt>
                <c:pt idx="995">
                  <c:v>1.00000004749745E-3</c:v>
                </c:pt>
                <c:pt idx="996">
                  <c:v>1.00000004749745E-3</c:v>
                </c:pt>
                <c:pt idx="997">
                  <c:v>1.00000004749745E-3</c:v>
                </c:pt>
                <c:pt idx="998">
                  <c:v>1.00000004749745E-3</c:v>
                </c:pt>
                <c:pt idx="999">
                  <c:v>1.00000004749745E-3</c:v>
                </c:pt>
                <c:pt idx="1000">
                  <c:v>1.00000004749745E-3</c:v>
                </c:pt>
              </c:numCache>
            </c:numRef>
          </c:yVal>
          <c:smooth val="1"/>
        </c:ser>
        <c:ser>
          <c:idx val="1"/>
          <c:order val="1"/>
          <c:tx>
            <c:v>ground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  <c:pt idx="6">
                  <c:v>0.6000000000000002</c:v>
                </c:pt>
                <c:pt idx="7">
                  <c:v>0.70000000000000018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8.2000000000000011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32.300000000000004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32.800000000000004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33.300000000000004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33.800000000000004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34.300000000000004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34.800000000000004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35.300000000000004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35.800000000000004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36.300000000000004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36.800000000000004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37.300000000000004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37.800000000000004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38.300000000000004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38.800000000000004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39.300000000000004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39.800000000000004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40.300000000000004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40.800000000000004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Sheet1!$E$2:$E$1002</c:f>
              <c:numCache>
                <c:formatCode>0.00E+00</c:formatCode>
                <c:ptCount val="1001"/>
                <c:pt idx="0">
                  <c:v>1.348733174178611E-4</c:v>
                </c:pt>
                <c:pt idx="1">
                  <c:v>1.3488065679802863E-4</c:v>
                </c:pt>
                <c:pt idx="2">
                  <c:v>1.349026690298774E-4</c:v>
                </c:pt>
                <c:pt idx="3">
                  <c:v>1.3493933639199961E-4</c:v>
                </c:pt>
                <c:pt idx="4">
                  <c:v>1.3499062936388846E-4</c:v>
                </c:pt>
                <c:pt idx="5">
                  <c:v>1.3505650664868686E-4</c:v>
                </c:pt>
                <c:pt idx="6">
                  <c:v>1.3513691520500995E-4</c:v>
                </c:pt>
                <c:pt idx="7">
                  <c:v>1.3523179028782193E-4</c:v>
                </c:pt>
                <c:pt idx="8">
                  <c:v>1.3534105549832957E-4</c:v>
                </c:pt>
                <c:pt idx="9">
                  <c:v>1.3546462284286375E-4</c:v>
                </c:pt>
                <c:pt idx="10">
                  <c:v>1.3560239280069729E-4</c:v>
                </c:pt>
                <c:pt idx="11">
                  <c:v>1.3575425440075255E-4</c:v>
                </c:pt>
                <c:pt idx="12">
                  <c:v>1.3592008530714033E-4</c:v>
                </c:pt>
                <c:pt idx="13">
                  <c:v>1.3609975191346575E-4</c:v>
                </c:pt>
                <c:pt idx="14">
                  <c:v>1.3629310944583041E-4</c:v>
                </c:pt>
                <c:pt idx="15">
                  <c:v>1.3650000207445428E-4</c:v>
                </c:pt>
                <c:pt idx="16">
                  <c:v>1.3672026303383314E-4</c:v>
                </c:pt>
                <c:pt idx="17">
                  <c:v>1.3695371475134233E-4</c:v>
                </c:pt>
                <c:pt idx="18">
                  <c:v>1.3720016898418963E-4</c:v>
                </c:pt>
                <c:pt idx="19">
                  <c:v>1.374594269646154E-4</c:v>
                </c:pt>
                <c:pt idx="20">
                  <c:v>1.3773127955323195E-4</c:v>
                </c:pt>
                <c:pt idx="21">
                  <c:v>1.3801550740038566E-4</c:v>
                </c:pt>
                <c:pt idx="22">
                  <c:v>1.3831188111542255E-4</c:v>
                </c:pt>
                <c:pt idx="23">
                  <c:v>1.3862016144373137E-4</c:v>
                </c:pt>
                <c:pt idx="24">
                  <c:v>1.3894009945142954E-4</c:v>
                </c:pt>
                <c:pt idx="25">
                  <c:v>1.3927143671755568E-4</c:v>
                </c:pt>
                <c:pt idx="26">
                  <c:v>1.3961390553362524E-4</c:v>
                </c:pt>
                <c:pt idx="27">
                  <c:v>1.399672291103986E-4</c:v>
                </c:pt>
                <c:pt idx="28">
                  <c:v>1.4033112179170939E-4</c:v>
                </c:pt>
                <c:pt idx="29">
                  <c:v>1.4070528927519077E-4</c:v>
                </c:pt>
                <c:pt idx="30">
                  <c:v>1.4108942883973678E-4</c:v>
                </c:pt>
                <c:pt idx="31">
                  <c:v>1.4148322957952927E-4</c:v>
                </c:pt>
                <c:pt idx="32">
                  <c:v>1.4188637264445384E-4</c:v>
                </c:pt>
                <c:pt idx="33">
                  <c:v>1.4229853148672685E-4</c:v>
                </c:pt>
                <c:pt idx="34">
                  <c:v>1.4271937211354991E-4</c:v>
                </c:pt>
                <c:pt idx="35">
                  <c:v>1.4314855334560299E-4</c:v>
                </c:pt>
                <c:pt idx="36">
                  <c:v>1.4358572708118224E-4</c:v>
                </c:pt>
                <c:pt idx="37">
                  <c:v>1.4403053856578893E-4</c:v>
                </c:pt>
                <c:pt idx="38">
                  <c:v>1.4448262666696547E-4</c:v>
                </c:pt>
                <c:pt idx="39">
                  <c:v>1.4494162415417623E-4</c:v>
                </c:pt>
                <c:pt idx="40">
                  <c:v>1.4540715798352328E-4</c:v>
                </c:pt>
                <c:pt idx="41">
                  <c:v>1.4587884958708639E-4</c:v>
                </c:pt>
                <c:pt idx="42">
                  <c:v>1.4635631516667303E-4</c:v>
                </c:pt>
                <c:pt idx="43">
                  <c:v>1.468391659917561E-4</c:v>
                </c:pt>
                <c:pt idx="44">
                  <c:v>1.4732700870138441E-4</c:v>
                </c:pt>
                <c:pt idx="45">
                  <c:v>1.4781944560983504E-4</c:v>
                </c:pt>
                <c:pt idx="46">
                  <c:v>1.4831607501578621E-4</c:v>
                </c:pt>
                <c:pt idx="47">
                  <c:v>1.4881649151477823E-4</c:v>
                </c:pt>
                <c:pt idx="48">
                  <c:v>1.4932028631473151E-4</c:v>
                </c:pt>
                <c:pt idx="49">
                  <c:v>1.4982704755428869E-4</c:v>
                </c:pt>
                <c:pt idx="50">
                  <c:v>1.503363606237441E-4</c:v>
                </c:pt>
                <c:pt idx="51">
                  <c:v>1.5084780848832415E-4</c:v>
                </c:pt>
                <c:pt idx="52">
                  <c:v>1.513609720135772E-4</c:v>
                </c:pt>
                <c:pt idx="53">
                  <c:v>1.5187543029263639E-4</c:v>
                </c:pt>
                <c:pt idx="54">
                  <c:v>1.5239076097510882E-4</c:v>
                </c:pt>
                <c:pt idx="55">
                  <c:v>1.5290654059735203E-4</c:v>
                </c:pt>
                <c:pt idx="56">
                  <c:v>1.5342234491389243E-4</c:v>
                </c:pt>
                <c:pt idx="57">
                  <c:v>1.5393774922974095E-4</c:v>
                </c:pt>
                <c:pt idx="58">
                  <c:v>1.5445232873336216E-4</c:v>
                </c:pt>
                <c:pt idx="59">
                  <c:v>1.5496565883005103E-4</c:v>
                </c:pt>
                <c:pt idx="60">
                  <c:v>1.5547731547547089E-4</c:v>
                </c:pt>
                <c:pt idx="61">
                  <c:v>1.5598687550911035E-4</c:v>
                </c:pt>
                <c:pt idx="62">
                  <c:v>1.564939169874109E-4</c:v>
                </c:pt>
                <c:pt idx="63">
                  <c:v>1.5699801951632179E-4</c:v>
                </c:pt>
                <c:pt idx="64">
                  <c:v>1.5749876458303957E-4</c:v>
                </c:pt>
                <c:pt idx="65">
                  <c:v>1.5799573588668668E-4</c:v>
                </c:pt>
                <c:pt idx="66">
                  <c:v>1.5848851966768936E-4</c:v>
                </c:pt>
                <c:pt idx="67">
                  <c:v>1.5897670503561107E-4</c:v>
                </c:pt>
                <c:pt idx="68">
                  <c:v>1.5945988429520564E-4</c:v>
                </c:pt>
                <c:pt idx="69">
                  <c:v>1.5993765327044701E-4</c:v>
                </c:pt>
                <c:pt idx="70">
                  <c:v>1.6040961162630383E-4</c:v>
                </c:pt>
                <c:pt idx="71">
                  <c:v>1.6087536318802205E-4</c:v>
                </c:pt>
                <c:pt idx="72">
                  <c:v>1.6133451625768234E-4</c:v>
                </c:pt>
                <c:pt idx="73">
                  <c:v>1.617866839278042E-4</c:v>
                </c:pt>
                <c:pt idx="74">
                  <c:v>1.622314843917674E-4</c:v>
                </c:pt>
                <c:pt idx="75">
                  <c:v>1.6266854125082512E-4</c:v>
                </c:pt>
                <c:pt idx="76">
                  <c:v>1.6309748381748826E-4</c:v>
                </c:pt>
                <c:pt idx="77">
                  <c:v>1.6351794741505923E-4</c:v>
                </c:pt>
                <c:pt idx="78">
                  <c:v>1.6392957367309863E-4</c:v>
                </c:pt>
                <c:pt idx="79">
                  <c:v>1.6433201081861404E-4</c:v>
                </c:pt>
                <c:pt idx="80">
                  <c:v>1.6472491396275714E-4</c:v>
                </c:pt>
                <c:pt idx="81">
                  <c:v>1.6510794538282623E-4</c:v>
                </c:pt>
                <c:pt idx="82">
                  <c:v>1.6548077479936846E-4</c:v>
                </c:pt>
                <c:pt idx="83">
                  <c:v>1.658430796481858E-4</c:v>
                </c:pt>
                <c:pt idx="84">
                  <c:v>1.6619454534704621E-4</c:v>
                </c:pt>
                <c:pt idx="85">
                  <c:v>1.6653486555691317E-4</c:v>
                </c:pt>
                <c:pt idx="86">
                  <c:v>1.6686374243750403E-4</c:v>
                </c:pt>
                <c:pt idx="87">
                  <c:v>1.6718088689699449E-4</c:v>
                </c:pt>
                <c:pt idx="88">
                  <c:v>1.6748601883569689E-4</c:v>
                </c:pt>
                <c:pt idx="89">
                  <c:v>1.6777886738353085E-4</c:v>
                </c:pt>
                <c:pt idx="90">
                  <c:v>1.6805917113112549E-4</c:v>
                </c:pt>
                <c:pt idx="91">
                  <c:v>1.6832667835438596E-4</c:v>
                </c:pt>
                <c:pt idx="92">
                  <c:v>1.6858114723236693E-4</c:v>
                </c:pt>
                <c:pt idx="93">
                  <c:v>1.6882234605829918E-4</c:v>
                </c:pt>
                <c:pt idx="94">
                  <c:v>1.6905005344362237E-4</c:v>
                </c:pt>
                <c:pt idx="95">
                  <c:v>1.6926405851488055E-4</c:v>
                </c:pt>
                <c:pt idx="96">
                  <c:v>1.6946416110334302E-4</c:v>
                </c:pt>
                <c:pt idx="97">
                  <c:v>1.6965017192721913E-4</c:v>
                </c:pt>
                <c:pt idx="98">
                  <c:v>1.6982191276634025E-4</c:v>
                </c:pt>
                <c:pt idx="99">
                  <c:v>1.6997921662918904E-4</c:v>
                </c:pt>
                <c:pt idx="100">
                  <c:v>1.7012192791216114E-4</c:v>
                </c:pt>
                <c:pt idx="101">
                  <c:v>1.7024990255095067E-4</c:v>
                </c:pt>
                <c:pt idx="102">
                  <c:v>1.7036300816395487E-4</c:v>
                </c:pt>
                <c:pt idx="103">
                  <c:v>1.7046112418760354E-4</c:v>
                </c:pt>
                <c:pt idx="104">
                  <c:v>1.7054414200352012E-4</c:v>
                </c:pt>
                <c:pt idx="105">
                  <c:v>1.7061196505743133E-4</c:v>
                </c:pt>
                <c:pt idx="106">
                  <c:v>1.7066450896974426E-4</c:v>
                </c:pt>
                <c:pt idx="107">
                  <c:v>1.7070170163772138E-4</c:v>
                </c:pt>
                <c:pt idx="108">
                  <c:v>1.7072348332918393E-4</c:v>
                </c:pt>
                <c:pt idx="109">
                  <c:v>1.7072980676768762E-4</c:v>
                </c:pt>
                <c:pt idx="110">
                  <c:v>1.7072063720911213E-4</c:v>
                </c:pt>
                <c:pt idx="111">
                  <c:v>1.7069595250962188E-4</c:v>
                </c:pt>
                <c:pt idx="112">
                  <c:v>1.7065574318495262E-4</c:v>
                </c:pt>
                <c:pt idx="113">
                  <c:v>1.7060001246099271E-4</c:v>
                </c:pt>
                <c:pt idx="114">
                  <c:v>1.7052877631562938E-4</c:v>
                </c:pt>
                <c:pt idx="115">
                  <c:v>1.7044206351183699E-4</c:v>
                </c:pt>
                <c:pt idx="116">
                  <c:v>1.7033991562199368E-4</c:v>
                </c:pt>
                <c:pt idx="117">
                  <c:v>1.7022238704341661E-4</c:v>
                </c:pt>
                <c:pt idx="118">
                  <c:v>1.7008954500511217E-4</c:v>
                </c:pt>
                <c:pt idx="119">
                  <c:v>1.6994146956574599E-4</c:v>
                </c:pt>
                <c:pt idx="120">
                  <c:v>1.6977825360284289E-4</c:v>
                </c:pt>
                <c:pt idx="121">
                  <c:v>1.6960000279323052E-4</c:v>
                </c:pt>
                <c:pt idx="122">
                  <c:v>1.6940683558475372E-4</c:v>
                </c:pt>
                <c:pt idx="123">
                  <c:v>1.691988831592843E-4</c:v>
                </c:pt>
                <c:pt idx="124">
                  <c:v>1.6897628938706278E-4</c:v>
                </c:pt>
                <c:pt idx="125">
                  <c:v>1.6873921077241552E-4</c:v>
                </c:pt>
                <c:pt idx="126">
                  <c:v>1.6848781639089034E-4</c:v>
                </c:pt>
                <c:pt idx="127">
                  <c:v>1.6822228781786775E-4</c:v>
                </c:pt>
                <c:pt idx="128">
                  <c:v>1.6794281904870679E-4</c:v>
                </c:pt>
                <c:pt idx="129">
                  <c:v>1.6764961641048859E-4</c:v>
                </c:pt>
                <c:pt idx="130">
                  <c:v>1.6734289846543214E-4</c:v>
                </c:pt>
                <c:pt idx="131">
                  <c:v>1.6702289590605831E-4</c:v>
                </c:pt>
                <c:pt idx="132">
                  <c:v>1.6668985144218336E-4</c:v>
                </c:pt>
                <c:pt idx="133">
                  <c:v>1.663440196798349E-4</c:v>
                </c:pt>
                <c:pt idx="134">
                  <c:v>1.6598566699218011E-4</c:v>
                </c:pt>
                <c:pt idx="135">
                  <c:v>1.6561507138256854E-4</c:v>
                </c:pt>
                <c:pt idx="136">
                  <c:v>1.6523252233979524E-4</c:v>
                </c:pt>
                <c:pt idx="137">
                  <c:v>1.6483832068569227E-4</c:v>
                </c:pt>
                <c:pt idx="138">
                  <c:v>1.6443277841516737E-4</c:v>
                </c:pt>
                <c:pt idx="139">
                  <c:v>1.6401621852880918E-4</c:v>
                </c:pt>
                <c:pt idx="140">
                  <c:v>1.6358897485818492E-4</c:v>
                </c:pt>
                <c:pt idx="141">
                  <c:v>1.631513918839627E-4</c:v>
                </c:pt>
                <c:pt idx="142">
                  <c:v>1.6270382454699231E-4</c:v>
                </c:pt>
                <c:pt idx="143">
                  <c:v>1.6224663805248769E-4</c:v>
                </c:pt>
                <c:pt idx="144">
                  <c:v>1.6178020766745285E-4</c:v>
                </c:pt>
                <c:pt idx="145">
                  <c:v>1.6130491851150392E-4</c:v>
                </c:pt>
                <c:pt idx="146">
                  <c:v>1.6082116534123862E-4</c:v>
                </c:pt>
                <c:pt idx="147">
                  <c:v>1.6032935232831267E-4</c:v>
                </c:pt>
                <c:pt idx="148">
                  <c:v>1.5982989283138524E-4</c:v>
                </c:pt>
                <c:pt idx="149">
                  <c:v>1.5932320916209786E-4</c:v>
                </c:pt>
                <c:pt idx="150">
                  <c:v>1.5880973234525957E-4</c:v>
                </c:pt>
                <c:pt idx="151">
                  <c:v>1.5828990187340825E-4</c:v>
                </c:pt>
                <c:pt idx="152">
                  <c:v>1.5776416545592908E-4</c:v>
                </c:pt>
                <c:pt idx="153">
                  <c:v>1.572329787629064E-4</c:v>
                </c:pt>
                <c:pt idx="154">
                  <c:v>1.5669680516389634E-4</c:v>
                </c:pt>
                <c:pt idx="155">
                  <c:v>1.5615611546180444E-4</c:v>
                </c:pt>
                <c:pt idx="156">
                  <c:v>1.5561138762205931E-4</c:v>
                </c:pt>
                <c:pt idx="157">
                  <c:v>1.550631064972745E-4</c:v>
                </c:pt>
                <c:pt idx="158">
                  <c:v>1.545117635475928E-4</c:v>
                </c:pt>
                <c:pt idx="159">
                  <c:v>1.5395785655691223E-4</c:v>
                </c:pt>
                <c:pt idx="160">
                  <c:v>1.5340188934519162E-4</c:v>
                </c:pt>
                <c:pt idx="161">
                  <c:v>1.5284437147704017E-4</c:v>
                </c:pt>
                <c:pt idx="162">
                  <c:v>1.5228581796679277E-4</c:v>
                </c:pt>
                <c:pt idx="163">
                  <c:v>1.5172674898027873E-4</c:v>
                </c:pt>
                <c:pt idx="164">
                  <c:v>1.5116768953349078E-4</c:v>
                </c:pt>
                <c:pt idx="165">
                  <c:v>1.5060916918836385E-4</c:v>
                </c:pt>
                <c:pt idx="166">
                  <c:v>1.5005172174587306E-4</c:v>
                </c:pt>
                <c:pt idx="167">
                  <c:v>1.494958849366654E-4</c:v>
                </c:pt>
                <c:pt idx="168">
                  <c:v>1.489422001094342E-4</c:v>
                </c:pt>
                <c:pt idx="169">
                  <c:v>1.4839121191725365E-4</c:v>
                </c:pt>
                <c:pt idx="170">
                  <c:v>1.4784346800208499E-4</c:v>
                </c:pt>
                <c:pt idx="171">
                  <c:v>1.4729951867767098E-4</c:v>
                </c:pt>
                <c:pt idx="172">
                  <c:v>1.4675991661103357E-4</c:v>
                </c:pt>
                <c:pt idx="173">
                  <c:v>1.4622521650279081E-4</c:v>
                </c:pt>
                <c:pt idx="174">
                  <c:v>1.4569597476650741E-4</c:v>
                </c:pt>
                <c:pt idx="175">
                  <c:v>1.4517274920729657E-4</c:v>
                </c:pt>
                <c:pt idx="176">
                  <c:v>1.4465609869988681E-4</c:v>
                </c:pt>
                <c:pt idx="177">
                  <c:v>1.4414658286636894E-4</c:v>
                </c:pt>
                <c:pt idx="178">
                  <c:v>1.4364476175383981E-4</c:v>
                </c:pt>
                <c:pt idx="179">
                  <c:v>1.4315119551215302E-4</c:v>
                </c:pt>
                <c:pt idx="180">
                  <c:v>1.4266644407199248E-4</c:v>
                </c:pt>
                <c:pt idx="181">
                  <c:v>1.42191066823479E-4</c:v>
                </c:pt>
                <c:pt idx="182">
                  <c:v>1.4172562229552153E-4</c:v>
                </c:pt>
                <c:pt idx="183">
                  <c:v>1.412706678361214E-4</c:v>
                </c:pt>
                <c:pt idx="184">
                  <c:v>1.4082675929383916E-4</c:v>
                </c:pt>
                <c:pt idx="185">
                  <c:v>1.4039445070062817E-4</c:v>
                </c:pt>
                <c:pt idx="186">
                  <c:v>1.3997429395624125E-4</c:v>
                </c:pt>
                <c:pt idx="187">
                  <c:v>1.3956683851441126E-4</c:v>
                </c:pt>
                <c:pt idx="188">
                  <c:v>1.39172631071009E-4</c:v>
                </c:pt>
                <c:pt idx="189">
                  <c:v>1.387922152543731E-4</c:v>
                </c:pt>
                <c:pt idx="190">
                  <c:v>1.3842613131801064E-4</c:v>
                </c:pt>
                <c:pt idx="191">
                  <c:v>1.38074915835862E-4</c:v>
                </c:pt>
                <c:pt idx="192">
                  <c:v>1.377391014003184E-4</c:v>
                </c:pt>
                <c:pt idx="193">
                  <c:v>1.3741921632318482E-4</c:v>
                </c:pt>
                <c:pt idx="194">
                  <c:v>1.3711578433976823E-4</c:v>
                </c:pt>
                <c:pt idx="195">
                  <c:v>1.3682932431627939E-4</c:v>
                </c:pt>
                <c:pt idx="196">
                  <c:v>1.365603499607229E-4</c:v>
                </c:pt>
                <c:pt idx="197">
                  <c:v>1.3630936953745398E-4</c:v>
                </c:pt>
                <c:pt idx="198">
                  <c:v>1.3607688558557523E-4</c:v>
                </c:pt>
                <c:pt idx="199">
                  <c:v>1.3586339464134023E-4</c:v>
                </c:pt>
                <c:pt idx="200">
                  <c:v>1.3566938696473347E-4</c:v>
                </c:pt>
                <c:pt idx="201">
                  <c:v>1.3549534627038605E-4</c:v>
                </c:pt>
                <c:pt idx="202">
                  <c:v>1.3534174946298625E-4</c:v>
                </c:pt>
                <c:pt idx="203">
                  <c:v>1.3520906637734073E-4</c:v>
                </c:pt>
                <c:pt idx="204">
                  <c:v>1.3509775952323541E-4</c:v>
                </c:pt>
                <c:pt idx="205">
                  <c:v>1.3500828383524439E-4</c:v>
                </c:pt>
                <c:pt idx="206">
                  <c:v>1.3494108642762745E-4</c:v>
                </c:pt>
                <c:pt idx="207">
                  <c:v>1.3489660635445673E-4</c:v>
                </c:pt>
                <c:pt idx="208">
                  <c:v>1.3487527437510514E-4</c:v>
                </c:pt>
                <c:pt idx="209">
                  <c:v>1.3487751272522587E-4</c:v>
                </c:pt>
                <c:pt idx="210">
                  <c:v>1.3490373489334994E-4</c:v>
                </c:pt>
                <c:pt idx="211">
                  <c:v>1.3495434540322125E-4</c:v>
                </c:pt>
                <c:pt idx="212">
                  <c:v>1.3502973960198509E-4</c:v>
                </c:pt>
                <c:pt idx="213">
                  <c:v>1.3513030345434313E-4</c:v>
                </c:pt>
                <c:pt idx="214">
                  <c:v>1.3525641334277965E-4</c:v>
                </c:pt>
                <c:pt idx="215">
                  <c:v>1.3540843587396347E-4</c:v>
                </c:pt>
                <c:pt idx="216">
                  <c:v>1.3558672769142148E-4</c:v>
                </c:pt>
                <c:pt idx="217">
                  <c:v>1.3579163529457542E-4</c:v>
                </c:pt>
                <c:pt idx="218">
                  <c:v>1.3602349486423253E-4</c:v>
                </c:pt>
                <c:pt idx="219">
                  <c:v>1.3628263209460931E-4</c:v>
                </c:pt>
                <c:pt idx="220">
                  <c:v>1.3656936203196876E-4</c:v>
                </c:pt>
                <c:pt idx="221">
                  <c:v>1.3688398891994249E-4</c:v>
                </c:pt>
                <c:pt idx="222">
                  <c:v>1.3722680605160576E-4</c:v>
                </c:pt>
                <c:pt idx="223">
                  <c:v>1.3759809562836829E-4</c:v>
                </c:pt>
                <c:pt idx="224">
                  <c:v>1.3799812862573961E-4</c:v>
                </c:pt>
                <c:pt idx="225">
                  <c:v>1.3842716466601885E-4</c:v>
                </c:pt>
                <c:pt idx="226">
                  <c:v>1.3888545189795972E-4</c:v>
                </c:pt>
                <c:pt idx="227">
                  <c:v>1.393732268834513E-4</c:v>
                </c:pt>
                <c:pt idx="228">
                  <c:v>1.3989071449125264E-4</c:v>
                </c:pt>
                <c:pt idx="229">
                  <c:v>1.4043812779781286E-4</c:v>
                </c:pt>
                <c:pt idx="230">
                  <c:v>1.4101566799520706E-4</c:v>
                </c:pt>
                <c:pt idx="231">
                  <c:v>1.4162352430620439E-4</c:v>
                </c:pt>
                <c:pt idx="232">
                  <c:v>1.4226187390649242E-4</c:v>
                </c:pt>
                <c:pt idx="233">
                  <c:v>1.4293088185406483E-4</c:v>
                </c:pt>
                <c:pt idx="234">
                  <c:v>1.4363070102578249E-4</c:v>
                </c:pt>
                <c:pt idx="235">
                  <c:v>1.4436147206110838E-4</c:v>
                </c:pt>
                <c:pt idx="236">
                  <c:v>1.451233233130158E-4</c:v>
                </c:pt>
                <c:pt idx="237">
                  <c:v>1.4591637080605953E-4</c:v>
                </c:pt>
                <c:pt idx="238">
                  <c:v>1.4674071820160026E-4</c:v>
                </c:pt>
                <c:pt idx="239">
                  <c:v>1.4759645677016241E-4</c:v>
                </c:pt>
                <c:pt idx="240">
                  <c:v>1.4848366537090573E-4</c:v>
                </c:pt>
                <c:pt idx="241">
                  <c:v>1.4940241043818201E-4</c:v>
                </c:pt>
                <c:pt idx="242">
                  <c:v>1.5035274597514496E-4</c:v>
                </c:pt>
                <c:pt idx="243">
                  <c:v>1.5133471355438077E-4</c:v>
                </c:pt>
                <c:pt idx="244">
                  <c:v>1.5234834232551243E-4</c:v>
                </c:pt>
                <c:pt idx="245">
                  <c:v>1.533936490297395E-4</c:v>
                </c:pt>
                <c:pt idx="246">
                  <c:v>1.5447063802125711E-4</c:v>
                </c:pt>
                <c:pt idx="247">
                  <c:v>1.5557930129550507E-4</c:v>
                </c:pt>
                <c:pt idx="248">
                  <c:v>1.5671961852418601E-4</c:v>
                </c:pt>
                <c:pt idx="249">
                  <c:v>1.5789155709699024E-4</c:v>
                </c:pt>
                <c:pt idx="250">
                  <c:v>1.5909507216996062E-4</c:v>
                </c:pt>
                <c:pt idx="251">
                  <c:v>1.6033010672042745E-4</c:v>
                </c:pt>
                <c:pt idx="252">
                  <c:v>1.615965916084372E-4</c:v>
                </c:pt>
                <c:pt idx="253">
                  <c:v>1.628944456445947E-4</c:v>
                </c:pt>
                <c:pt idx="254">
                  <c:v>1.642235756642405E-4</c:v>
                </c:pt>
                <c:pt idx="255">
                  <c:v>1.6558387660787206E-4</c:v>
                </c:pt>
                <c:pt idx="256">
                  <c:v>1.6697523160772175E-4</c:v>
                </c:pt>
                <c:pt idx="257">
                  <c:v>1.6839751208039575E-4</c:v>
                </c:pt>
                <c:pt idx="258">
                  <c:v>1.6985057782547877E-4</c:v>
                </c:pt>
                <c:pt idx="259">
                  <c:v>1.7133427713000144E-4</c:v>
                </c:pt>
                <c:pt idx="260">
                  <c:v>1.7284844687866853E-4</c:v>
                </c:pt>
                <c:pt idx="261">
                  <c:v>1.7439291266973917E-4</c:v>
                </c:pt>
                <c:pt idx="262">
                  <c:v>1.7596748893645067E-4</c:v>
                </c:pt>
                <c:pt idx="263">
                  <c:v>1.7757197907387147E-4</c:v>
                </c:pt>
                <c:pt idx="264">
                  <c:v>1.7920617557106561E-4</c:v>
                </c:pt>
                <c:pt idx="265">
                  <c:v>1.8086986014845429E-4</c:v>
                </c:pt>
                <c:pt idx="266">
                  <c:v>1.8256280390024844E-4</c:v>
                </c:pt>
                <c:pt idx="267">
                  <c:v>1.8428476744183025E-4</c:v>
                </c:pt>
                <c:pt idx="268">
                  <c:v>1.8603550106195704E-4</c:v>
                </c:pt>
                <c:pt idx="269">
                  <c:v>1.8781474487965895E-4</c:v>
                </c:pt>
                <c:pt idx="270">
                  <c:v>1.8962222900569724E-4</c:v>
                </c:pt>
                <c:pt idx="271">
                  <c:v>1.9145767370845328E-4</c:v>
                </c:pt>
                <c:pt idx="272">
                  <c:v>1.9332078958411036E-4</c:v>
                </c:pt>
                <c:pt idx="273">
                  <c:v>1.9521127773099146E-4</c:v>
                </c:pt>
                <c:pt idx="274">
                  <c:v>1.9712882992791651E-4</c:v>
                </c:pt>
                <c:pt idx="275">
                  <c:v>1.9907312881643505E-4</c:v>
                </c:pt>
                <c:pt idx="276">
                  <c:v>2.0104384808679589E-4</c:v>
                </c:pt>
                <c:pt idx="277">
                  <c:v>2.0304065266750634E-4</c:v>
                </c:pt>
                <c:pt idx="278">
                  <c:v>2.0506319891834012E-4</c:v>
                </c:pt>
                <c:pt idx="279">
                  <c:v>2.0711113482664575E-4</c:v>
                </c:pt>
                <c:pt idx="280">
                  <c:v>2.0918410020680792E-4</c:v>
                </c:pt>
                <c:pt idx="281">
                  <c:v>2.1128172690271791E-4</c:v>
                </c:pt>
                <c:pt idx="282">
                  <c:v>2.1340363899309569E-4</c:v>
                </c:pt>
                <c:pt idx="283">
                  <c:v>2.1554945299952566E-4</c:v>
                </c:pt>
                <c:pt idx="284">
                  <c:v>2.1771877809704599E-4</c:v>
                </c:pt>
                <c:pt idx="285">
                  <c:v>2.1991121632714537E-4</c:v>
                </c:pt>
                <c:pt idx="286">
                  <c:v>2.221263628130171E-4</c:v>
                </c:pt>
                <c:pt idx="287">
                  <c:v>2.2436380597691606E-4</c:v>
                </c:pt>
                <c:pt idx="288">
                  <c:v>2.2662312775946966E-4</c:v>
                </c:pt>
                <c:pt idx="289">
                  <c:v>2.2890390384078986E-4</c:v>
                </c:pt>
                <c:pt idx="290">
                  <c:v>2.3120570386323577E-4</c:v>
                </c:pt>
                <c:pt idx="291">
                  <c:v>2.335280916556755E-4</c:v>
                </c:pt>
                <c:pt idx="292">
                  <c:v>2.3587062545909446E-4</c:v>
                </c:pt>
                <c:pt idx="293">
                  <c:v>2.3823285815340807E-4</c:v>
                </c:pt>
                <c:pt idx="294">
                  <c:v>2.4061433748530836E-4</c:v>
                </c:pt>
                <c:pt idx="295">
                  <c:v>2.4301460629702E-4</c:v>
                </c:pt>
                <c:pt idx="296">
                  <c:v>2.4543320275580534E-4</c:v>
                </c:pt>
                <c:pt idx="297">
                  <c:v>2.4786966058406386E-4</c:v>
                </c:pt>
                <c:pt idx="298">
                  <c:v>2.50323509289894E-4</c:v>
                </c:pt>
                <c:pt idx="299">
                  <c:v>2.5279427439796337E-4</c:v>
                </c:pt>
                <c:pt idx="300">
                  <c:v>2.5528147768052371E-4</c:v>
                </c:pt>
                <c:pt idx="301">
                  <c:v>2.5778463738848341E-4</c:v>
                </c:pt>
                <c:pt idx="302">
                  <c:v>2.6030326848232234E-4</c:v>
                </c:pt>
                <c:pt idx="303">
                  <c:v>2.6283688286275492E-4</c:v>
                </c:pt>
                <c:pt idx="304">
                  <c:v>2.6538498960100202E-4</c:v>
                </c:pt>
                <c:pt idx="305">
                  <c:v>2.6794709516851314E-4</c:v>
                </c:pt>
                <c:pt idx="306">
                  <c:v>2.705227036659966E-4</c:v>
                </c:pt>
                <c:pt idx="307">
                  <c:v>2.7311131705167374E-4</c:v>
                </c:pt>
                <c:pt idx="308">
                  <c:v>2.7571243536855447E-4</c:v>
                </c:pt>
                <c:pt idx="309">
                  <c:v>2.7832555697065412E-4</c:v>
                </c:pt>
                <c:pt idx="310">
                  <c:v>2.8095017874801061E-4</c:v>
                </c:pt>
                <c:pt idx="311">
                  <c:v>2.83585796350362E-4</c:v>
                </c:pt>
                <c:pt idx="312">
                  <c:v>2.8623190440936729E-4</c:v>
                </c:pt>
                <c:pt idx="313">
                  <c:v>2.8888799675926062E-4</c:v>
                </c:pt>
                <c:pt idx="314">
                  <c:v>2.9155356665580068E-4</c:v>
                </c:pt>
                <c:pt idx="315">
                  <c:v>2.9422810699339884E-4</c:v>
                </c:pt>
                <c:pt idx="316">
                  <c:v>2.9691111052032842E-4</c:v>
                </c:pt>
                <c:pt idx="317">
                  <c:v>2.9960207005188296E-4</c:v>
                </c:pt>
                <c:pt idx="318">
                  <c:v>3.0230047868138032E-4</c:v>
                </c:pt>
                <c:pt idx="319">
                  <c:v>3.0500582998889582E-4</c:v>
                </c:pt>
                <c:pt idx="320">
                  <c:v>3.0771761824764421E-4</c:v>
                </c:pt>
                <c:pt idx="321">
                  <c:v>3.1043533862787934E-4</c:v>
                </c:pt>
                <c:pt idx="322">
                  <c:v>3.1315848739821804E-4</c:v>
                </c:pt>
                <c:pt idx="323">
                  <c:v>3.1588656212431273E-4</c:v>
                </c:pt>
                <c:pt idx="324">
                  <c:v>3.1861906186473666E-4</c:v>
                </c:pt>
                <c:pt idx="325">
                  <c:v>3.2135548736404403E-4</c:v>
                </c:pt>
                <c:pt idx="326">
                  <c:v>3.2409534124285596E-4</c:v>
                </c:pt>
                <c:pt idx="327">
                  <c:v>3.2683812818493416E-4</c:v>
                </c:pt>
                <c:pt idx="328">
                  <c:v>3.2958335512115432E-4</c:v>
                </c:pt>
                <c:pt idx="329">
                  <c:v>3.3233053141025324E-4</c:v>
                </c:pt>
                <c:pt idx="330">
                  <c:v>3.3507916901633506E-4</c:v>
                </c:pt>
                <c:pt idx="331">
                  <c:v>3.3782878268302075E-4</c:v>
                </c:pt>
                <c:pt idx="332">
                  <c:v>3.4057889010419214E-4</c:v>
                </c:pt>
                <c:pt idx="333">
                  <c:v>3.4332901209123851E-4</c:v>
                </c:pt>
                <c:pt idx="334">
                  <c:v>3.4607867273677443E-4</c:v>
                </c:pt>
                <c:pt idx="335">
                  <c:v>3.4882739957472814E-4</c:v>
                </c:pt>
                <c:pt idx="336">
                  <c:v>3.5157472373678156E-4</c:v>
                </c:pt>
                <c:pt idx="337">
                  <c:v>3.5432018010506247E-4</c:v>
                </c:pt>
                <c:pt idx="338">
                  <c:v>3.5706330746109361E-4</c:v>
                </c:pt>
                <c:pt idx="339">
                  <c:v>3.5980364863087558E-4</c:v>
                </c:pt>
                <c:pt idx="340">
                  <c:v>3.6254075062612924E-4</c:v>
                </c:pt>
                <c:pt idx="341">
                  <c:v>3.6527416478160829E-4</c:v>
                </c:pt>
                <c:pt idx="342">
                  <c:v>3.6800344688844855E-4</c:v>
                </c:pt>
                <c:pt idx="343">
                  <c:v>3.7072815732355383E-4</c:v>
                </c:pt>
                <c:pt idx="344">
                  <c:v>3.7344786117490602E-4</c:v>
                </c:pt>
                <c:pt idx="345">
                  <c:v>3.7616212836286313E-4</c:v>
                </c:pt>
                <c:pt idx="346">
                  <c:v>3.7887053375734953E-4</c:v>
                </c:pt>
                <c:pt idx="347">
                  <c:v>3.8157265729091863E-4</c:v>
                </c:pt>
                <c:pt idx="348">
                  <c:v>3.8426808406772712E-4</c:v>
                </c:pt>
                <c:pt idx="349">
                  <c:v>3.8695640446830752E-4</c:v>
                </c:pt>
                <c:pt idx="350">
                  <c:v>3.8963721425019877E-4</c:v>
                </c:pt>
                <c:pt idx="351">
                  <c:v>3.9231011464440236E-4</c:v>
                </c:pt>
                <c:pt idx="352">
                  <c:v>3.9497471244760848E-4</c:v>
                </c:pt>
                <c:pt idx="353">
                  <c:v>3.9763062011027899E-4</c:v>
                </c:pt>
                <c:pt idx="354">
                  <c:v>4.0027745582047369E-4</c:v>
                </c:pt>
                <c:pt idx="355">
                  <c:v>4.0291484358350474E-4</c:v>
                </c:pt>
                <c:pt idx="356">
                  <c:v>4.0554241329736752E-4</c:v>
                </c:pt>
                <c:pt idx="357">
                  <c:v>4.0815980082399577E-4</c:v>
                </c:pt>
                <c:pt idx="358">
                  <c:v>4.1076664805628644E-4</c:v>
                </c:pt>
                <c:pt idx="359">
                  <c:v>4.1336260298097398E-4</c:v>
                </c:pt>
                <c:pt idx="360">
                  <c:v>4.15947319737323E-4</c:v>
                </c:pt>
                <c:pt idx="361">
                  <c:v>4.1852045867164236E-4</c:v>
                </c:pt>
                <c:pt idx="362">
                  <c:v>4.2108168638768808E-4</c:v>
                </c:pt>
                <c:pt idx="363">
                  <c:v>4.2363067579293575E-4</c:v>
                </c:pt>
                <c:pt idx="364">
                  <c:v>4.2616710614072829E-4</c:v>
                </c:pt>
                <c:pt idx="365">
                  <c:v>4.2869066306839079E-4</c:v>
                </c:pt>
                <c:pt idx="366">
                  <c:v>4.312010386312683E-4</c:v>
                </c:pt>
                <c:pt idx="367">
                  <c:v>4.3369793133275102E-4</c:v>
                </c:pt>
                <c:pt idx="368">
                  <c:v>4.3618104615030634E-4</c:v>
                </c:pt>
                <c:pt idx="369">
                  <c:v>4.3865009455757857E-4</c:v>
                </c:pt>
                <c:pt idx="370">
                  <c:v>4.4110479454253593E-4</c:v>
                </c:pt>
                <c:pt idx="371">
                  <c:v>4.435448706217633E-4</c:v>
                </c:pt>
                <c:pt idx="372">
                  <c:v>4.459700538509007E-4</c:v>
                </c:pt>
                <c:pt idx="373">
                  <c:v>4.4838008183129523E-4</c:v>
                </c:pt>
                <c:pt idx="374">
                  <c:v>4.5077469871286136E-4</c:v>
                </c:pt>
                <c:pt idx="375">
                  <c:v>4.5315365519328594E-4</c:v>
                </c:pt>
                <c:pt idx="376">
                  <c:v>4.5551670851351906E-4</c:v>
                </c:pt>
                <c:pt idx="377">
                  <c:v>4.5786362244968661E-4</c:v>
                </c:pt>
                <c:pt idx="378">
                  <c:v>4.6019416730141299E-4</c:v>
                </c:pt>
                <c:pt idx="379">
                  <c:v>4.6250811987664825E-4</c:v>
                </c:pt>
                <c:pt idx="380">
                  <c:v>4.6480526347303413E-4</c:v>
                </c:pt>
                <c:pt idx="381">
                  <c:v>4.6708538785586717E-4</c:v>
                </c:pt>
                <c:pt idx="382">
                  <c:v>4.6934828923271787E-4</c:v>
                </c:pt>
                <c:pt idx="383">
                  <c:v>4.7159377022477304E-4</c:v>
                </c:pt>
                <c:pt idx="384">
                  <c:v>4.7382163983492325E-4</c:v>
                </c:pt>
                <c:pt idx="385">
                  <c:v>4.7603171341271413E-4</c:v>
                </c:pt>
                <c:pt idx="386">
                  <c:v>4.7822381261617954E-4</c:v>
                </c:pt>
                <c:pt idx="387">
                  <c:v>4.803977653706458E-4</c:v>
                </c:pt>
                <c:pt idx="388">
                  <c:v>4.8255340582453482E-4</c:v>
                </c:pt>
                <c:pt idx="389">
                  <c:v>4.8469057430227969E-4</c:v>
                </c:pt>
                <c:pt idx="390">
                  <c:v>4.868091172543867E-4</c:v>
                </c:pt>
                <c:pt idx="391">
                  <c:v>4.8890888720471988E-4</c:v>
                </c:pt>
                <c:pt idx="392">
                  <c:v>4.9098974269508593E-4</c:v>
                </c:pt>
                <c:pt idx="393">
                  <c:v>4.93051548227158E-4</c:v>
                </c:pt>
                <c:pt idx="394">
                  <c:v>4.9509417420183109E-4</c:v>
                </c:pt>
                <c:pt idx="395">
                  <c:v>4.9711749685611988E-4</c:v>
                </c:pt>
                <c:pt idx="396">
                  <c:v>4.991213981975531E-4</c:v>
                </c:pt>
                <c:pt idx="397">
                  <c:v>5.0110576593626868E-4</c:v>
                </c:pt>
                <c:pt idx="398">
                  <c:v>5.0307049341480478E-4</c:v>
                </c:pt>
                <c:pt idx="399">
                  <c:v>5.0501547953566588E-4</c:v>
                </c:pt>
                <c:pt idx="400">
                  <c:v>5.0694062868675022E-4</c:v>
                </c:pt>
                <c:pt idx="401">
                  <c:v>5.088458506647285E-4</c:v>
                </c:pt>
                <c:pt idx="402">
                  <c:v>5.1073106059640685E-4</c:v>
                </c:pt>
                <c:pt idx="403">
                  <c:v>5.125961788581589E-4</c:v>
                </c:pt>
                <c:pt idx="404">
                  <c:v>5.1444113099355783E-4</c:v>
                </c:pt>
                <c:pt idx="405">
                  <c:v>5.1626584762916143E-4</c:v>
                </c:pt>
                <c:pt idx="406">
                  <c:v>5.1807026438868079E-4</c:v>
                </c:pt>
                <c:pt idx="407">
                  <c:v>5.1985432180544279E-4</c:v>
                </c:pt>
                <c:pt idx="408">
                  <c:v>5.2161796523336409E-4</c:v>
                </c:pt>
                <c:pt idx="409">
                  <c:v>5.2336114475640529E-4</c:v>
                </c:pt>
                <c:pt idx="410">
                  <c:v>5.2508381509664564E-4</c:v>
                </c:pt>
                <c:pt idx="411">
                  <c:v>5.2678593552101286E-4</c:v>
                </c:pt>
                <c:pt idx="412">
                  <c:v>5.2846746974676939E-4</c:v>
                </c:pt>
                <c:pt idx="413">
                  <c:v>5.3012838584579123E-4</c:v>
                </c:pt>
                <c:pt idx="414">
                  <c:v>5.3176865614776867E-4</c:v>
                </c:pt>
                <c:pt idx="415">
                  <c:v>5.3338825714233291E-4</c:v>
                </c:pt>
                <c:pt idx="416">
                  <c:v>5.3498716938024313E-4</c:v>
                </c:pt>
                <c:pt idx="417">
                  <c:v>5.3656537737368018E-4</c:v>
                </c:pt>
                <c:pt idx="418">
                  <c:v>5.3812286949567949E-4</c:v>
                </c:pt>
                <c:pt idx="419">
                  <c:v>5.3965963787886524E-4</c:v>
                </c:pt>
                <c:pt idx="420">
                  <c:v>5.4117567831346699E-4</c:v>
                </c:pt>
                <c:pt idx="421">
                  <c:v>5.4267099014472227E-4</c:v>
                </c:pt>
                <c:pt idx="422">
                  <c:v>5.4414557616976294E-4</c:v>
                </c:pt>
                <c:pt idx="423">
                  <c:v>5.4559944253400577E-4</c:v>
                </c:pt>
                <c:pt idx="424">
                  <c:v>5.4703259862713466E-4</c:v>
                </c:pt>
                <c:pt idx="425">
                  <c:v>5.4844505697877115E-4</c:v>
                </c:pt>
                <c:pt idx="426">
                  <c:v>5.4983683315382929E-4</c:v>
                </c:pt>
                <c:pt idx="427">
                  <c:v>5.5120794564770571E-4</c:v>
                </c:pt>
                <c:pt idx="428">
                  <c:v>5.5255841578129967E-4</c:v>
                </c:pt>
                <c:pt idx="429">
                  <c:v>5.5388826759596892E-4</c:v>
                </c:pt>
                <c:pt idx="430">
                  <c:v>5.5519752774847817E-4</c:v>
                </c:pt>
                <c:pt idx="431">
                  <c:v>5.564862254059834E-4</c:v>
                </c:pt>
                <c:pt idx="432">
                  <c:v>5.5775439214112723E-4</c:v>
                </c:pt>
                <c:pt idx="433">
                  <c:v>5.5900206182731699E-4</c:v>
                </c:pt>
                <c:pt idx="434">
                  <c:v>5.6022927053424407E-4</c:v>
                </c:pt>
                <c:pt idx="435">
                  <c:v>5.6143605642366523E-4</c:v>
                </c:pt>
                <c:pt idx="436">
                  <c:v>5.6262245964555982E-4</c:v>
                </c:pt>
                <c:pt idx="437">
                  <c:v>5.6378852223468341E-4</c:v>
                </c:pt>
                <c:pt idx="438">
                  <c:v>5.6493428800760334E-4</c:v>
                </c:pt>
                <c:pt idx="439">
                  <c:v>5.6605980246021606E-4</c:v>
                </c:pt>
                <c:pt idx="440">
                  <c:v>5.6716511266589453E-4</c:v>
                </c:pt>
                <c:pt idx="441">
                  <c:v>5.6825026717421858E-4</c:v>
                </c:pt>
                <c:pt idx="442">
                  <c:v>5.6931531591039911E-4</c:v>
                </c:pt>
                <c:pt idx="443">
                  <c:v>5.7036031007545902E-4</c:v>
                </c:pt>
                <c:pt idx="444">
                  <c:v>5.7138530204715757E-4</c:v>
                </c:pt>
                <c:pt idx="445">
                  <c:v>5.7239034528178514E-4</c:v>
                </c:pt>
                <c:pt idx="446">
                  <c:v>5.7337549421683119E-4</c:v>
                </c:pt>
                <c:pt idx="447">
                  <c:v>5.743408041745618E-4</c:v>
                </c:pt>
                <c:pt idx="448">
                  <c:v>5.7528633126660599E-4</c:v>
                </c:pt>
                <c:pt idx="449">
                  <c:v>5.762121322995526E-4</c:v>
                </c:pt>
                <c:pt idx="450">
                  <c:v>5.7711826468160254E-4</c:v>
                </c:pt>
                <c:pt idx="451">
                  <c:v>5.7800478633036423E-4</c:v>
                </c:pt>
                <c:pt idx="452">
                  <c:v>5.7887175558176437E-4</c:v>
                </c:pt>
                <c:pt idx="453">
                  <c:v>5.7971923110019304E-4</c:v>
                </c:pt>
                <c:pt idx="454">
                  <c:v>5.8054727178987917E-4</c:v>
                </c:pt>
                <c:pt idx="455">
                  <c:v>5.8135593670750137E-4</c:v>
                </c:pt>
                <c:pt idx="456">
                  <c:v>5.8214528497618518E-4</c:v>
                </c:pt>
                <c:pt idx="457">
                  <c:v>5.829153757008072E-4</c:v>
                </c:pt>
                <c:pt idx="458">
                  <c:v>5.8366626788468334E-4</c:v>
                </c:pt>
                <c:pt idx="459">
                  <c:v>5.8439802034773779E-4</c:v>
                </c:pt>
                <c:pt idx="460">
                  <c:v>5.8511069164606563E-4</c:v>
                </c:pt>
                <c:pt idx="461">
                  <c:v>5.8580433999304998E-4</c:v>
                </c:pt>
                <c:pt idx="462">
                  <c:v>5.8647902318196903E-4</c:v>
                </c:pt>
                <c:pt idx="463">
                  <c:v>5.8713479851017596E-4</c:v>
                </c:pt>
                <c:pt idx="464">
                  <c:v>5.8777172270488461E-4</c:v>
                </c:pt>
                <c:pt idx="465">
                  <c:v>5.8838985185055584E-4</c:v>
                </c:pt>
                <c:pt idx="466">
                  <c:v>5.8898924131794549E-4</c:v>
                </c:pt>
                <c:pt idx="467">
                  <c:v>5.8956994569482276E-4</c:v>
                </c:pt>
                <c:pt idx="468">
                  <c:v>5.9013201871842703E-4</c:v>
                </c:pt>
                <c:pt idx="469">
                  <c:v>5.9067551320959074E-4</c:v>
                </c:pt>
                <c:pt idx="470">
                  <c:v>5.9120048100871577E-4</c:v>
                </c:pt>
                <c:pt idx="471">
                  <c:v>5.9170697291343211E-4</c:v>
                </c:pt>
                <c:pt idx="472">
                  <c:v>5.9219503861813495E-4</c:v>
                </c:pt>
                <c:pt idx="473">
                  <c:v>5.9266472665533217E-4</c:v>
                </c:pt>
                <c:pt idx="474">
                  <c:v>5.9311608433881315E-4</c:v>
                </c:pt>
                <c:pt idx="475">
                  <c:v>5.9354915770873774E-4</c:v>
                </c:pt>
                <c:pt idx="476">
                  <c:v>5.9396399147859365E-4</c:v>
                </c:pt>
                <c:pt idx="477">
                  <c:v>5.9436062898404112E-4</c:v>
                </c:pt>
                <c:pt idx="478">
                  <c:v>5.9473911213374809E-4</c:v>
                </c:pt>
                <c:pt idx="479">
                  <c:v>5.9509948136212288E-4</c:v>
                </c:pt>
                <c:pt idx="480">
                  <c:v>5.95441775584016E-4</c:v>
                </c:pt>
                <c:pt idx="481">
                  <c:v>5.9576603215142894E-4</c:v>
                </c:pt>
                <c:pt idx="482">
                  <c:v>5.9607228681221483E-4</c:v>
                </c:pt>
                <c:pt idx="483">
                  <c:v>5.9636057367074761E-4</c:v>
                </c:pt>
                <c:pt idx="484">
                  <c:v>5.9663092515067873E-4</c:v>
                </c:pt>
                <c:pt idx="485">
                  <c:v>5.9688337195968092E-4</c:v>
                </c:pt>
                <c:pt idx="486">
                  <c:v>5.9711794305626913E-4</c:v>
                </c:pt>
                <c:pt idx="487">
                  <c:v>5.9733466561866743E-4</c:v>
                </c:pt>
                <c:pt idx="488">
                  <c:v>5.97533565015756E-4</c:v>
                </c:pt>
                <c:pt idx="489">
                  <c:v>5.97714664780089E-4</c:v>
                </c:pt>
                <c:pt idx="490">
                  <c:v>5.9787798658301257E-4</c:v>
                </c:pt>
                <c:pt idx="491">
                  <c:v>5.9802355021188749E-4</c:v>
                </c:pt>
                <c:pt idx="492">
                  <c:v>5.9815137354938153E-4</c:v>
                </c:pt>
                <c:pt idx="493">
                  <c:v>5.9826147255492921E-4</c:v>
                </c:pt>
                <c:pt idx="494">
                  <c:v>5.9835386124826382E-4</c:v>
                </c:pt>
                <c:pt idx="495">
                  <c:v>5.9842855169508428E-4</c:v>
                </c:pt>
                <c:pt idx="496">
                  <c:v>5.9848555399488854E-4</c:v>
                </c:pt>
                <c:pt idx="497">
                  <c:v>5.9852487627088031E-4</c:v>
                </c:pt>
                <c:pt idx="498">
                  <c:v>5.9854652466204421E-4</c:v>
                </c:pt>
                <c:pt idx="499">
                  <c:v>5.9855050331737584E-4</c:v>
                </c:pt>
                <c:pt idx="500">
                  <c:v>5.9853681439220254E-4</c:v>
                </c:pt>
                <c:pt idx="501">
                  <c:v>5.9850545804670391E-4</c:v>
                </c:pt>
                <c:pt idx="502">
                  <c:v>5.9845643244652914E-4</c:v>
                </c:pt>
                <c:pt idx="503">
                  <c:v>5.9838973376558243E-4</c:v>
                </c:pt>
                <c:pt idx="504">
                  <c:v>5.9830535619092586E-4</c:v>
                </c:pt>
                <c:pt idx="505">
                  <c:v>5.9820329192985719E-4</c:v>
                </c:pt>
                <c:pt idx="506">
                  <c:v>5.980835312190733E-4</c:v>
                </c:pt>
                <c:pt idx="507">
                  <c:v>5.9794606233602775E-4</c:v>
                </c:pt>
                <c:pt idx="508">
                  <c:v>5.977908716123557E-4</c:v>
                </c:pt>
                <c:pt idx="509">
                  <c:v>5.9761794344947202E-4</c:v>
                </c:pt>
                <c:pt idx="510">
                  <c:v>5.9742726033626848E-4</c:v>
                </c:pt>
                <c:pt idx="511">
                  <c:v>5.9721880286891789E-4</c:v>
                </c:pt>
                <c:pt idx="512">
                  <c:v>5.9699254977281014E-4</c:v>
                </c:pt>
                <c:pt idx="513">
                  <c:v>5.96748477926556E-4</c:v>
                </c:pt>
                <c:pt idx="514">
                  <c:v>5.9648656238810139E-4</c:v>
                </c:pt>
                <c:pt idx="515">
                  <c:v>5.9620677642293425E-4</c:v>
                </c:pt>
                <c:pt idx="516">
                  <c:v>5.9590909153432942E-4</c:v>
                </c:pt>
                <c:pt idx="517">
                  <c:v>5.9559347749569538E-4</c:v>
                </c:pt>
                <c:pt idx="518">
                  <c:v>5.9525990238494194E-4</c:v>
                </c:pt>
                <c:pt idx="519">
                  <c:v>5.9490833262090988E-4</c:v>
                </c:pt>
                <c:pt idx="520">
                  <c:v>5.9453873300179439E-4</c:v>
                </c:pt>
                <c:pt idx="521">
                  <c:v>5.9415106674563854E-4</c:v>
                </c:pt>
                <c:pt idx="522">
                  <c:v>5.9374529553274879E-4</c:v>
                </c:pt>
                <c:pt idx="523">
                  <c:v>5.9332137955017423E-4</c:v>
                </c:pt>
                <c:pt idx="524">
                  <c:v>5.9287927753809172E-4</c:v>
                </c:pt>
                <c:pt idx="525">
                  <c:v>5.924189468381625E-4</c:v>
                </c:pt>
                <c:pt idx="526">
                  <c:v>5.9194034344385181E-4</c:v>
                </c:pt>
                <c:pt idx="527">
                  <c:v>5.9144342205260444E-4</c:v>
                </c:pt>
                <c:pt idx="528">
                  <c:v>5.9092813611997933E-4</c:v>
                </c:pt>
                <c:pt idx="529">
                  <c:v>5.9039443791561788E-4</c:v>
                </c:pt>
                <c:pt idx="530">
                  <c:v>5.8984227858107968E-4</c:v>
                </c:pt>
                <c:pt idx="531">
                  <c:v>5.8927160818951193E-4</c:v>
                </c:pt>
                <c:pt idx="532">
                  <c:v>5.8868237580715274E-4</c:v>
                </c:pt>
                <c:pt idx="533">
                  <c:v>5.8807452955657866E-4</c:v>
                </c:pt>
                <c:pt idx="534">
                  <c:v>5.8744801668175577E-4</c:v>
                </c:pt>
                <c:pt idx="535">
                  <c:v>5.8680278361480042E-4</c:v>
                </c:pt>
                <c:pt idx="536">
                  <c:v>5.8613877604448404E-4</c:v>
                </c:pt>
                <c:pt idx="537">
                  <c:v>5.8545593898638997E-4</c:v>
                </c:pt>
                <c:pt idx="538">
                  <c:v>5.8475421685474861E-4</c:v>
                </c:pt>
                <c:pt idx="539">
                  <c:v>5.8403355353590469E-4</c:v>
                </c:pt>
                <c:pt idx="540">
                  <c:v>5.8329389246336322E-4</c:v>
                </c:pt>
                <c:pt idx="541">
                  <c:v>5.8253517669442951E-4</c:v>
                </c:pt>
                <c:pt idx="542">
                  <c:v>5.8175734898836763E-4</c:v>
                </c:pt>
                <c:pt idx="543">
                  <c:v>5.8096035188607838E-4</c:v>
                </c:pt>
                <c:pt idx="544">
                  <c:v>5.8014412779122009E-4</c:v>
                </c:pt>
                <c:pt idx="545">
                  <c:v>5.793086190528159E-4</c:v>
                </c:pt>
                <c:pt idx="546">
                  <c:v>5.7845376804920392E-4</c:v>
                </c:pt>
                <c:pt idx="547">
                  <c:v>5.775795172734071E-4</c:v>
                </c:pt>
                <c:pt idx="548">
                  <c:v>5.7668580941978148E-4</c:v>
                </c:pt>
                <c:pt idx="549">
                  <c:v>5.7577258747198989E-4</c:v>
                </c:pt>
                <c:pt idx="550">
                  <c:v>5.7483979479220498E-4</c:v>
                </c:pt>
                <c:pt idx="551">
                  <c:v>5.7388737521153602E-4</c:v>
                </c:pt>
                <c:pt idx="552">
                  <c:v>5.7291527312161561E-4</c:v>
                </c:pt>
                <c:pt idx="553">
                  <c:v>5.719234335673011E-4</c:v>
                </c:pt>
                <c:pt idx="554">
                  <c:v>5.7091180234047955E-4</c:v>
                </c:pt>
                <c:pt idx="555">
                  <c:v>5.6988032607490496E-4</c:v>
                </c:pt>
                <c:pt idx="556">
                  <c:v>5.6882895234201499E-4</c:v>
                </c:pt>
                <c:pt idx="557">
                  <c:v>5.6775762974771069E-4</c:v>
                </c:pt>
                <c:pt idx="558">
                  <c:v>5.6666630803002365E-4</c:v>
                </c:pt>
                <c:pt idx="559">
                  <c:v>5.6555493815763341E-4</c:v>
                </c:pt>
                <c:pt idx="560">
                  <c:v>5.6442347242920512E-4</c:v>
                </c:pt>
                <c:pt idx="561">
                  <c:v>5.6327186457346063E-4</c:v>
                </c:pt>
                <c:pt idx="562">
                  <c:v>5.6210006984993416E-4</c:v>
                </c:pt>
                <c:pt idx="563">
                  <c:v>5.6090804515042034E-4</c:v>
                </c:pt>
                <c:pt idx="564">
                  <c:v>5.5969574910098938E-4</c:v>
                </c:pt>
                <c:pt idx="565">
                  <c:v>5.5846314216451826E-4</c:v>
                </c:pt>
                <c:pt idx="566">
                  <c:v>5.5721018674376112E-4</c:v>
                </c:pt>
                <c:pt idx="567">
                  <c:v>5.5593684728481581E-4</c:v>
                </c:pt>
                <c:pt idx="568">
                  <c:v>5.5464309038096384E-4</c:v>
                </c:pt>
                <c:pt idx="569">
                  <c:v>5.5332888487681718E-4</c:v>
                </c:pt>
                <c:pt idx="570">
                  <c:v>5.5199420197276272E-4</c:v>
                </c:pt>
                <c:pt idx="571">
                  <c:v>5.5063901532954082E-4</c:v>
                </c:pt>
                <c:pt idx="572">
                  <c:v>5.4926330117302622E-4</c:v>
                </c:pt>
                <c:pt idx="573">
                  <c:v>5.4786703839900832E-4</c:v>
                </c:pt>
                <c:pt idx="574">
                  <c:v>5.4645020867805723E-4</c:v>
                </c:pt>
                <c:pt idx="575">
                  <c:v>5.450127965602868E-4</c:v>
                </c:pt>
                <c:pt idx="576">
                  <c:v>5.4355478958002985E-4</c:v>
                </c:pt>
                <c:pt idx="577">
                  <c:v>5.4207617836032505E-4</c:v>
                </c:pt>
                <c:pt idx="578">
                  <c:v>5.4057695671714536E-4</c:v>
                </c:pt>
                <c:pt idx="579">
                  <c:v>5.3905712176335972E-4</c:v>
                </c:pt>
                <c:pt idx="580">
                  <c:v>5.3751667401225685E-4</c:v>
                </c:pt>
                <c:pt idx="581">
                  <c:v>5.359556174806691E-4</c:v>
                </c:pt>
                <c:pt idx="582">
                  <c:v>5.3437395979156392E-4</c:v>
                </c:pt>
                <c:pt idx="583">
                  <c:v>5.3277171227607311E-4</c:v>
                </c:pt>
                <c:pt idx="584">
                  <c:v>5.3114889007482803E-4</c:v>
                </c:pt>
                <c:pt idx="585">
                  <c:v>5.2950551223863529E-4</c:v>
                </c:pt>
                <c:pt idx="586">
                  <c:v>5.2784160182830196E-4</c:v>
                </c:pt>
                <c:pt idx="587">
                  <c:v>5.2615718601364001E-4</c:v>
                </c:pt>
                <c:pt idx="588">
                  <c:v>5.2445229617152016E-4</c:v>
                </c:pt>
                <c:pt idx="589">
                  <c:v>5.227269679829213E-4</c:v>
                </c:pt>
                <c:pt idx="590">
                  <c:v>5.2098124152890777E-4</c:v>
                </c:pt>
                <c:pt idx="591">
                  <c:v>5.1921516138544262E-4</c:v>
                </c:pt>
                <c:pt idx="592">
                  <c:v>5.1742877671701233E-4</c:v>
                </c:pt>
                <c:pt idx="593">
                  <c:v>5.1562214136891482E-4</c:v>
                </c:pt>
                <c:pt idx="594">
                  <c:v>5.1379531395820324E-4</c:v>
                </c:pt>
                <c:pt idx="595">
                  <c:v>5.1194835796318418E-4</c:v>
                </c:pt>
                <c:pt idx="596">
                  <c:v>5.1008134181140439E-4</c:v>
                </c:pt>
                <c:pt idx="597">
                  <c:v>5.0819433896602843E-4</c:v>
                </c:pt>
                <c:pt idx="598">
                  <c:v>5.062874280105812E-4</c:v>
                </c:pt>
                <c:pt idx="599">
                  <c:v>5.0436069273193597E-4</c:v>
                </c:pt>
                <c:pt idx="600">
                  <c:v>5.0241422220149729E-4</c:v>
                </c:pt>
                <c:pt idx="601">
                  <c:v>5.0044811085448988E-4</c:v>
                </c:pt>
                <c:pt idx="602">
                  <c:v>4.9846245856732547E-4</c:v>
                </c:pt>
                <c:pt idx="603">
                  <c:v>4.9645737073288748E-4</c:v>
                </c:pt>
                <c:pt idx="604">
                  <c:v>4.9443295833374997E-4</c:v>
                </c:pt>
                <c:pt idx="605">
                  <c:v>4.9238933801322503E-4</c:v>
                </c:pt>
                <c:pt idx="606">
                  <c:v>4.9032663214411518E-4</c:v>
                </c:pt>
                <c:pt idx="607">
                  <c:v>4.8824496889521355E-4</c:v>
                </c:pt>
                <c:pt idx="608">
                  <c:v>4.8614448229535327E-4</c:v>
                </c:pt>
                <c:pt idx="609">
                  <c:v>4.8402531229503512E-4</c:v>
                </c:pt>
                <c:pt idx="610">
                  <c:v>4.8188760482549152E-4</c:v>
                </c:pt>
                <c:pt idx="611">
                  <c:v>4.7973151185518487E-4</c:v>
                </c:pt>
                <c:pt idx="612">
                  <c:v>4.7755719144359241E-4</c:v>
                </c:pt>
                <c:pt idx="613">
                  <c:v>4.7536480779229625E-4</c:v>
                </c:pt>
                <c:pt idx="614">
                  <c:v>4.731545312932256E-4</c:v>
                </c:pt>
                <c:pt idx="615">
                  <c:v>4.7092653857405654E-4</c:v>
                </c:pt>
                <c:pt idx="616">
                  <c:v>4.6868101254066998E-4</c:v>
                </c:pt>
                <c:pt idx="617">
                  <c:v>4.6641814241657606E-4</c:v>
                </c:pt>
                <c:pt idx="618">
                  <c:v>4.6413812377932599E-4</c:v>
                </c:pt>
                <c:pt idx="619">
                  <c:v>4.6184115859373461E-4</c:v>
                </c:pt>
                <c:pt idx="620">
                  <c:v>4.5952745524196033E-4</c:v>
                </c:pt>
                <c:pt idx="621">
                  <c:v>4.5719722855032342E-4</c:v>
                </c:pt>
                <c:pt idx="622">
                  <c:v>4.5485069981278511E-4</c:v>
                </c:pt>
                <c:pt idx="623">
                  <c:v>4.5248809681110272E-4</c:v>
                </c:pt>
                <c:pt idx="624">
                  <c:v>4.5010965383154871E-4</c:v>
                </c:pt>
                <c:pt idx="625">
                  <c:v>4.4771561167813089E-4</c:v>
                </c:pt>
                <c:pt idx="626">
                  <c:v>4.4530621768231263E-4</c:v>
                </c:pt>
                <c:pt idx="627">
                  <c:v>4.4288172570913515E-4</c:v>
                </c:pt>
                <c:pt idx="628">
                  <c:v>4.4044239615971818E-4</c:v>
                </c:pt>
                <c:pt idx="629">
                  <c:v>4.3798849597007078E-4</c:v>
                </c:pt>
                <c:pt idx="630">
                  <c:v>4.355202986061917E-4</c:v>
                </c:pt>
                <c:pt idx="631">
                  <c:v>4.3303808405537731E-4</c:v>
                </c:pt>
                <c:pt idx="632">
                  <c:v>4.3054213881375364E-4</c:v>
                </c:pt>
                <c:pt idx="633">
                  <c:v>4.2803275586990834E-4</c:v>
                </c:pt>
                <c:pt idx="634">
                  <c:v>4.2551023468467169E-4</c:v>
                </c:pt>
                <c:pt idx="635">
                  <c:v>4.2297488116695636E-4</c:v>
                </c:pt>
                <c:pt idx="636">
                  <c:v>4.2042700764561224E-4</c:v>
                </c:pt>
                <c:pt idx="637">
                  <c:v>4.178669328373328E-4</c:v>
                </c:pt>
                <c:pt idx="638">
                  <c:v>4.1529498181048846E-4</c:v>
                </c:pt>
                <c:pt idx="639">
                  <c:v>4.1271148594493779E-4</c:v>
                </c:pt>
                <c:pt idx="640">
                  <c:v>4.1011678288775492E-4</c:v>
                </c:pt>
                <c:pt idx="641">
                  <c:v>4.0751121650483082E-4</c:v>
                </c:pt>
                <c:pt idx="642">
                  <c:v>4.0489513682839459E-4</c:v>
                </c:pt>
                <c:pt idx="643">
                  <c:v>4.0226890000035869E-4</c:v>
                </c:pt>
                <c:pt idx="644">
                  <c:v>3.9963286821152202E-4</c:v>
                </c:pt>
                <c:pt idx="645">
                  <c:v>3.9698740963660021E-4</c:v>
                </c:pt>
                <c:pt idx="646">
                  <c:v>3.9433289836507868E-4</c:v>
                </c:pt>
                <c:pt idx="647">
                  <c:v>3.9166971432786675E-4</c:v>
                </c:pt>
                <c:pt idx="648">
                  <c:v>3.8899824321976951E-4</c:v>
                </c:pt>
                <c:pt idx="649">
                  <c:v>3.8631887641776326E-4</c:v>
                </c:pt>
                <c:pt idx="650">
                  <c:v>3.83632010895053E-4</c:v>
                </c:pt>
                <c:pt idx="651">
                  <c:v>3.8093804913096724E-4</c:v>
                </c:pt>
                <c:pt idx="652">
                  <c:v>3.7823739901664141E-4</c:v>
                </c:pt>
                <c:pt idx="653">
                  <c:v>3.755304737565256E-4</c:v>
                </c:pt>
                <c:pt idx="654">
                  <c:v>3.728176917657359E-4</c:v>
                </c:pt>
                <c:pt idx="655">
                  <c:v>3.70099476563232E-4</c:v>
                </c:pt>
                <c:pt idx="656">
                  <c:v>3.6737625666087798E-4</c:v>
                </c:pt>
                <c:pt idx="657">
                  <c:v>3.646484654483742E-4</c:v>
                </c:pt>
                <c:pt idx="658">
                  <c:v>3.6191654107409026E-4</c:v>
                </c:pt>
                <c:pt idx="659">
                  <c:v>3.5918092632185089E-4</c:v>
                </c:pt>
                <c:pt idx="660">
                  <c:v>3.5644206848366199E-4</c:v>
                </c:pt>
                <c:pt idx="661">
                  <c:v>3.537004192284442E-4</c:v>
                </c:pt>
                <c:pt idx="662">
                  <c:v>3.5095643446679325E-4</c:v>
                </c:pt>
                <c:pt idx="663">
                  <c:v>3.4821057421179373E-4</c:v>
                </c:pt>
                <c:pt idx="664">
                  <c:v>3.454633024359714E-4</c:v>
                </c:pt>
                <c:pt idx="665">
                  <c:v>3.4271508692436408E-4</c:v>
                </c:pt>
                <c:pt idx="666">
                  <c:v>3.3996639912382332E-4</c:v>
                </c:pt>
                <c:pt idx="667">
                  <c:v>3.3721771398854896E-4</c:v>
                </c:pt>
                <c:pt idx="668">
                  <c:v>3.3446950982193348E-4</c:v>
                </c:pt>
                <c:pt idx="669">
                  <c:v>3.3172226811477214E-4</c:v>
                </c:pt>
                <c:pt idx="670">
                  <c:v>3.2897647337988328E-4</c:v>
                </c:pt>
                <c:pt idx="671">
                  <c:v>3.2623261298323777E-4</c:v>
                </c:pt>
                <c:pt idx="672">
                  <c:v>3.234911769716065E-4</c:v>
                </c:pt>
                <c:pt idx="673">
                  <c:v>3.2075265789684903E-4</c:v>
                </c:pt>
                <c:pt idx="674">
                  <c:v>3.1801755063688583E-4</c:v>
                </c:pt>
                <c:pt idx="675">
                  <c:v>3.152863522134469E-4</c:v>
                </c:pt>
                <c:pt idx="676">
                  <c:v>3.1255956160664765E-4</c:v>
                </c:pt>
                <c:pt idx="677">
                  <c:v>3.098376795665006E-4</c:v>
                </c:pt>
                <c:pt idx="678">
                  <c:v>3.071212084214312E-4</c:v>
                </c:pt>
                <c:pt idx="679">
                  <c:v>3.044106518839043E-4</c:v>
                </c:pt>
                <c:pt idx="680">
                  <c:v>3.017065148532089E-4</c:v>
                </c:pt>
                <c:pt idx="681">
                  <c:v>2.9900930321554424E-4</c:v>
                </c:pt>
                <c:pt idx="682">
                  <c:v>2.9631952364147059E-4</c:v>
                </c:pt>
                <c:pt idx="683">
                  <c:v>2.9363768338082591E-4</c:v>
                </c:pt>
                <c:pt idx="684">
                  <c:v>2.9096429005522875E-4</c:v>
                </c:pt>
                <c:pt idx="685">
                  <c:v>2.8829985144822892E-4</c:v>
                </c:pt>
                <c:pt idx="686">
                  <c:v>2.8564487529328169E-4</c:v>
                </c:pt>
                <c:pt idx="687">
                  <c:v>2.8299986905956458E-4</c:v>
                </c:pt>
                <c:pt idx="688">
                  <c:v>2.8036533973583184E-4</c:v>
                </c:pt>
                <c:pt idx="689">
                  <c:v>2.7774179361235945E-4</c:v>
                </c:pt>
                <c:pt idx="690">
                  <c:v>2.7512973606113895E-4</c:v>
                </c:pt>
                <c:pt idx="691">
                  <c:v>2.7252967131440492E-4</c:v>
                </c:pt>
                <c:pt idx="692">
                  <c:v>2.6994210224164252E-4</c:v>
                </c:pt>
                <c:pt idx="693">
                  <c:v>2.6736753012517609E-4</c:v>
                </c:pt>
                <c:pt idx="694">
                  <c:v>2.6480645443448887E-4</c:v>
                </c:pt>
                <c:pt idx="695">
                  <c:v>2.622593725993795E-4</c:v>
                </c:pt>
                <c:pt idx="696">
                  <c:v>2.5972677978208591E-4</c:v>
                </c:pt>
                <c:pt idx="697">
                  <c:v>2.5720916864852586E-4</c:v>
                </c:pt>
                <c:pt idx="698">
                  <c:v>2.5470702913877203E-4</c:v>
                </c:pt>
                <c:pt idx="699">
                  <c:v>2.5222084823688643E-4</c:v>
                </c:pt>
                <c:pt idx="700">
                  <c:v>2.4975110974028325E-4</c:v>
                </c:pt>
                <c:pt idx="701">
                  <c:v>2.472982940287225E-4</c:v>
                </c:pt>
                <c:pt idx="702">
                  <c:v>2.4486287783310209E-4</c:v>
                </c:pt>
                <c:pt idx="703">
                  <c:v>2.4244533400416155E-4</c:v>
                </c:pt>
                <c:pt idx="704">
                  <c:v>2.4004613128127011E-4</c:v>
                </c:pt>
                <c:pt idx="705">
                  <c:v>2.3766573406142151E-4</c:v>
                </c:pt>
                <c:pt idx="706">
                  <c:v>2.3530460216858803E-4</c:v>
                </c:pt>
                <c:pt idx="707">
                  <c:v>2.3296319062357342E-4</c:v>
                </c:pt>
                <c:pt idx="708">
                  <c:v>2.3064194941452382E-4</c:v>
                </c:pt>
                <c:pt idx="709">
                  <c:v>2.2834132326823419E-4</c:v>
                </c:pt>
                <c:pt idx="710">
                  <c:v>2.2606175142239816E-4</c:v>
                </c:pt>
                <c:pt idx="711">
                  <c:v>2.2380366739895995E-4</c:v>
                </c:pt>
                <c:pt idx="712">
                  <c:v>2.2156749877870721E-4</c:v>
                </c:pt>
                <c:pt idx="713">
                  <c:v>2.1935366697726301E-4</c:v>
                </c:pt>
                <c:pt idx="714">
                  <c:v>2.171625870226228E-4</c:v>
                </c:pt>
                <c:pt idx="715">
                  <c:v>2.1499466733439091E-4</c:v>
                </c:pt>
                <c:pt idx="716">
                  <c:v>2.1285030950486263E-4</c:v>
                </c:pt>
                <c:pt idx="717">
                  <c:v>2.1072990808211042E-4</c:v>
                </c:pt>
                <c:pt idx="718">
                  <c:v>2.0863385035521653E-4</c:v>
                </c:pt>
                <c:pt idx="719">
                  <c:v>2.0656251614181015E-4</c:v>
                </c:pt>
                <c:pt idx="720">
                  <c:v>2.0451627757805659E-4</c:v>
                </c:pt>
                <c:pt idx="721">
                  <c:v>2.0249549891124613E-4</c:v>
                </c:pt>
                <c:pt idx="722">
                  <c:v>2.0050053629513885E-4</c:v>
                </c:pt>
                <c:pt idx="723">
                  <c:v>1.9853173758820644E-4</c:v>
                </c:pt>
                <c:pt idx="724">
                  <c:v>1.965894421549269E-4</c:v>
                </c:pt>
                <c:pt idx="725">
                  <c:v>1.9467398067027271E-4</c:v>
                </c:pt>
                <c:pt idx="726">
                  <c:v>1.9278567492754412E-4</c:v>
                </c:pt>
                <c:pt idx="727">
                  <c:v>1.909248376496905E-4</c:v>
                </c:pt>
                <c:pt idx="728">
                  <c:v>1.8909177230426252E-4</c:v>
                </c:pt>
                <c:pt idx="729">
                  <c:v>1.8728677292214233E-4</c:v>
                </c:pt>
                <c:pt idx="730">
                  <c:v>1.8551012392018873E-4</c:v>
                </c:pt>
                <c:pt idx="731">
                  <c:v>1.837620999279388E-4</c:v>
                </c:pt>
                <c:pt idx="732">
                  <c:v>1.8204296561850523E-4</c:v>
                </c:pt>
                <c:pt idx="733">
                  <c:v>1.803529755438038E-4</c:v>
                </c:pt>
                <c:pt idx="734">
                  <c:v>1.7869237397424639E-4</c:v>
                </c:pt>
                <c:pt idx="735">
                  <c:v>1.7706139474303302E-4</c:v>
                </c:pt>
                <c:pt idx="736">
                  <c:v>1.754602610951711E-4</c:v>
                </c:pt>
                <c:pt idx="737">
                  <c:v>1.7388918554135131E-4</c:v>
                </c:pt>
                <c:pt idx="738">
                  <c:v>1.7234836971680704E-4</c:v>
                </c:pt>
                <c:pt idx="739">
                  <c:v>1.708380042452771E-4</c:v>
                </c:pt>
                <c:pt idx="740">
                  <c:v>1.6935826860819668E-4</c:v>
                </c:pt>
                <c:pt idx="741">
                  <c:v>1.6790933101923209E-4</c:v>
                </c:pt>
                <c:pt idx="742">
                  <c:v>1.6649134830427521E-4</c:v>
                </c:pt>
                <c:pt idx="743">
                  <c:v>1.6510446578700929E-4</c:v>
                </c:pt>
                <c:pt idx="744">
                  <c:v>1.6374881718015847E-4</c:v>
                </c:pt>
                <c:pt idx="745">
                  <c:v>1.6242452448252191E-4</c:v>
                </c:pt>
                <c:pt idx="746">
                  <c:v>1.6113169788190254E-4</c:v>
                </c:pt>
                <c:pt idx="747">
                  <c:v>1.5987043566402441E-4</c:v>
                </c:pt>
                <c:pt idx="748">
                  <c:v>1.5864082412753752E-4</c:v>
                </c:pt>
                <c:pt idx="749">
                  <c:v>1.5744293750520423E-4</c:v>
                </c:pt>
                <c:pt idx="750">
                  <c:v>1.5627683789135448E-4</c:v>
                </c:pt>
                <c:pt idx="751">
                  <c:v>1.5514257517569672E-4</c:v>
                </c:pt>
                <c:pt idx="752">
                  <c:v>1.540401869835668E-4</c:v>
                </c:pt>
                <c:pt idx="753">
                  <c:v>1.5296969862269163E-4</c:v>
                </c:pt>
                <c:pt idx="754">
                  <c:v>1.5193112303654371E-4</c:v>
                </c:pt>
                <c:pt idx="755">
                  <c:v>1.5092446076435517E-4</c:v>
                </c:pt>
                <c:pt idx="756">
                  <c:v>1.4994969990785834E-4</c:v>
                </c:pt>
                <c:pt idx="757">
                  <c:v>1.4900681610481372E-4</c:v>
                </c:pt>
                <c:pt idx="758">
                  <c:v>1.4809577250938542E-4</c:v>
                </c:pt>
                <c:pt idx="759">
                  <c:v>1.4721651977941364E-4</c:v>
                </c:pt>
                <c:pt idx="760">
                  <c:v>1.4636899607063842E-4</c:v>
                </c:pt>
                <c:pt idx="761">
                  <c:v>1.4555312703791264E-4</c:v>
                </c:pt>
                <c:pt idx="762">
                  <c:v>1.4476882584345201E-4</c:v>
                </c:pt>
                <c:pt idx="763">
                  <c:v>1.4401599317214982E-4</c:v>
                </c:pt>
                <c:pt idx="764">
                  <c:v>1.4329451725399373E-4</c:v>
                </c:pt>
                <c:pt idx="765">
                  <c:v>1.4260427389360767E-4</c:v>
                </c:pt>
                <c:pt idx="766">
                  <c:v>1.41945126506939E-4</c:v>
                </c:pt>
                <c:pt idx="767">
                  <c:v>1.4131692616511265E-4</c:v>
                </c:pt>
                <c:pt idx="768">
                  <c:v>1.4071951164545821E-4</c:v>
                </c:pt>
                <c:pt idx="769">
                  <c:v>1.4015270948972101E-4</c:v>
                </c:pt>
                <c:pt idx="770">
                  <c:v>1.3961633406945858E-4</c:v>
                </c:pt>
                <c:pt idx="771">
                  <c:v>1.3911018765861831E-4</c:v>
                </c:pt>
                <c:pt idx="772">
                  <c:v>1.3863406051329051E-4</c:v>
                </c:pt>
                <c:pt idx="773">
                  <c:v>1.3818773095862274E-4</c:v>
                </c:pt>
                <c:pt idx="774">
                  <c:v>1.3777096548287855E-4</c:v>
                </c:pt>
                <c:pt idx="775">
                  <c:v>1.3738351883861772E-4</c:v>
                </c:pt>
                <c:pt idx="776">
                  <c:v>1.3702513415097029E-4</c:v>
                </c:pt>
                <c:pt idx="777">
                  <c:v>1.3669554303297142E-4</c:v>
                </c:pt>
                <c:pt idx="778">
                  <c:v>1.363944657079193E-4</c:v>
                </c:pt>
                <c:pt idx="779">
                  <c:v>1.3612161113871494E-4</c:v>
                </c:pt>
                <c:pt idx="780">
                  <c:v>1.3587667716413146E-4</c:v>
                </c:pt>
                <c:pt idx="781">
                  <c:v>1.3565935064196617E-4</c:v>
                </c:pt>
                <c:pt idx="782">
                  <c:v>1.3546930759901227E-4</c:v>
                </c:pt>
                <c:pt idx="783">
                  <c:v>1.3530621338778999E-4</c:v>
                </c:pt>
                <c:pt idx="784">
                  <c:v>1.3516972284996763E-4</c:v>
                </c:pt>
                <c:pt idx="785">
                  <c:v>1.3505948048640195E-4</c:v>
                </c:pt>
                <c:pt idx="786">
                  <c:v>1.3497512063371606E-4</c:v>
                </c:pt>
                <c:pt idx="787">
                  <c:v>1.3491626764733659E-4</c:v>
                </c:pt>
                <c:pt idx="788">
                  <c:v>1.3488253609089822E-4</c:v>
                </c:pt>
                <c:pt idx="789">
                  <c:v>1.348735309319265E-4</c:v>
                </c:pt>
                <c:pt idx="790">
                  <c:v>1.3488884774369897E-4</c:v>
                </c:pt>
                <c:pt idx="791">
                  <c:v>1.3492807291318372E-4</c:v>
                </c:pt>
                <c:pt idx="792">
                  <c:v>1.349907838549484E-4</c:v>
                </c:pt>
                <c:pt idx="793">
                  <c:v>1.3507654923092813E-4</c:v>
                </c:pt>
                <c:pt idx="794">
                  <c:v>1.3518492917593547E-4</c:v>
                </c:pt>
                <c:pt idx="795">
                  <c:v>1.3531547552879299E-4</c:v>
                </c:pt>
                <c:pt idx="796">
                  <c:v>1.3546773206896224E-4</c:v>
                </c:pt>
                <c:pt idx="797">
                  <c:v>1.3564123475853982E-4</c:v>
                </c:pt>
                <c:pt idx="798">
                  <c:v>1.3583551198948746E-4</c:v>
                </c:pt>
                <c:pt idx="799">
                  <c:v>1.3605008483595589E-4</c:v>
                </c:pt>
                <c:pt idx="800">
                  <c:v>1.3628446731156295E-4</c:v>
                </c:pt>
                <c:pt idx="801">
                  <c:v>1.3653816663147626E-4</c:v>
                </c:pt>
                <c:pt idx="802">
                  <c:v>1.3681068347915298E-4</c:v>
                </c:pt>
                <c:pt idx="803">
                  <c:v>1.3710151227757966E-4</c:v>
                </c:pt>
                <c:pt idx="804">
                  <c:v>1.374101414648564E-4</c:v>
                </c:pt>
                <c:pt idx="805">
                  <c:v>1.3773605377396083E-4</c:v>
                </c:pt>
                <c:pt idx="806">
                  <c:v>1.3807872651652804E-4</c:v>
                </c:pt>
                <c:pt idx="807">
                  <c:v>1.3843763187047604E-4</c:v>
                </c:pt>
                <c:pt idx="808">
                  <c:v>1.388122371713065E-4</c:v>
                </c:pt>
                <c:pt idx="809">
                  <c:v>1.3920200520690069E-4</c:v>
                </c:pt>
                <c:pt idx="810">
                  <c:v>1.3960639451563668E-4</c:v>
                </c:pt>
                <c:pt idx="811">
                  <c:v>1.4002485968764018E-4</c:v>
                </c:pt>
                <c:pt idx="812">
                  <c:v>1.4045685166898933E-4</c:v>
                </c:pt>
                <c:pt idx="813">
                  <c:v>1.4090181806868105E-4</c:v>
                </c:pt>
                <c:pt idx="814">
                  <c:v>1.4135920346816972E-4</c:v>
                </c:pt>
                <c:pt idx="815">
                  <c:v>1.4182844973328684E-4</c:v>
                </c:pt>
                <c:pt idx="816">
                  <c:v>1.4230899632834245E-4</c:v>
                </c:pt>
                <c:pt idx="817">
                  <c:v>1.4280028063221246E-4</c:v>
                </c:pt>
                <c:pt idx="818">
                  <c:v>1.4330173825621137E-4</c:v>
                </c:pt>
                <c:pt idx="819">
                  <c:v>1.4381280336354791E-4</c:v>
                </c:pt>
                <c:pt idx="820">
                  <c:v>1.4433290899015821E-4</c:v>
                </c:pt>
                <c:pt idx="821">
                  <c:v>1.4486148736671283E-4</c:v>
                </c:pt>
                <c:pt idx="822">
                  <c:v>1.4539797024158766E-4</c:v>
                </c:pt>
                <c:pt idx="823">
                  <c:v>1.4594178920459091E-4</c:v>
                </c:pt>
                <c:pt idx="824">
                  <c:v>1.4649237601123581E-4</c:v>
                </c:pt>
                <c:pt idx="825">
                  <c:v>1.4704916290734601E-4</c:v>
                </c:pt>
                <c:pt idx="826">
                  <c:v>1.4761158295378314E-4</c:v>
                </c:pt>
                <c:pt idx="827">
                  <c:v>1.4817907035107993E-4</c:v>
                </c:pt>
                <c:pt idx="828">
                  <c:v>1.4875106076376969E-4</c:v>
                </c:pt>
                <c:pt idx="829">
                  <c:v>1.4932699164419005E-4</c:v>
                </c:pt>
                <c:pt idx="830">
                  <c:v>1.4990630255555247E-4</c:v>
                </c:pt>
                <c:pt idx="831">
                  <c:v>1.5048843549405843E-4</c:v>
                </c:pt>
                <c:pt idx="832">
                  <c:v>1.5107283520984704E-4</c:v>
                </c:pt>
                <c:pt idx="833">
                  <c:v>1.5165894952655947E-4</c:v>
                </c:pt>
                <c:pt idx="834">
                  <c:v>1.5224622965930354E-4</c:v>
                </c:pt>
                <c:pt idx="835">
                  <c:v>1.5283413053080461E-4</c:v>
                </c:pt>
                <c:pt idx="836">
                  <c:v>1.5342211108552775E-4</c:v>
                </c:pt>
                <c:pt idx="837">
                  <c:v>1.5400963460155746E-4</c:v>
                </c:pt>
                <c:pt idx="838">
                  <c:v>1.5459616900002194E-4</c:v>
                </c:pt>
                <c:pt idx="839">
                  <c:v>1.5518118715185077E-4</c:v>
                </c:pt>
                <c:pt idx="840">
                  <c:v>1.5576416718165309E-4</c:v>
                </c:pt>
                <c:pt idx="841">
                  <c:v>1.5634459276851084E-4</c:v>
                </c:pt>
                <c:pt idx="842">
                  <c:v>1.569219534434744E-4</c:v>
                </c:pt>
                <c:pt idx="843">
                  <c:v>1.574957448835586E-4</c:v>
                </c:pt>
                <c:pt idx="844">
                  <c:v>1.5806546920203105E-4</c:v>
                </c:pt>
                <c:pt idx="845">
                  <c:v>1.5863063523479469E-4</c:v>
                </c:pt>
                <c:pt idx="846">
                  <c:v>1.5919075882265852E-4</c:v>
                </c:pt>
                <c:pt idx="847">
                  <c:v>1.5974536308930375E-4</c:v>
                </c:pt>
                <c:pt idx="848">
                  <c:v>1.602939787147471E-4</c:v>
                </c:pt>
                <c:pt idx="849">
                  <c:v>1.6083614420410892E-4</c:v>
                </c:pt>
                <c:pt idx="850">
                  <c:v>1.6137140615149438E-4</c:v>
                </c:pt>
                <c:pt idx="851">
                  <c:v>1.6189931949880362E-4</c:v>
                </c:pt>
                <c:pt idx="852">
                  <c:v>1.624194477892824E-4</c:v>
                </c:pt>
                <c:pt idx="853">
                  <c:v>1.6293136341563586E-4</c:v>
                </c:pt>
                <c:pt idx="854">
                  <c:v>1.6343464786252484E-4</c:v>
                </c:pt>
                <c:pt idx="855">
                  <c:v>1.6392889194327166E-4</c:v>
                </c:pt>
                <c:pt idx="856">
                  <c:v>1.6441369603060384E-4</c:v>
                </c:pt>
                <c:pt idx="857">
                  <c:v>1.6488867028127053E-4</c:v>
                </c:pt>
                <c:pt idx="858">
                  <c:v>1.6535343485436576E-4</c:v>
                </c:pt>
                <c:pt idx="859">
                  <c:v>1.6580762012320145E-4</c:v>
                </c:pt>
                <c:pt idx="860">
                  <c:v>1.662508668805747E-4</c:v>
                </c:pt>
                <c:pt idx="861">
                  <c:v>1.666828265372787E-4</c:v>
                </c:pt>
                <c:pt idx="862">
                  <c:v>1.6710316131371037E-4</c:v>
                </c:pt>
                <c:pt idx="863">
                  <c:v>1.6751154442443437E-4</c:v>
                </c:pt>
                <c:pt idx="864">
                  <c:v>1.6790766025556416E-4</c:v>
                </c:pt>
                <c:pt idx="865">
                  <c:v>1.6829120453483104E-4</c:v>
                </c:pt>
                <c:pt idx="866">
                  <c:v>1.6866188449420953E-4</c:v>
                </c:pt>
                <c:pt idx="867">
                  <c:v>1.6901941902498031E-4</c:v>
                </c:pt>
                <c:pt idx="868">
                  <c:v>1.693635388251116E-4</c:v>
                </c:pt>
                <c:pt idx="869">
                  <c:v>1.6969398653884603E-4</c:v>
                </c:pt>
                <c:pt idx="870">
                  <c:v>1.70010516888388E-4</c:v>
                </c:pt>
                <c:pt idx="871">
                  <c:v>1.7031289679758849E-4</c:v>
                </c:pt>
                <c:pt idx="872">
                  <c:v>1.7060090550753118E-4</c:v>
                </c:pt>
                <c:pt idx="873">
                  <c:v>1.7087433468393061E-4</c:v>
                </c:pt>
                <c:pt idx="874">
                  <c:v>1.711329885162558E-4</c:v>
                </c:pt>
                <c:pt idx="875">
                  <c:v>1.7137668380850211E-4</c:v>
                </c:pt>
                <c:pt idx="876">
                  <c:v>1.7160525006153525E-4</c:v>
                </c:pt>
                <c:pt idx="877">
                  <c:v>1.7181852954694201E-4</c:v>
                </c:pt>
                <c:pt idx="878">
                  <c:v>1.7201637737232785E-4</c:v>
                </c:pt>
                <c:pt idx="879">
                  <c:v>1.7219866153799846E-4</c:v>
                </c:pt>
                <c:pt idx="880">
                  <c:v>1.7236526298498579E-4</c:v>
                </c:pt>
                <c:pt idx="881">
                  <c:v>1.7251607563436639E-4</c:v>
                </c:pt>
                <c:pt idx="882">
                  <c:v>1.7265100641784061E-4</c:v>
                </c:pt>
                <c:pt idx="883">
                  <c:v>1.7276997529953644E-4</c:v>
                </c:pt>
                <c:pt idx="884">
                  <c:v>1.7287291528901959E-4</c:v>
                </c:pt>
                <c:pt idx="885">
                  <c:v>1.7295977244548329E-4</c:v>
                </c:pt>
                <c:pt idx="886">
                  <c:v>1.7303050587311216E-4</c:v>
                </c:pt>
                <c:pt idx="887">
                  <c:v>1.7308508770761034E-4</c:v>
                </c:pt>
                <c:pt idx="888">
                  <c:v>1.7312350309389596E-4</c:v>
                </c:pt>
                <c:pt idx="889">
                  <c:v>1.7314575015496672E-4</c:v>
                </c:pt>
                <c:pt idx="890">
                  <c:v>1.7315183995195122E-4</c:v>
                </c:pt>
                <c:pt idx="891">
                  <c:v>1.7314179643536568E-4</c:v>
                </c:pt>
                <c:pt idx="892">
                  <c:v>1.7311565638759884E-4</c:v>
                </c:pt>
                <c:pt idx="893">
                  <c:v>1.7307346935666181E-4</c:v>
                </c:pt>
                <c:pt idx="894">
                  <c:v>1.730152975812368E-4</c:v>
                </c:pt>
                <c:pt idx="895">
                  <c:v>1.7294121590707067E-4</c:v>
                </c:pt>
                <c:pt idx="896">
                  <c:v>1.7285131169476821E-4</c:v>
                </c:pt>
                <c:pt idx="897">
                  <c:v>1.7274568471903589E-4</c:v>
                </c:pt>
                <c:pt idx="898">
                  <c:v>1.7262444705944542E-4</c:v>
                </c:pt>
                <c:pt idx="899">
                  <c:v>1.7248772298278261E-4</c:v>
                </c:pt>
                <c:pt idx="900">
                  <c:v>1.723356488170626E-4</c:v>
                </c:pt>
                <c:pt idx="901">
                  <c:v>1.7216837281728791E-4</c:v>
                </c:pt>
                <c:pt idx="902">
                  <c:v>1.7198605502304149E-4</c:v>
                </c:pt>
                <c:pt idx="903">
                  <c:v>1.7178886710800912E-4</c:v>
                </c:pt>
                <c:pt idx="904">
                  <c:v>1.7157699222152738E-4</c:v>
                </c:pt>
                <c:pt idx="905">
                  <c:v>1.7135062482226995E-4</c:v>
                </c:pt>
                <c:pt idx="906">
                  <c:v>1.7110997050417802E-4</c:v>
                </c:pt>
                <c:pt idx="907">
                  <c:v>1.7085524581475722E-4</c:v>
                </c:pt>
                <c:pt idx="908">
                  <c:v>1.7058667806586127E-4</c:v>
                </c:pt>
                <c:pt idx="909">
                  <c:v>1.7030450513709459E-4</c:v>
                </c:pt>
                <c:pt idx="910">
                  <c:v>1.7000897527196646E-4</c:v>
                </c:pt>
                <c:pt idx="911">
                  <c:v>1.6970034686693725E-4</c:v>
                </c:pt>
                <c:pt idx="912">
                  <c:v>1.6937888825350328E-4</c:v>
                </c:pt>
                <c:pt idx="913">
                  <c:v>1.6904487747347033E-4</c:v>
                </c:pt>
                <c:pt idx="914">
                  <c:v>1.6869860204757122E-4</c:v>
                </c:pt>
                <c:pt idx="915">
                  <c:v>1.683403587375899E-4</c:v>
                </c:pt>
                <c:pt idx="916">
                  <c:v>1.6797045330215697E-4</c:v>
                </c:pt>
                <c:pt idx="917">
                  <c:v>1.6758920024638634E-4</c:v>
                </c:pt>
                <c:pt idx="918">
                  <c:v>1.6719692256553177E-4</c:v>
                </c:pt>
                <c:pt idx="919">
                  <c:v>1.667939514828392E-4</c:v>
                </c:pt>
                <c:pt idx="920">
                  <c:v>1.6638062618178195E-4</c:v>
                </c:pt>
                <c:pt idx="921">
                  <c:v>1.6595729353286809E-4</c:v>
                </c:pt>
                <c:pt idx="922">
                  <c:v>1.6552430781520907E-4</c:v>
                </c:pt>
                <c:pt idx="923">
                  <c:v>1.6508203043305182E-4</c:v>
                </c:pt>
                <c:pt idx="924">
                  <c:v>1.6463082962747121E-4</c:v>
                </c:pt>
                <c:pt idx="925">
                  <c:v>1.6417108018342946E-4</c:v>
                </c:pt>
                <c:pt idx="926">
                  <c:v>1.6370316313240945E-4</c:v>
                </c:pt>
                <c:pt idx="927">
                  <c:v>1.6322746545083583E-4</c:v>
                </c:pt>
                <c:pt idx="928">
                  <c:v>1.6274437975449601E-4</c:v>
                </c:pt>
                <c:pt idx="929">
                  <c:v>1.6225430398918205E-4</c:v>
                </c:pt>
                <c:pt idx="930">
                  <c:v>1.6175764111777123E-4</c:v>
                </c:pt>
                <c:pt idx="931">
                  <c:v>1.6125479880397479E-4</c:v>
                </c:pt>
                <c:pt idx="932">
                  <c:v>1.6074618909297465E-4</c:v>
                </c:pt>
                <c:pt idx="933">
                  <c:v>1.6023222808918248E-4</c:v>
                </c:pt>
                <c:pt idx="934">
                  <c:v>1.5971333563134977E-4</c:v>
                </c:pt>
                <c:pt idx="935">
                  <c:v>1.5918993496526548E-4</c:v>
                </c:pt>
                <c:pt idx="936">
                  <c:v>1.5866245241427237E-4</c:v>
                </c:pt>
                <c:pt idx="937">
                  <c:v>1.5813131704784392E-4</c:v>
                </c:pt>
                <c:pt idx="938">
                  <c:v>1.5759696034845885E-4</c:v>
                </c:pt>
                <c:pt idx="939">
                  <c:v>1.5705981587701395E-4</c:v>
                </c:pt>
                <c:pt idx="940">
                  <c:v>1.5652031893701639E-4</c:v>
                </c:pt>
                <c:pt idx="941">
                  <c:v>1.5597890623780071E-4</c:v>
                </c:pt>
                <c:pt idx="942">
                  <c:v>1.5543601555701125E-4</c:v>
                </c:pt>
                <c:pt idx="943">
                  <c:v>1.5489208540259838E-4</c:v>
                </c:pt>
                <c:pt idx="944">
                  <c:v>1.5434755467456883E-4</c:v>
                </c:pt>
                <c:pt idx="945">
                  <c:v>1.5380286232674043E-4</c:v>
                </c:pt>
                <c:pt idx="946">
                  <c:v>1.53258447028745E-4</c:v>
                </c:pt>
                <c:pt idx="947">
                  <c:v>1.5271474682852331E-4</c:v>
                </c:pt>
                <c:pt idx="948">
                  <c:v>1.5217219881556122E-4</c:v>
                </c:pt>
                <c:pt idx="949">
                  <c:v>1.5163123878510971E-4</c:v>
                </c:pt>
                <c:pt idx="950">
                  <c:v>1.5109230090363425E-4</c:v>
                </c:pt>
                <c:pt idx="951">
                  <c:v>1.5055581737573713E-4</c:v>
                </c:pt>
                <c:pt idx="952">
                  <c:v>1.5002221811279582E-4</c:v>
                </c:pt>
                <c:pt idx="953">
                  <c:v>1.4949193040356056E-4</c:v>
                </c:pt>
                <c:pt idx="954">
                  <c:v>1.4896537858694896E-4</c:v>
                </c:pt>
                <c:pt idx="955">
                  <c:v>1.4844298372727961E-4</c:v>
                </c:pt>
                <c:pt idx="956">
                  <c:v>1.4792516329218059E-4</c:v>
                </c:pt>
                <c:pt idx="957">
                  <c:v>1.4741233083340964E-4</c:v>
                </c:pt>
                <c:pt idx="958">
                  <c:v>1.4690489567081841E-4</c:v>
                </c:pt>
                <c:pt idx="959">
                  <c:v>1.4640326257969283E-4</c:v>
                </c:pt>
                <c:pt idx="960">
                  <c:v>1.4590783148170014E-4</c:v>
                </c:pt>
                <c:pt idx="961">
                  <c:v>1.4541899713966714E-4</c:v>
                </c:pt>
                <c:pt idx="962">
                  <c:v>1.4493714885641375E-4</c:v>
                </c:pt>
                <c:pt idx="963">
                  <c:v>1.4446267017786577E-4</c:v>
                </c:pt>
                <c:pt idx="964">
                  <c:v>1.4399593860066017E-4</c:v>
                </c:pt>
                <c:pt idx="965">
                  <c:v>1.4353732528446224E-4</c:v>
                </c:pt>
                <c:pt idx="966">
                  <c:v>1.4308719476920353E-4</c:v>
                </c:pt>
                <c:pt idx="967">
                  <c:v>1.4264590469744809E-4</c:v>
                </c:pt>
                <c:pt idx="968">
                  <c:v>1.4221380554209435E-4</c:v>
                </c:pt>
                <c:pt idx="969">
                  <c:v>1.4179124033960808E-4</c:v>
                </c:pt>
                <c:pt idx="970">
                  <c:v>1.4137854442898819E-4</c:v>
                </c:pt>
                <c:pt idx="971">
                  <c:v>1.4097604519665343E-4</c:v>
                </c:pt>
                <c:pt idx="972">
                  <c:v>1.4058406182743992E-4</c:v>
                </c:pt>
                <c:pt idx="973">
                  <c:v>1.402029050618931E-4</c:v>
                </c:pt>
                <c:pt idx="974">
                  <c:v>1.3983287696003109E-4</c:v>
                </c:pt>
                <c:pt idx="975">
                  <c:v>1.394742706717569E-4</c:v>
                </c:pt>
                <c:pt idx="976">
                  <c:v>1.3912737021408561E-4</c:v>
                </c:pt>
                <c:pt idx="977">
                  <c:v>1.3879245025535315E-4</c:v>
                </c:pt>
                <c:pt idx="978">
                  <c:v>1.384697759065644E-4</c:v>
                </c:pt>
                <c:pt idx="979">
                  <c:v>1.3815960252003549E-4</c:v>
                </c:pt>
                <c:pt idx="980">
                  <c:v>1.3786217549547922E-4</c:v>
                </c:pt>
                <c:pt idx="981">
                  <c:v>1.3757773009367603E-4</c:v>
                </c:pt>
                <c:pt idx="982">
                  <c:v>1.3730649125786833E-4</c:v>
                </c:pt>
                <c:pt idx="983">
                  <c:v>1.3704867344301131E-4</c:v>
                </c:pt>
                <c:pt idx="984">
                  <c:v>1.3680448045300393E-4</c:v>
                </c:pt>
                <c:pt idx="985">
                  <c:v>1.3657410528602362E-4</c:v>
                </c:pt>
                <c:pt idx="986">
                  <c:v>1.3635772998807648E-4</c:v>
                </c:pt>
                <c:pt idx="987">
                  <c:v>1.3615552551487226E-4</c:v>
                </c:pt>
                <c:pt idx="988">
                  <c:v>1.3596765160212625E-4</c:v>
                </c:pt>
                <c:pt idx="989">
                  <c:v>1.3579425664438465E-4</c:v>
                </c:pt>
                <c:pt idx="990">
                  <c:v>1.356354775824608E-4</c:v>
                </c:pt>
                <c:pt idx="991">
                  <c:v>1.354914397995693E-4</c:v>
                </c:pt>
                <c:pt idx="992">
                  <c:v>1.353622570262309E-4</c:v>
                </c:pt>
                <c:pt idx="993">
                  <c:v>1.3524803125402129E-4</c:v>
                </c:pt>
                <c:pt idx="994">
                  <c:v>1.3514885265822639E-4</c:v>
                </c:pt>
                <c:pt idx="995">
                  <c:v>1.3506479952946207E-4</c:v>
                </c:pt>
                <c:pt idx="996">
                  <c:v>1.3499593821430841E-4</c:v>
                </c:pt>
                <c:pt idx="997">
                  <c:v>1.3494232306500244E-4</c:v>
                </c:pt>
                <c:pt idx="998">
                  <c:v>1.3490399639822683E-4</c:v>
                </c:pt>
                <c:pt idx="999">
                  <c:v>1.3488098846302504E-4</c:v>
                </c:pt>
                <c:pt idx="1000">
                  <c:v>1.3487331741786704E-4</c:v>
                </c:pt>
              </c:numCache>
            </c:numRef>
          </c:yVal>
          <c:smooth val="1"/>
        </c:ser>
        <c:ser>
          <c:idx val="2"/>
          <c:order val="2"/>
          <c:tx>
            <c:v>1st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  <c:pt idx="6">
                  <c:v>0.6000000000000002</c:v>
                </c:pt>
                <c:pt idx="7">
                  <c:v>0.70000000000000018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8.2000000000000011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32.300000000000004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32.800000000000004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33.300000000000004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33.800000000000004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34.300000000000004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34.800000000000004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35.300000000000004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35.800000000000004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36.300000000000004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36.800000000000004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37.300000000000004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37.800000000000004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38.300000000000004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38.800000000000004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39.300000000000004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39.800000000000004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40.300000000000004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40.800000000000004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Sheet1!$F$2:$F$1002</c:f>
              <c:numCache>
                <c:formatCode>0.00E+00</c:formatCode>
                <c:ptCount val="1001"/>
                <c:pt idx="0">
                  <c:v>4.5686436894493533E-4</c:v>
                </c:pt>
                <c:pt idx="1">
                  <c:v>4.5686436894492932E-4</c:v>
                </c:pt>
                <c:pt idx="2">
                  <c:v>4.5687275463247862E-4</c:v>
                </c:pt>
                <c:pt idx="3">
                  <c:v>4.5689789982571573E-4</c:v>
                </c:pt>
                <c:pt idx="4">
                  <c:v>4.5693976893139648E-4</c:v>
                </c:pt>
                <c:pt idx="5">
                  <c:v>4.5699830267739001E-4</c:v>
                </c:pt>
                <c:pt idx="6">
                  <c:v>4.5707341818754287E-4</c:v>
                </c:pt>
                <c:pt idx="7">
                  <c:v>4.5716500908636333E-4</c:v>
                </c:pt>
                <c:pt idx="8">
                  <c:v>4.5727294563342497E-4</c:v>
                </c:pt>
                <c:pt idx="9">
                  <c:v>4.5739707488733788E-4</c:v>
                </c:pt>
                <c:pt idx="10">
                  <c:v>4.5753722089909914E-4</c:v>
                </c:pt>
                <c:pt idx="11">
                  <c:v>4.5769318493462351E-4</c:v>
                </c:pt>
                <c:pt idx="12">
                  <c:v>4.5786474572619991E-4</c:v>
                </c:pt>
                <c:pt idx="13">
                  <c:v>4.5805165975260016E-4</c:v>
                </c:pt>
                <c:pt idx="14">
                  <c:v>4.5825366154753712E-4</c:v>
                </c:pt>
                <c:pt idx="15">
                  <c:v>4.5847046403612229E-4</c:v>
                </c:pt>
                <c:pt idx="16">
                  <c:v>4.5870175889896656E-4</c:v>
                </c:pt>
                <c:pt idx="17">
                  <c:v>4.5894721696351131E-4</c:v>
                </c:pt>
                <c:pt idx="18">
                  <c:v>4.5920648862217032E-4</c:v>
                </c:pt>
                <c:pt idx="19">
                  <c:v>4.5947920427681546E-4</c:v>
                </c:pt>
                <c:pt idx="20">
                  <c:v>4.5976497480911996E-4</c:v>
                </c:pt>
                <c:pt idx="21">
                  <c:v>4.600633920762439E-4</c:v>
                </c:pt>
                <c:pt idx="22">
                  <c:v>4.6037402943131513E-4</c:v>
                </c:pt>
                <c:pt idx="23">
                  <c:v>4.6069644226813083E-4</c:v>
                </c:pt>
                <c:pt idx="24">
                  <c:v>4.6103016858948739E-4</c:v>
                </c:pt>
                <c:pt idx="25">
                  <c:v>4.6137472959850413E-4</c:v>
                </c:pt>
                <c:pt idx="26">
                  <c:v>4.6172963031229967E-4</c:v>
                </c:pt>
                <c:pt idx="27">
                  <c:v>4.6209436019733758E-4</c:v>
                </c:pt>
                <c:pt idx="28">
                  <c:v>4.6246839382574665E-4</c:v>
                </c:pt>
                <c:pt idx="29">
                  <c:v>4.6285119155189388E-4</c:v>
                </c:pt>
                <c:pt idx="30">
                  <c:v>4.6324220020845929E-4</c:v>
                </c:pt>
                <c:pt idx="31">
                  <c:v>4.6364085382125179E-4</c:v>
                </c:pt>
                <c:pt idx="32">
                  <c:v>4.6404657434197862E-4</c:v>
                </c:pt>
                <c:pt idx="33">
                  <c:v>4.6445877239815483E-4</c:v>
                </c:pt>
                <c:pt idx="34">
                  <c:v>4.648768480593341E-4</c:v>
                </c:pt>
                <c:pt idx="35">
                  <c:v>4.6530019161880517E-4</c:v>
                </c:pt>
                <c:pt idx="36">
                  <c:v>4.6572818438991111E-4</c:v>
                </c:pt>
                <c:pt idx="37">
                  <c:v>4.661601995160851E-4</c:v>
                </c:pt>
                <c:pt idx="38">
                  <c:v>4.6659560279373305E-4</c:v>
                </c:pt>
                <c:pt idx="39">
                  <c:v>4.670337535070468E-4</c:v>
                </c:pt>
                <c:pt idx="40">
                  <c:v>4.6747400527381508E-4</c:v>
                </c:pt>
                <c:pt idx="41">
                  <c:v>4.6791570690131625E-4</c:v>
                </c:pt>
                <c:pt idx="42">
                  <c:v>4.6835820325133107E-4</c:v>
                </c:pt>
                <c:pt idx="43">
                  <c:v>4.6880083611332778E-4</c:v>
                </c:pt>
                <c:pt idx="44">
                  <c:v>4.6924294508484884E-4</c:v>
                </c:pt>
                <c:pt idx="45">
                  <c:v>4.6968386845812793E-4</c:v>
                </c:pt>
                <c:pt idx="46">
                  <c:v>4.7012294411194954E-4</c:v>
                </c:pt>
                <c:pt idx="47">
                  <c:v>4.7055951040777172E-4</c:v>
                </c:pt>
                <c:pt idx="48">
                  <c:v>4.7099290708910922E-4</c:v>
                </c:pt>
                <c:pt idx="49">
                  <c:v>4.7142247618318315E-4</c:v>
                </c:pt>
                <c:pt idx="50">
                  <c:v>4.7184756290383662E-4</c:v>
                </c:pt>
                <c:pt idx="51">
                  <c:v>4.7226751655471031E-4</c:v>
                </c:pt>
                <c:pt idx="52">
                  <c:v>4.7268169143167626E-4</c:v>
                </c:pt>
                <c:pt idx="53">
                  <c:v>4.7308944772352318E-4</c:v>
                </c:pt>
                <c:pt idx="54">
                  <c:v>4.7349015240989164E-4</c:v>
                </c:pt>
                <c:pt idx="55">
                  <c:v>4.7388318015545585E-4</c:v>
                </c:pt>
                <c:pt idx="56">
                  <c:v>4.7426791419935652E-4</c:v>
                </c:pt>
                <c:pt idx="57">
                  <c:v>4.7464374723888927E-4</c:v>
                </c:pt>
                <c:pt idx="58">
                  <c:v>4.7501008230646296E-4</c:v>
                </c:pt>
                <c:pt idx="59">
                  <c:v>4.7536633363883852E-4</c:v>
                </c:pt>
                <c:pt idx="60">
                  <c:v>4.7571192753768454E-4</c:v>
                </c:pt>
                <c:pt idx="61">
                  <c:v>4.7604630322047595E-4</c:v>
                </c:pt>
                <c:pt idx="62">
                  <c:v>4.763689136607778E-4</c:v>
                </c:pt>
                <c:pt idx="63">
                  <c:v>4.7667922641697694E-4</c:v>
                </c:pt>
                <c:pt idx="64">
                  <c:v>4.769767244485162E-4</c:v>
                </c:pt>
                <c:pt idx="65">
                  <c:v>4.772609069187162E-4</c:v>
                </c:pt>
                <c:pt idx="66">
                  <c:v>4.7753128998327324E-4</c:v>
                </c:pt>
                <c:pt idx="67">
                  <c:v>4.7778740756353779E-4</c:v>
                </c:pt>
                <c:pt idx="68">
                  <c:v>4.7802881210369882E-4</c:v>
                </c:pt>
                <c:pt idx="69">
                  <c:v>4.7825507531100469E-4</c:v>
                </c:pt>
                <c:pt idx="70">
                  <c:v>4.7846578887818209E-4</c:v>
                </c:pt>
                <c:pt idx="71">
                  <c:v>4.7866056518722005E-4</c:v>
                </c:pt>
                <c:pt idx="72">
                  <c:v>4.7883903799371234E-4</c:v>
                </c:pt>
                <c:pt idx="73">
                  <c:v>4.7900086309097265E-4</c:v>
                </c:pt>
                <c:pt idx="74">
                  <c:v>4.7914571895314712E-4</c:v>
                </c:pt>
                <c:pt idx="75">
                  <c:v>4.7927330735658398E-4</c:v>
                </c:pt>
                <c:pt idx="76">
                  <c:v>4.7938335397873565E-4</c:v>
                </c:pt>
                <c:pt idx="77">
                  <c:v>4.7947560897388481E-4</c:v>
                </c:pt>
                <c:pt idx="78">
                  <c:v>4.7954984752502413E-4</c:v>
                </c:pt>
                <c:pt idx="79">
                  <c:v>4.7960587037123377E-4</c:v>
                </c:pt>
                <c:pt idx="80">
                  <c:v>4.7964350430992496E-4</c:v>
                </c:pt>
                <c:pt idx="81">
                  <c:v>4.7966260267335372E-4</c:v>
                </c:pt>
                <c:pt idx="82">
                  <c:v>4.796630457788176E-4</c:v>
                </c:pt>
                <c:pt idx="83">
                  <c:v>4.7964474135199942E-4</c:v>
                </c:pt>
                <c:pt idx="84">
                  <c:v>4.7960762492292401E-4</c:v>
                </c:pt>
                <c:pt idx="85">
                  <c:v>4.7955166019404011E-4</c:v>
                </c:pt>
                <c:pt idx="86">
                  <c:v>4.7947683937996246E-4</c:v>
                </c:pt>
                <c:pt idx="87">
                  <c:v>4.7938318351843114E-4</c:v>
                </c:pt>
                <c:pt idx="88">
                  <c:v>4.7927074275209324E-4</c:v>
                </c:pt>
                <c:pt idx="89">
                  <c:v>4.7913959658071469E-4</c:v>
                </c:pt>
                <c:pt idx="90">
                  <c:v>4.7898985408348713E-4</c:v>
                </c:pt>
                <c:pt idx="91">
                  <c:v>4.7882165411110799E-4</c:v>
                </c:pt>
                <c:pt idx="92">
                  <c:v>4.7863516544735209E-4</c:v>
                </c:pt>
                <c:pt idx="93">
                  <c:v>4.7843058693987253E-4</c:v>
                </c:pt>
                <c:pt idx="94">
                  <c:v>4.7820814760002073E-4</c:v>
                </c:pt>
                <c:pt idx="95">
                  <c:v>4.7796810667148182E-4</c:v>
                </c:pt>
                <c:pt idx="96">
                  <c:v>4.7771075366757253E-4</c:v>
                </c:pt>
                <c:pt idx="97">
                  <c:v>4.7743640837707914E-4</c:v>
                </c:pt>
                <c:pt idx="98">
                  <c:v>4.7714542083852364E-4</c:v>
                </c:pt>
                <c:pt idx="99">
                  <c:v>4.7683817128281821E-4</c:v>
                </c:pt>
                <c:pt idx="100">
                  <c:v>4.7651507004425382E-4</c:v>
                </c:pt>
                <c:pt idx="101">
                  <c:v>4.7617655743984388E-4</c:v>
                </c:pt>
                <c:pt idx="102">
                  <c:v>4.7582310361704322E-4</c:v>
                </c:pt>
                <c:pt idx="103">
                  <c:v>4.7545520836991486E-4</c:v>
                </c:pt>
                <c:pt idx="104">
                  <c:v>4.7507340092383928E-4</c:v>
                </c:pt>
                <c:pt idx="105">
                  <c:v>4.746782396889014E-4</c:v>
                </c:pt>
                <c:pt idx="106">
                  <c:v>4.7427031198210562E-4</c:v>
                </c:pt>
                <c:pt idx="107">
                  <c:v>4.7385023371862664E-4</c:v>
                </c:pt>
                <c:pt idx="108">
                  <c:v>4.7341864907230938E-4</c:v>
                </c:pt>
                <c:pt idx="109">
                  <c:v>4.7297623010567904E-4</c:v>
                </c:pt>
                <c:pt idx="110">
                  <c:v>4.7252367636974437E-4</c:v>
                </c:pt>
                <c:pt idx="111">
                  <c:v>4.7206171447391896E-4</c:v>
                </c:pt>
                <c:pt idx="112">
                  <c:v>4.7159109762639394E-4</c:v>
                </c:pt>
                <c:pt idx="113">
                  <c:v>4.7111260514535796E-4</c:v>
                </c:pt>
                <c:pt idx="114">
                  <c:v>4.7062704194144917E-4</c:v>
                </c:pt>
                <c:pt idx="115">
                  <c:v>4.7013523797189701E-4</c:v>
                </c:pt>
                <c:pt idx="116">
                  <c:v>4.6963804766679947E-4</c:v>
                </c:pt>
                <c:pt idx="117">
                  <c:v>4.6913634932803952E-4</c:v>
                </c:pt>
                <c:pt idx="118">
                  <c:v>4.6863104450135042E-4</c:v>
                </c:pt>
                <c:pt idx="119">
                  <c:v>4.6812305732209014E-4</c:v>
                </c:pt>
                <c:pt idx="120">
                  <c:v>4.6761333383528182E-4</c:v>
                </c:pt>
                <c:pt idx="121">
                  <c:v>4.6710284129052699E-4</c:v>
                </c:pt>
                <c:pt idx="122">
                  <c:v>4.6659256741241734E-4</c:v>
                </c:pt>
                <c:pt idx="123">
                  <c:v>4.6608351964708827E-4</c:v>
                </c:pt>
                <c:pt idx="124">
                  <c:v>4.6557672438558417E-4</c:v>
                </c:pt>
                <c:pt idx="125">
                  <c:v>4.6507322616473682E-4</c:v>
                </c:pt>
                <c:pt idx="126">
                  <c:v>4.6457408684627061E-4</c:v>
                </c:pt>
                <c:pt idx="127">
                  <c:v>4.640803847748697E-4</c:v>
                </c:pt>
                <c:pt idx="128">
                  <c:v>4.6359321391597412E-4</c:v>
                </c:pt>
                <c:pt idx="129">
                  <c:v>4.6311368297407711E-4</c:v>
                </c:pt>
                <c:pt idx="130">
                  <c:v>4.6264291449232744E-4</c:v>
                </c:pt>
                <c:pt idx="131">
                  <c:v>4.6218204393425028E-4</c:v>
                </c:pt>
                <c:pt idx="132">
                  <c:v>4.6173221874842537E-4</c:v>
                </c:pt>
                <c:pt idx="133">
                  <c:v>4.6129459741696871E-4</c:v>
                </c:pt>
                <c:pt idx="134">
                  <c:v>4.6087034848869081E-4</c:v>
                </c:pt>
                <c:pt idx="135">
                  <c:v>4.6046064959780599E-4</c:v>
                </c:pt>
                <c:pt idx="136">
                  <c:v>4.600666864690999E-4</c:v>
                </c:pt>
                <c:pt idx="137">
                  <c:v>4.5968965191045194E-4</c:v>
                </c:pt>
                <c:pt idx="138">
                  <c:v>4.5933074479364427E-4</c:v>
                </c:pt>
                <c:pt idx="139">
                  <c:v>4.5899116902438434E-4</c:v>
                </c:pt>
                <c:pt idx="140">
                  <c:v>4.5867213250248585E-4</c:v>
                </c:pt>
                <c:pt idx="141">
                  <c:v>4.5837484607316113E-4</c:v>
                </c:pt>
                <c:pt idx="142">
                  <c:v>4.5810052247038566E-4</c:v>
                </c:pt>
                <c:pt idx="143">
                  <c:v>4.5785037525330124E-4</c:v>
                </c:pt>
                <c:pt idx="144">
                  <c:v>4.5762561773663357E-4</c:v>
                </c:pt>
                <c:pt idx="145">
                  <c:v>4.5742746191610584E-4</c:v>
                </c:pt>
                <c:pt idx="146">
                  <c:v>4.5725711738983242E-4</c:v>
                </c:pt>
                <c:pt idx="147">
                  <c:v>4.5711579027667669E-4</c:v>
                </c:pt>
                <c:pt idx="148">
                  <c:v>4.5700468213257244E-4</c:v>
                </c:pt>
                <c:pt idx="149">
                  <c:v>4.569249888657936E-4</c:v>
                </c:pt>
                <c:pt idx="150">
                  <c:v>4.5687789965216696E-4</c:v>
                </c:pt>
                <c:pt idx="151">
                  <c:v>4.5686459585122412E-4</c:v>
                </c:pt>
                <c:pt idx="152">
                  <c:v>4.5688624992427994E-4</c:v>
                </c:pt>
                <c:pt idx="153">
                  <c:v>4.5694402435542651E-4</c:v>
                </c:pt>
                <c:pt idx="154">
                  <c:v>4.570390705764317E-4</c:v>
                </c:pt>
                <c:pt idx="155">
                  <c:v>4.5717252789651897E-4</c:v>
                </c:pt>
                <c:pt idx="156">
                  <c:v>4.5734552243801083E-4</c:v>
                </c:pt>
                <c:pt idx="157">
                  <c:v>4.5755916607879542E-4</c:v>
                </c:pt>
                <c:pt idx="158">
                  <c:v>4.5781455540259373E-4</c:v>
                </c:pt>
                <c:pt idx="159">
                  <c:v>4.5811277065796745E-4</c:v>
                </c:pt>
                <c:pt idx="160">
                  <c:v>4.5845487472702384E-4</c:v>
                </c:pt>
                <c:pt idx="161">
                  <c:v>4.5884191210475119E-4</c:v>
                </c:pt>
                <c:pt idx="162">
                  <c:v>4.592749078899052E-4</c:v>
                </c:pt>
                <c:pt idx="163">
                  <c:v>4.5975486678836877E-4</c:v>
                </c:pt>
                <c:pt idx="164">
                  <c:v>4.6028277212987833E-4</c:v>
                </c:pt>
                <c:pt idx="165">
                  <c:v>4.6085958489901202E-4</c:v>
                </c:pt>
                <c:pt idx="166">
                  <c:v>4.6148624278130682E-4</c:v>
                </c:pt>
                <c:pt idx="167">
                  <c:v>4.6216365922536833E-4</c:v>
                </c:pt>
                <c:pt idx="168">
                  <c:v>4.6289272252181626E-4</c:v>
                </c:pt>
                <c:pt idx="169">
                  <c:v>4.6367429489989071E-4</c:v>
                </c:pt>
                <c:pt idx="170">
                  <c:v>4.6450921164252712E-4</c:v>
                </c:pt>
                <c:pt idx="171">
                  <c:v>4.6539828022069783E-4</c:v>
                </c:pt>
                <c:pt idx="172">
                  <c:v>4.6634227944778567E-4</c:v>
                </c:pt>
                <c:pt idx="173">
                  <c:v>4.6734195865474562E-4</c:v>
                </c:pt>
                <c:pt idx="174">
                  <c:v>4.6839803688679356E-4</c:v>
                </c:pt>
                <c:pt idx="175">
                  <c:v>4.6951120212232364E-4</c:v>
                </c:pt>
                <c:pt idx="176">
                  <c:v>4.70682110514755E-4</c:v>
                </c:pt>
                <c:pt idx="177">
                  <c:v>4.7191138565797115E-4</c:v>
                </c:pt>
                <c:pt idx="178">
                  <c:v>4.7319961787600724E-4</c:v>
                </c:pt>
                <c:pt idx="179">
                  <c:v>4.7454736353759241E-4</c:v>
                </c:pt>
                <c:pt idx="180">
                  <c:v>4.7595514439616914E-4</c:v>
                </c:pt>
                <c:pt idx="181">
                  <c:v>4.7742344695594614E-4</c:v>
                </c:pt>
                <c:pt idx="182">
                  <c:v>4.7895272186454935E-4</c:v>
                </c:pt>
                <c:pt idx="183">
                  <c:v>4.8054338333278787E-4</c:v>
                </c:pt>
                <c:pt idx="184">
                  <c:v>4.8219580858204251E-4</c:v>
                </c:pt>
                <c:pt idx="185">
                  <c:v>4.8391033731974993E-4</c:v>
                </c:pt>
                <c:pt idx="186">
                  <c:v>4.8568727124343071E-4</c:v>
                </c:pt>
                <c:pt idx="187">
                  <c:v>4.8752687357367873E-4</c:v>
                </c:pt>
                <c:pt idx="188">
                  <c:v>4.8942936861651957E-4</c:v>
                </c:pt>
                <c:pt idx="189">
                  <c:v>4.9139494135549337E-4</c:v>
                </c:pt>
                <c:pt idx="190">
                  <c:v>4.9342373707380693E-4</c:v>
                </c:pt>
                <c:pt idx="191">
                  <c:v>4.9551586100687439E-4</c:v>
                </c:pt>
                <c:pt idx="192">
                  <c:v>4.9767137802552146E-4</c:v>
                </c:pt>
                <c:pt idx="193">
                  <c:v>4.998903123501153E-4</c:v>
                </c:pt>
                <c:pt idx="194">
                  <c:v>5.0217264729585337E-4</c:v>
                </c:pt>
                <c:pt idx="195">
                  <c:v>5.045183250494043E-4</c:v>
                </c:pt>
                <c:pt idx="196">
                  <c:v>5.0692724647707747E-4</c:v>
                </c:pt>
                <c:pt idx="197">
                  <c:v>5.093992709646625E-4</c:v>
                </c:pt>
                <c:pt idx="198">
                  <c:v>5.1193421628906101E-4</c:v>
                </c:pt>
                <c:pt idx="199">
                  <c:v>5.1453185852178669E-4</c:v>
                </c:pt>
                <c:pt idx="200">
                  <c:v>5.1719193196440416E-4</c:v>
                </c:pt>
                <c:pt idx="201">
                  <c:v>5.1991412911592684E-4</c:v>
                </c:pt>
                <c:pt idx="202">
                  <c:v>5.2269810067218309E-4</c:v>
                </c:pt>
                <c:pt idx="203">
                  <c:v>5.2554345555711997E-4</c:v>
                </c:pt>
                <c:pt idx="204">
                  <c:v>5.284497609859939E-4</c:v>
                </c:pt>
                <c:pt idx="205">
                  <c:v>5.3141654256036203E-4</c:v>
                </c:pt>
                <c:pt idx="206">
                  <c:v>5.3444328439477065E-4</c:v>
                </c:pt>
                <c:pt idx="207">
                  <c:v>5.3752942927499762E-4</c:v>
                </c:pt>
                <c:pt idx="208">
                  <c:v>5.4067437884768618E-4</c:v>
                </c:pt>
                <c:pt idx="209">
                  <c:v>5.4387749384118172E-4</c:v>
                </c:pt>
                <c:pt idx="210">
                  <c:v>5.4713809431735218E-4</c:v>
                </c:pt>
                <c:pt idx="211">
                  <c:v>5.504554599541435E-4</c:v>
                </c:pt>
                <c:pt idx="212">
                  <c:v>5.5382883035860839E-4</c:v>
                </c:pt>
                <c:pt idx="213">
                  <c:v>5.5725740541010189E-4</c:v>
                </c:pt>
                <c:pt idx="214">
                  <c:v>5.607403456333402E-4</c:v>
                </c:pt>
                <c:pt idx="215">
                  <c:v>5.6427677260095246E-4</c:v>
                </c:pt>
                <c:pt idx="216">
                  <c:v>5.6786576936517104E-4</c:v>
                </c:pt>
                <c:pt idx="217">
                  <c:v>5.7150638091827582E-4</c:v>
                </c:pt>
                <c:pt idx="218">
                  <c:v>5.7519761468135134E-4</c:v>
                </c:pt>
                <c:pt idx="219">
                  <c:v>5.7893844102093167E-4</c:v>
                </c:pt>
                <c:pt idx="220">
                  <c:v>5.8272779379306232E-4</c:v>
                </c:pt>
                <c:pt idx="221">
                  <c:v>5.8656457091431423E-4</c:v>
                </c:pt>
                <c:pt idx="222">
                  <c:v>5.9044763495920524E-4</c:v>
                </c:pt>
                <c:pt idx="223">
                  <c:v>5.9437581378354734E-4</c:v>
                </c:pt>
                <c:pt idx="224">
                  <c:v>5.9834790117313931E-4</c:v>
                </c:pt>
                <c:pt idx="225">
                  <c:v>6.0236265751725685E-4</c:v>
                </c:pt>
                <c:pt idx="226">
                  <c:v>6.0641881050634331E-4</c:v>
                </c:pt>
                <c:pt idx="227">
                  <c:v>6.105150558533011E-4</c:v>
                </c:pt>
                <c:pt idx="228">
                  <c:v>6.1465005803778108E-4</c:v>
                </c:pt>
                <c:pt idx="229">
                  <c:v>6.1882245107279001E-4</c:v>
                </c:pt>
                <c:pt idx="230">
                  <c:v>6.2303083929299947E-4</c:v>
                </c:pt>
                <c:pt idx="231">
                  <c:v>6.2727379816408173E-4</c:v>
                </c:pt>
                <c:pt idx="232">
                  <c:v>6.3154987511236356E-4</c:v>
                </c:pt>
                <c:pt idx="233">
                  <c:v>6.3585759037411969E-4</c:v>
                </c:pt>
                <c:pt idx="234">
                  <c:v>6.401954378637949E-4</c:v>
                </c:pt>
                <c:pt idx="235">
                  <c:v>6.4456188606041502E-4</c:v>
                </c:pt>
                <c:pt idx="236">
                  <c:v>6.4895537891146101E-4</c:v>
                </c:pt>
                <c:pt idx="237">
                  <c:v>6.5337433675344129E-4</c:v>
                </c:pt>
                <c:pt idx="238">
                  <c:v>6.5781715724845134E-4</c:v>
                </c:pt>
                <c:pt idx="239">
                  <c:v>6.6228221633586495E-4</c:v>
                </c:pt>
                <c:pt idx="240">
                  <c:v>6.6676786919846881E-4</c:v>
                </c:pt>
                <c:pt idx="241">
                  <c:v>6.7127245124220191E-4</c:v>
                </c:pt>
                <c:pt idx="242">
                  <c:v>6.7579427908872095E-4</c:v>
                </c:pt>
                <c:pt idx="243">
                  <c:v>6.8033165157998501E-4</c:v>
                </c:pt>
                <c:pt idx="244">
                  <c:v>6.8488285079407174E-4</c:v>
                </c:pt>
                <c:pt idx="245">
                  <c:v>6.8944614307138094E-4</c:v>
                </c:pt>
                <c:pt idx="246">
                  <c:v>6.9401978005044745E-4</c:v>
                </c:pt>
                <c:pt idx="247">
                  <c:v>6.9860199971251522E-4</c:v>
                </c:pt>
                <c:pt idx="248">
                  <c:v>7.0319102743405637E-4</c:v>
                </c:pt>
                <c:pt idx="249">
                  <c:v>7.077850770464255E-4</c:v>
                </c:pt>
                <c:pt idx="250">
                  <c:v>7.1238235190179721E-4</c:v>
                </c:pt>
                <c:pt idx="251">
                  <c:v>7.1698104594460272E-4</c:v>
                </c:pt>
                <c:pt idx="252">
                  <c:v>7.2157934478755915E-4</c:v>
                </c:pt>
                <c:pt idx="253">
                  <c:v>7.2617542679157812E-4</c:v>
                </c:pt>
                <c:pt idx="254">
                  <c:v>7.3076746414863837E-4</c:v>
                </c:pt>
                <c:pt idx="255">
                  <c:v>7.3535362396681659E-4</c:v>
                </c:pt>
                <c:pt idx="256">
                  <c:v>7.399320693567146E-4</c:v>
                </c:pt>
                <c:pt idx="257">
                  <c:v>7.4450096051839154E-4</c:v>
                </c:pt>
                <c:pt idx="258">
                  <c:v>7.4905845582803258E-4</c:v>
                </c:pt>
                <c:pt idx="259">
                  <c:v>7.5360271292356808E-4</c:v>
                </c:pt>
                <c:pt idx="260">
                  <c:v>7.5813188978837481E-4</c:v>
                </c:pt>
                <c:pt idx="261">
                  <c:v>7.6264414583234841E-4</c:v>
                </c:pt>
                <c:pt idx="262">
                  <c:v>7.6713764296949837E-4</c:v>
                </c:pt>
                <c:pt idx="263">
                  <c:v>7.7161054669131932E-4</c:v>
                </c:pt>
                <c:pt idx="264">
                  <c:v>7.7606102713516714E-4</c:v>
                </c:pt>
                <c:pt idx="265">
                  <c:v>7.8048726014686744E-4</c:v>
                </c:pt>
                <c:pt idx="266">
                  <c:v>7.8488742833682191E-4</c:v>
                </c:pt>
                <c:pt idx="267">
                  <c:v>7.892597221288482E-4</c:v>
                </c:pt>
                <c:pt idx="268">
                  <c:v>7.9360234080105483E-4</c:v>
                </c:pt>
                <c:pt idx="269">
                  <c:v>7.9791349351800384E-4</c:v>
                </c:pt>
                <c:pt idx="270">
                  <c:v>8.0219140035348426E-4</c:v>
                </c:pt>
                <c:pt idx="271">
                  <c:v>8.0643429330318965E-4</c:v>
                </c:pt>
                <c:pt idx="272">
                  <c:v>8.1064041728657742E-4</c:v>
                </c:pt>
                <c:pt idx="273">
                  <c:v>8.1480803113734854E-4</c:v>
                </c:pt>
                <c:pt idx="274">
                  <c:v>8.189354085817726E-4</c:v>
                </c:pt>
                <c:pt idx="275">
                  <c:v>8.2302083920431275E-4</c:v>
                </c:pt>
                <c:pt idx="276">
                  <c:v>8.2706262939987048E-4</c:v>
                </c:pt>
                <c:pt idx="277">
                  <c:v>8.3105910331207232E-4</c:v>
                </c:pt>
                <c:pt idx="278">
                  <c:v>8.350086037570096E-4</c:v>
                </c:pt>
                <c:pt idx="279">
                  <c:v>8.3890949313179689E-4</c:v>
                </c:pt>
                <c:pt idx="280">
                  <c:v>8.427601543075006E-4</c:v>
                </c:pt>
                <c:pt idx="281">
                  <c:v>8.4655899150578608E-4</c:v>
                </c:pt>
                <c:pt idx="282">
                  <c:v>8.5030443115880492E-4</c:v>
                </c:pt>
                <c:pt idx="283">
                  <c:v>8.5399492275181805E-4</c:v>
                </c:pt>
                <c:pt idx="284">
                  <c:v>8.5762893964806469E-4</c:v>
                </c:pt>
                <c:pt idx="285">
                  <c:v>8.6120497989539385E-4</c:v>
                </c:pt>
                <c:pt idx="286">
                  <c:v>8.6472156701418261E-4</c:v>
                </c:pt>
                <c:pt idx="287">
                  <c:v>8.6817725076618921E-4</c:v>
                </c:pt>
                <c:pt idx="288">
                  <c:v>8.7157060790380087E-4</c:v>
                </c:pt>
                <c:pt idx="289">
                  <c:v>8.7490024289939522E-4</c:v>
                </c:pt>
                <c:pt idx="290">
                  <c:v>8.7816478865436508E-4</c:v>
                </c:pt>
                <c:pt idx="291">
                  <c:v>8.8136290718746795E-4</c:v>
                </c:pt>
                <c:pt idx="292">
                  <c:v>8.844932903021922E-4</c:v>
                </c:pt>
                <c:pt idx="293">
                  <c:v>8.8755466023273451E-4</c:v>
                </c:pt>
                <c:pt idx="294">
                  <c:v>8.9054577026840274E-4</c:v>
                </c:pt>
                <c:pt idx="295">
                  <c:v>8.9346540535608179E-4</c:v>
                </c:pt>
                <c:pt idx="296">
                  <c:v>8.9631238268049831E-4</c:v>
                </c:pt>
                <c:pt idx="297">
                  <c:v>8.9908555222213064E-4</c:v>
                </c:pt>
                <c:pt idx="298">
                  <c:v>9.0178379729241457E-4</c:v>
                </c:pt>
                <c:pt idx="299">
                  <c:v>9.0440603504616797E-4</c:v>
                </c:pt>
                <c:pt idx="300">
                  <c:v>9.0695121697097539E-4</c:v>
                </c:pt>
                <c:pt idx="301">
                  <c:v>9.0941832935336094E-4</c:v>
                </c:pt>
                <c:pt idx="302">
                  <c:v>9.1180639372170002E-4</c:v>
                </c:pt>
                <c:pt idx="303">
                  <c:v>9.1411446726562902E-4</c:v>
                </c:pt>
                <c:pt idx="304">
                  <c:v>9.1634164323194198E-4</c:v>
                </c:pt>
                <c:pt idx="305">
                  <c:v>9.1848705129684292E-4</c:v>
                </c:pt>
                <c:pt idx="306">
                  <c:v>9.2054985791449747E-4</c:v>
                </c:pt>
                <c:pt idx="307">
                  <c:v>9.2252926664184614E-4</c:v>
                </c:pt>
                <c:pt idx="308">
                  <c:v>9.2442451843967094E-4</c:v>
                </c:pt>
                <c:pt idx="309">
                  <c:v>9.2623489194983968E-4</c:v>
                </c:pt>
                <c:pt idx="310">
                  <c:v>9.2795970374884274E-4</c:v>
                </c:pt>
                <c:pt idx="311">
                  <c:v>9.2959830857755198E-4</c:v>
                </c:pt>
                <c:pt idx="312">
                  <c:v>9.3115009954732497E-4</c:v>
                </c:pt>
                <c:pt idx="313">
                  <c:v>9.3261450832246193E-4</c:v>
                </c:pt>
                <c:pt idx="314">
                  <c:v>9.3399100527914811E-4</c:v>
                </c:pt>
                <c:pt idx="315">
                  <c:v>9.3527909964094644E-4</c:v>
                </c:pt>
                <c:pt idx="316">
                  <c:v>9.3647833959097223E-4</c:v>
                </c:pt>
                <c:pt idx="317">
                  <c:v>9.3758831236089826E-4</c:v>
                </c:pt>
                <c:pt idx="318">
                  <c:v>9.3860864429690636E-4</c:v>
                </c:pt>
                <c:pt idx="319">
                  <c:v>9.395390009027749E-4</c:v>
                </c:pt>
                <c:pt idx="320">
                  <c:v>9.4037908686031763E-4</c:v>
                </c:pt>
                <c:pt idx="321">
                  <c:v>9.4112864602728197E-4</c:v>
                </c:pt>
                <c:pt idx="322">
                  <c:v>9.4178746141303465E-4</c:v>
                </c:pt>
                <c:pt idx="323">
                  <c:v>9.4235535513214686E-4</c:v>
                </c:pt>
                <c:pt idx="324">
                  <c:v>9.428321883362484E-4</c:v>
                </c:pt>
                <c:pt idx="325">
                  <c:v>9.4321786112426661E-4</c:v>
                </c:pt>
                <c:pt idx="326">
                  <c:v>9.4351231243145612E-4</c:v>
                </c:pt>
                <c:pt idx="327">
                  <c:v>9.4371551989739534E-4</c:v>
                </c:pt>
                <c:pt idx="328">
                  <c:v>9.4382749971332167E-4</c:v>
                </c:pt>
                <c:pt idx="329">
                  <c:v>9.4384830644905977E-4</c:v>
                </c:pt>
                <c:pt idx="330">
                  <c:v>9.4377803285991167E-4</c:v>
                </c:pt>
                <c:pt idx="331">
                  <c:v>9.436168096737975E-4</c:v>
                </c:pt>
                <c:pt idx="332">
                  <c:v>9.4336480535900445E-4</c:v>
                </c:pt>
                <c:pt idx="333">
                  <c:v>9.4302222587294509E-4</c:v>
                </c:pt>
                <c:pt idx="334">
                  <c:v>9.4258931439218738E-4</c:v>
                </c:pt>
                <c:pt idx="335">
                  <c:v>9.420663510242396E-4</c:v>
                </c:pt>
                <c:pt idx="336">
                  <c:v>9.41453652501391E-4</c:v>
                </c:pt>
                <c:pt idx="337">
                  <c:v>9.4075157185706613E-4</c:v>
                </c:pt>
                <c:pt idx="338">
                  <c:v>9.399604980850297E-4</c:v>
                </c:pt>
                <c:pt idx="339">
                  <c:v>9.3908085578188721E-4</c:v>
                </c:pt>
                <c:pt idx="340">
                  <c:v>9.3811310477332844E-4</c:v>
                </c:pt>
                <c:pt idx="341">
                  <c:v>9.3705773972444363E-4</c:v>
                </c:pt>
                <c:pt idx="342">
                  <c:v>9.3591528973462805E-4</c:v>
                </c:pt>
                <c:pt idx="343">
                  <c:v>9.3468631791749582E-4</c:v>
                </c:pt>
                <c:pt idx="344">
                  <c:v>9.3337142096619561E-4</c:v>
                </c:pt>
                <c:pt idx="345">
                  <c:v>9.3197122870462563E-4</c:v>
                </c:pt>
                <c:pt idx="346">
                  <c:v>9.3048640362499672E-4</c:v>
                </c:pt>
                <c:pt idx="347">
                  <c:v>9.2891764041213773E-4</c:v>
                </c:pt>
                <c:pt idx="348">
                  <c:v>9.2726566545509417E-4</c:v>
                </c:pt>
                <c:pt idx="349">
                  <c:v>9.2553123634642458E-4</c:v>
                </c:pt>
                <c:pt idx="350">
                  <c:v>9.2371514136964025E-4</c:v>
                </c:pt>
                <c:pt idx="351">
                  <c:v>9.2181819897533494E-4</c:v>
                </c:pt>
                <c:pt idx="352">
                  <c:v>9.1984125724639814E-4</c:v>
                </c:pt>
                <c:pt idx="353">
                  <c:v>9.1778519335279423E-4</c:v>
                </c:pt>
                <c:pt idx="354">
                  <c:v>9.1565091299645649E-4</c:v>
                </c:pt>
                <c:pt idx="355">
                  <c:v>9.1343934984662177E-4</c:v>
                </c:pt>
                <c:pt idx="356">
                  <c:v>9.1115146496626787E-4</c:v>
                </c:pt>
                <c:pt idx="357">
                  <c:v>9.0878824622991753E-4</c:v>
                </c:pt>
                <c:pt idx="358">
                  <c:v>9.0635070773347978E-4</c:v>
                </c:pt>
                <c:pt idx="359">
                  <c:v>9.0383988919644643E-4</c:v>
                </c:pt>
                <c:pt idx="360">
                  <c:v>9.0125685535702156E-4</c:v>
                </c:pt>
                <c:pt idx="361">
                  <c:v>8.986026953605624E-4</c:v>
                </c:pt>
                <c:pt idx="362">
                  <c:v>8.9587852214186817E-4</c:v>
                </c:pt>
                <c:pt idx="363">
                  <c:v>8.9308547180176655E-4</c:v>
                </c:pt>
                <c:pt idx="364">
                  <c:v>8.902247029783897E-4</c:v>
                </c:pt>
                <c:pt idx="365">
                  <c:v>8.8729739621373695E-4</c:v>
                </c:pt>
                <c:pt idx="366">
                  <c:v>8.8430475331580094E-4</c:v>
                </c:pt>
                <c:pt idx="367">
                  <c:v>8.8124799671687628E-4</c:v>
                </c:pt>
                <c:pt idx="368">
                  <c:v>8.7812836882836861E-4</c:v>
                </c:pt>
                <c:pt idx="369">
                  <c:v>8.7494713139261364E-4</c:v>
                </c:pt>
                <c:pt idx="370">
                  <c:v>8.7170556483213513E-4</c:v>
                </c:pt>
                <c:pt idx="371">
                  <c:v>8.6840496759672684E-4</c:v>
                </c:pt>
                <c:pt idx="372">
                  <c:v>8.6504665550884692E-4</c:v>
                </c:pt>
                <c:pt idx="373">
                  <c:v>8.6163196110770673E-4</c:v>
                </c:pt>
                <c:pt idx="374">
                  <c:v>8.5816223299245019E-4</c:v>
                </c:pt>
                <c:pt idx="375">
                  <c:v>8.5463883516488951E-4</c:v>
                </c:pt>
                <c:pt idx="376">
                  <c:v>8.5106314637213457E-4</c:v>
                </c:pt>
                <c:pt idx="377">
                  <c:v>8.4743655944953479E-4</c:v>
                </c:pt>
                <c:pt idx="378">
                  <c:v>8.4376048066433693E-4</c:v>
                </c:pt>
                <c:pt idx="379">
                  <c:v>8.4003632906040236E-4</c:v>
                </c:pt>
                <c:pt idx="380">
                  <c:v>8.3626553580438273E-4</c:v>
                </c:pt>
                <c:pt idx="381">
                  <c:v>8.32449543533696E-4</c:v>
                </c:pt>
                <c:pt idx="382">
                  <c:v>8.2858980570667349E-4</c:v>
                </c:pt>
                <c:pt idx="383">
                  <c:v>8.2468778595522793E-4</c:v>
                </c:pt>
                <c:pt idx="384">
                  <c:v>8.2074495744034021E-4</c:v>
                </c:pt>
                <c:pt idx="385">
                  <c:v>8.1676280221077042E-4</c:v>
                </c:pt>
                <c:pt idx="386">
                  <c:v>8.1274281056523936E-4</c:v>
                </c:pt>
                <c:pt idx="387">
                  <c:v>8.0868648041843179E-4</c:v>
                </c:pt>
                <c:pt idx="388">
                  <c:v>8.0459531667112657E-4</c:v>
                </c:pt>
                <c:pt idx="389">
                  <c:v>8.0047083058473235E-4</c:v>
                </c:pt>
                <c:pt idx="390">
                  <c:v>7.9631453916051301E-4</c:v>
                </c:pt>
                <c:pt idx="391">
                  <c:v>7.921279645238113E-4</c:v>
                </c:pt>
                <c:pt idx="392">
                  <c:v>7.8791263331349072E-4</c:v>
                </c:pt>
                <c:pt idx="393">
                  <c:v>7.8367007607688609E-4</c:v>
                </c:pt>
                <c:pt idx="394">
                  <c:v>7.7940182667050667E-4</c:v>
                </c:pt>
                <c:pt idx="395">
                  <c:v>7.7510942166671972E-4</c:v>
                </c:pt>
                <c:pt idx="396">
                  <c:v>7.7079439976664534E-4</c:v>
                </c:pt>
                <c:pt idx="397">
                  <c:v>7.6645830121948753E-4</c:v>
                </c:pt>
                <c:pt idx="398">
                  <c:v>7.6210266724852311E-4</c:v>
                </c:pt>
                <c:pt idx="399">
                  <c:v>7.5772903948391089E-4</c:v>
                </c:pt>
                <c:pt idx="400">
                  <c:v>7.5333895940255826E-4</c:v>
                </c:pt>
                <c:pt idx="401">
                  <c:v>7.4893396777519095E-4</c:v>
                </c:pt>
                <c:pt idx="402">
                  <c:v>7.4451560412082071E-4</c:v>
                </c:pt>
                <c:pt idx="403">
                  <c:v>7.4008540616874894E-4</c:v>
                </c:pt>
                <c:pt idx="404">
                  <c:v>7.3564490932828349E-4</c:v>
                </c:pt>
                <c:pt idx="405">
                  <c:v>7.3119564616628554E-4</c:v>
                </c:pt>
                <c:pt idx="406">
                  <c:v>7.2673914589272315E-4</c:v>
                </c:pt>
                <c:pt idx="407">
                  <c:v>7.2227693385429293E-4</c:v>
                </c:pt>
                <c:pt idx="408">
                  <c:v>7.1781053103626969E-4</c:v>
                </c:pt>
                <c:pt idx="409">
                  <c:v>7.1334145357269214E-4</c:v>
                </c:pt>
                <c:pt idx="410">
                  <c:v>7.0887121226493514E-4</c:v>
                </c:pt>
                <c:pt idx="411">
                  <c:v>7.0440131210882111E-4</c:v>
                </c:pt>
                <c:pt idx="412">
                  <c:v>6.9993325183027866E-4</c:v>
                </c:pt>
                <c:pt idx="413">
                  <c:v>6.9546852342968282E-4</c:v>
                </c:pt>
                <c:pt idx="414">
                  <c:v>6.9100861173489072E-4</c:v>
                </c:pt>
                <c:pt idx="415">
                  <c:v>6.8655499396303517E-4</c:v>
                </c:pt>
                <c:pt idx="416">
                  <c:v>6.8210913929113708E-4</c:v>
                </c:pt>
                <c:pt idx="417">
                  <c:v>6.7767250843555444E-4</c:v>
                </c:pt>
                <c:pt idx="418">
                  <c:v>6.7324655324029739E-4</c:v>
                </c:pt>
                <c:pt idx="419">
                  <c:v>6.6883271627422652E-4</c:v>
                </c:pt>
                <c:pt idx="420">
                  <c:v>6.6443243043715896E-4</c:v>
                </c:pt>
                <c:pt idx="421">
                  <c:v>6.6004711857484827E-4</c:v>
                </c:pt>
                <c:pt idx="422">
                  <c:v>6.5567819310288951E-4</c:v>
                </c:pt>
                <c:pt idx="423">
                  <c:v>6.513270556394768E-4</c:v>
                </c:pt>
                <c:pt idx="424">
                  <c:v>6.4699509664704956E-4</c:v>
                </c:pt>
                <c:pt idx="425">
                  <c:v>6.4268369508274398E-4</c:v>
                </c:pt>
                <c:pt idx="426">
                  <c:v>6.3839421805766668E-4</c:v>
                </c:pt>
                <c:pt idx="427">
                  <c:v>6.3412802050491859E-4</c:v>
                </c:pt>
                <c:pt idx="428">
                  <c:v>6.2988644485632893E-4</c:v>
                </c:pt>
                <c:pt idx="429">
                  <c:v>6.2567082072786701E-4</c:v>
                </c:pt>
                <c:pt idx="430">
                  <c:v>6.2148246461361703E-4</c:v>
                </c:pt>
                <c:pt idx="431">
                  <c:v>6.1732267958831835E-4</c:v>
                </c:pt>
                <c:pt idx="432">
                  <c:v>6.1319275501835668E-4</c:v>
                </c:pt>
                <c:pt idx="433">
                  <c:v>6.0909396628112717E-4</c:v>
                </c:pt>
                <c:pt idx="434">
                  <c:v>6.0502757449272103E-4</c:v>
                </c:pt>
                <c:pt idx="435">
                  <c:v>6.0099482624381402E-4</c:v>
                </c:pt>
                <c:pt idx="436">
                  <c:v>5.9699695334366359E-4</c:v>
                </c:pt>
                <c:pt idx="437">
                  <c:v>5.9303517257215243E-4</c:v>
                </c:pt>
                <c:pt idx="438">
                  <c:v>5.8911068543974706E-4</c:v>
                </c:pt>
                <c:pt idx="439">
                  <c:v>5.8522467795525039E-4</c:v>
                </c:pt>
                <c:pt idx="440">
                  <c:v>5.8137832040129384E-4</c:v>
                </c:pt>
                <c:pt idx="441">
                  <c:v>5.7757276711738995E-4</c:v>
                </c:pt>
                <c:pt idx="442">
                  <c:v>5.7380915629046451E-4</c:v>
                </c:pt>
                <c:pt idx="443">
                  <c:v>5.7008860975275562E-4</c:v>
                </c:pt>
                <c:pt idx="444">
                  <c:v>5.6641223278691396E-4</c:v>
                </c:pt>
                <c:pt idx="445">
                  <c:v>5.6278111393821373E-4</c:v>
                </c:pt>
                <c:pt idx="446">
                  <c:v>5.5919632483372988E-4</c:v>
                </c:pt>
                <c:pt idx="447">
                  <c:v>5.5565892000834891E-4</c:v>
                </c:pt>
                <c:pt idx="448">
                  <c:v>5.5216993673747419E-4</c:v>
                </c:pt>
                <c:pt idx="449">
                  <c:v>5.4873039487629593E-4</c:v>
                </c:pt>
                <c:pt idx="450">
                  <c:v>5.4534129670548242E-4</c:v>
                </c:pt>
                <c:pt idx="451">
                  <c:v>5.420036267831461E-4</c:v>
                </c:pt>
                <c:pt idx="452">
                  <c:v>5.3871835180295015E-4</c:v>
                </c:pt>
                <c:pt idx="453">
                  <c:v>5.3548642045820596E-4</c:v>
                </c:pt>
                <c:pt idx="454">
                  <c:v>5.3230876331181718E-4</c:v>
                </c:pt>
                <c:pt idx="455">
                  <c:v>5.2918629267192539E-4</c:v>
                </c:pt>
                <c:pt idx="456">
                  <c:v>5.2611990247310864E-4</c:v>
                </c:pt>
                <c:pt idx="457">
                  <c:v>5.2311046816298735E-4</c:v>
                </c:pt>
                <c:pt idx="458">
                  <c:v>5.2015884659408721E-4</c:v>
                </c:pt>
                <c:pt idx="459">
                  <c:v>5.1726587592081574E-4</c:v>
                </c:pt>
                <c:pt idx="460">
                  <c:v>5.144323755014008E-4</c:v>
                </c:pt>
                <c:pt idx="461">
                  <c:v>5.1165914580464302E-4</c:v>
                </c:pt>
                <c:pt idx="462">
                  <c:v>5.0894696832134436E-4</c:v>
                </c:pt>
                <c:pt idx="463">
                  <c:v>5.0629660548025051E-4</c:v>
                </c:pt>
                <c:pt idx="464">
                  <c:v>5.0370880056838183E-4</c:v>
                </c:pt>
                <c:pt idx="465">
                  <c:v>5.011842776555883E-4</c:v>
                </c:pt>
                <c:pt idx="466">
                  <c:v>4.9872374152320565E-4</c:v>
                </c:pt>
                <c:pt idx="467">
                  <c:v>4.9632787759665135E-4</c:v>
                </c:pt>
                <c:pt idx="468">
                  <c:v>4.9399735188183913E-4</c:v>
                </c:pt>
                <c:pt idx="469">
                  <c:v>4.917328109052603E-4</c:v>
                </c:pt>
                <c:pt idx="470">
                  <c:v>4.8953488165760122E-4</c:v>
                </c:pt>
                <c:pt idx="471">
                  <c:v>4.8740417154076807E-4</c:v>
                </c:pt>
                <c:pt idx="472">
                  <c:v>4.8534126831817012E-4</c:v>
                </c:pt>
                <c:pt idx="473">
                  <c:v>4.8334674006815742E-4</c:v>
                </c:pt>
                <c:pt idx="474">
                  <c:v>4.8142113514046099E-4</c:v>
                </c:pt>
                <c:pt idx="475">
                  <c:v>4.7956498211553113E-4</c:v>
                </c:pt>
                <c:pt idx="476">
                  <c:v>4.7777878976663701E-4</c:v>
                </c:pt>
                <c:pt idx="477">
                  <c:v>4.7606304702462138E-4</c:v>
                </c:pt>
                <c:pt idx="478">
                  <c:v>4.7441822294518987E-4</c:v>
                </c:pt>
                <c:pt idx="479">
                  <c:v>4.7284476667862015E-4</c:v>
                </c:pt>
                <c:pt idx="480">
                  <c:v>4.713431074417901E-4</c:v>
                </c:pt>
                <c:pt idx="481">
                  <c:v>4.6991365449241239E-4</c:v>
                </c:pt>
                <c:pt idx="482">
                  <c:v>4.6855679710537803E-4</c:v>
                </c:pt>
                <c:pt idx="483">
                  <c:v>4.6727290455111296E-4</c:v>
                </c:pt>
                <c:pt idx="484">
                  <c:v>4.6606232607584509E-4</c:v>
                </c:pt>
                <c:pt idx="485">
                  <c:v>4.6492539088370766E-4</c:v>
                </c:pt>
                <c:pt idx="486">
                  <c:v>4.6386240812057168E-4</c:v>
                </c:pt>
                <c:pt idx="487">
                  <c:v>4.6287366685954717E-4</c:v>
                </c:pt>
                <c:pt idx="488">
                  <c:v>4.6195943608806243E-4</c:v>
                </c:pt>
                <c:pt idx="489">
                  <c:v>4.6111996469644698E-4</c:v>
                </c:pt>
                <c:pt idx="490">
                  <c:v>4.6035548146796111E-4</c:v>
                </c:pt>
                <c:pt idx="491">
                  <c:v>4.5966619507019601E-4</c:v>
                </c:pt>
                <c:pt idx="492">
                  <c:v>4.5905229404778682E-4</c:v>
                </c:pt>
                <c:pt idx="493">
                  <c:v>4.5851394681638898E-4</c:v>
                </c:pt>
                <c:pt idx="494">
                  <c:v>4.580513016578607E-4</c:v>
                </c:pt>
                <c:pt idx="495">
                  <c:v>4.5766448671660624E-4</c:v>
                </c:pt>
                <c:pt idx="496">
                  <c:v>4.5735360999704406E-4</c:v>
                </c:pt>
                <c:pt idx="497">
                  <c:v>4.5711875936215417E-4</c:v>
                </c:pt>
                <c:pt idx="498">
                  <c:v>4.5696000253308135E-4</c:v>
                </c:pt>
                <c:pt idx="499">
                  <c:v>4.5687738708976336E-4</c:v>
                </c:pt>
                <c:pt idx="500">
                  <c:v>4.5687094047256095E-4</c:v>
                </c:pt>
                <c:pt idx="501">
                  <c:v>4.5694066998487338E-4</c:v>
                </c:pt>
                <c:pt idx="502">
                  <c:v>4.5708656279673071E-4</c:v>
                </c:pt>
                <c:pt idx="503">
                  <c:v>4.5730858594934809E-4</c:v>
                </c:pt>
                <c:pt idx="504">
                  <c:v>4.5760668636064778E-4</c:v>
                </c:pt>
                <c:pt idx="505">
                  <c:v>4.579807908317423E-4</c:v>
                </c:pt>
                <c:pt idx="506">
                  <c:v>4.5843080605439637E-4</c:v>
                </c:pt>
                <c:pt idx="507">
                  <c:v>4.5895661861947054E-4</c:v>
                </c:pt>
                <c:pt idx="508">
                  <c:v>4.5955809502636784E-4</c:v>
                </c:pt>
                <c:pt idx="509">
                  <c:v>4.6023508169350827E-4</c:v>
                </c:pt>
                <c:pt idx="510">
                  <c:v>4.6098740496985089E-4</c:v>
                </c:pt>
                <c:pt idx="511">
                  <c:v>4.6181487114750033E-4</c:v>
                </c:pt>
                <c:pt idx="512">
                  <c:v>4.6271726647543457E-4</c:v>
                </c:pt>
                <c:pt idx="513">
                  <c:v>4.6369435717439104E-4</c:v>
                </c:pt>
                <c:pt idx="514">
                  <c:v>4.6474588945296242E-4</c:v>
                </c:pt>
                <c:pt idx="515">
                  <c:v>4.6587158952494516E-4</c:v>
                </c:pt>
                <c:pt idx="516">
                  <c:v>4.6707116362800692E-4</c:v>
                </c:pt>
                <c:pt idx="517">
                  <c:v>4.683442980437186E-4</c:v>
                </c:pt>
                <c:pt idx="518">
                  <c:v>4.69690659119028E-4</c:v>
                </c:pt>
                <c:pt idx="519">
                  <c:v>4.7110989328923804E-4</c:v>
                </c:pt>
                <c:pt idx="520">
                  <c:v>4.7260162710255663E-4</c:v>
                </c:pt>
                <c:pt idx="521">
                  <c:v>4.7416546724631144E-4</c:v>
                </c:pt>
                <c:pt idx="522">
                  <c:v>4.7580100057488973E-4</c:v>
                </c:pt>
                <c:pt idx="523">
                  <c:v>4.7750779413950763E-4</c:v>
                </c:pt>
                <c:pt idx="524">
                  <c:v>4.7928539521988685E-4</c:v>
                </c:pt>
                <c:pt idx="525">
                  <c:v>4.8113333135793405E-4</c:v>
                </c:pt>
                <c:pt idx="526">
                  <c:v>4.8305111039352372E-4</c:v>
                </c:pt>
                <c:pt idx="527">
                  <c:v>4.8503822050248132E-4</c:v>
                </c:pt>
                <c:pt idx="528">
                  <c:v>4.8709413023687075E-4</c:v>
                </c:pt>
                <c:pt idx="529">
                  <c:v>4.89218288567697E-4</c:v>
                </c:pt>
                <c:pt idx="530">
                  <c:v>4.9141012493013293E-4</c:v>
                </c:pt>
                <c:pt idx="531">
                  <c:v>4.9366904927138273E-4</c:v>
                </c:pt>
                <c:pt idx="532">
                  <c:v>4.9599445210129936E-4</c:v>
                </c:pt>
                <c:pt idx="533">
                  <c:v>4.9838570454588675E-4</c:v>
                </c:pt>
                <c:pt idx="534">
                  <c:v>5.0084215840378492E-4</c:v>
                </c:pt>
                <c:pt idx="535">
                  <c:v>5.0336314620589402E-4</c:v>
                </c:pt>
                <c:pt idx="536">
                  <c:v>5.0594798127824114E-4</c:v>
                </c:pt>
                <c:pt idx="537">
                  <c:v>5.0859595780823293E-4</c:v>
                </c:pt>
                <c:pt idx="538">
                  <c:v>5.1130635091442198E-4</c:v>
                </c:pt>
                <c:pt idx="539">
                  <c:v>5.1407841671992143E-4</c:v>
                </c:pt>
                <c:pt idx="540">
                  <c:v>5.1691139242960953E-4</c:v>
                </c:pt>
                <c:pt idx="541">
                  <c:v>5.1980449641125239E-4</c:v>
                </c:pt>
                <c:pt idx="542">
                  <c:v>5.2275692828069329E-4</c:v>
                </c:pt>
                <c:pt idx="543">
                  <c:v>5.2576786899124703E-4</c:v>
                </c:pt>
                <c:pt idx="544">
                  <c:v>5.2883648092743804E-4</c:v>
                </c:pt>
                <c:pt idx="545">
                  <c:v>5.3196190800323181E-4</c:v>
                </c:pt>
                <c:pt idx="546">
                  <c:v>5.3514327576489429E-4</c:v>
                </c:pt>
                <c:pt idx="547">
                  <c:v>5.3837969149863804E-4</c:v>
                </c:pt>
                <c:pt idx="548">
                  <c:v>5.4167024434318149E-4</c:v>
                </c:pt>
                <c:pt idx="549">
                  <c:v>5.4501400540738366E-4</c:v>
                </c:pt>
                <c:pt idx="550">
                  <c:v>5.4841002789309098E-4</c:v>
                </c:pt>
                <c:pt idx="551">
                  <c:v>5.5185734722334242E-4</c:v>
                </c:pt>
                <c:pt idx="552">
                  <c:v>5.5535498117607559E-4</c:v>
                </c:pt>
                <c:pt idx="553">
                  <c:v>5.5890193002348465E-4</c:v>
                </c:pt>
                <c:pt idx="554">
                  <c:v>5.6249717667717042E-4</c:v>
                </c:pt>
                <c:pt idx="555">
                  <c:v>5.6613968683921691E-4</c:v>
                </c:pt>
                <c:pt idx="556">
                  <c:v>5.6982840915934972E-4</c:v>
                </c:pt>
                <c:pt idx="557">
                  <c:v>5.7356227539831256E-4</c:v>
                </c:pt>
                <c:pt idx="558">
                  <c:v>5.7734020059758073E-4</c:v>
                </c:pt>
                <c:pt idx="559">
                  <c:v>5.8116108325558793E-4</c:v>
                </c:pt>
                <c:pt idx="560">
                  <c:v>5.8502380551055837E-4</c:v>
                </c:pt>
                <c:pt idx="561">
                  <c:v>5.8892723333010539E-4</c:v>
                </c:pt>
                <c:pt idx="562">
                  <c:v>5.9287021670771699E-4</c:v>
                </c:pt>
                <c:pt idx="563">
                  <c:v>5.9685158986625027E-4</c:v>
                </c:pt>
                <c:pt idx="564">
                  <c:v>6.0087017146856665E-4</c:v>
                </c:pt>
                <c:pt idx="565">
                  <c:v>6.0492476483542585E-4</c:v>
                </c:pt>
                <c:pt idx="566">
                  <c:v>6.0901415817076127E-4</c:v>
                </c:pt>
                <c:pt idx="567">
                  <c:v>6.1313712479444738E-4</c:v>
                </c:pt>
                <c:pt idx="568">
                  <c:v>6.1729242338265768E-4</c:v>
                </c:pt>
                <c:pt idx="569">
                  <c:v>6.2147879821595131E-4</c:v>
                </c:pt>
                <c:pt idx="570">
                  <c:v>6.2569497943515558E-4</c:v>
                </c:pt>
                <c:pt idx="571">
                  <c:v>6.2993968330516857E-4</c:v>
                </c:pt>
                <c:pt idx="572">
                  <c:v>6.3421161248675909E-4</c:v>
                </c:pt>
                <c:pt idx="573">
                  <c:v>6.3850945631646464E-4</c:v>
                </c:pt>
                <c:pt idx="574">
                  <c:v>6.4283189109465928E-4</c:v>
                </c:pt>
                <c:pt idx="575">
                  <c:v>6.4717758038188792E-4</c:v>
                </c:pt>
                <c:pt idx="576">
                  <c:v>6.5154517530351163E-4</c:v>
                </c:pt>
                <c:pt idx="577">
                  <c:v>6.5593331486276285E-4</c:v>
                </c:pt>
                <c:pt idx="578">
                  <c:v>6.603406262622539E-4</c:v>
                </c:pt>
                <c:pt idx="579">
                  <c:v>6.6476572523400241E-4</c:v>
                </c:pt>
                <c:pt idx="580">
                  <c:v>6.6920721637799734E-4</c:v>
                </c:pt>
                <c:pt idx="581">
                  <c:v>6.7366369350941148E-4</c:v>
                </c:pt>
                <c:pt idx="582">
                  <c:v>6.7813374001441263E-4</c:v>
                </c:pt>
                <c:pt idx="583">
                  <c:v>6.8261592921467268E-4</c:v>
                </c:pt>
                <c:pt idx="584">
                  <c:v>6.8710882474056487E-4</c:v>
                </c:pt>
                <c:pt idx="585">
                  <c:v>6.9161098091307304E-4</c:v>
                </c:pt>
                <c:pt idx="586">
                  <c:v>6.9612094313440634E-4</c:v>
                </c:pt>
                <c:pt idx="587">
                  <c:v>7.0063724828735047E-4</c:v>
                </c:pt>
                <c:pt idx="588">
                  <c:v>7.0515842514331161E-4</c:v>
                </c:pt>
                <c:pt idx="589">
                  <c:v>7.0968299477908918E-4</c:v>
                </c:pt>
                <c:pt idx="590">
                  <c:v>7.1420947100227802E-4</c:v>
                </c:pt>
                <c:pt idx="591">
                  <c:v>7.1873636078535383E-4</c:v>
                </c:pt>
                <c:pt idx="592">
                  <c:v>7.2326216470833585E-4</c:v>
                </c:pt>
                <c:pt idx="593">
                  <c:v>7.2778537741003942E-4</c:v>
                </c:pt>
                <c:pt idx="594">
                  <c:v>7.3230448804778494E-4</c:v>
                </c:pt>
                <c:pt idx="595">
                  <c:v>7.368179807655859E-4</c:v>
                </c:pt>
                <c:pt idx="596">
                  <c:v>7.4132433517068116E-4</c:v>
                </c:pt>
                <c:pt idx="597">
                  <c:v>7.4582202681834099E-4</c:v>
                </c:pt>
                <c:pt idx="598">
                  <c:v>7.503095277048902E-4</c:v>
                </c:pt>
                <c:pt idx="599">
                  <c:v>7.5478530676878724E-4</c:v>
                </c:pt>
                <c:pt idx="600">
                  <c:v>7.5924783039972804E-4</c:v>
                </c:pt>
                <c:pt idx="601">
                  <c:v>7.6369556295556248E-4</c:v>
                </c:pt>
                <c:pt idx="602">
                  <c:v>7.6812696728698309E-4</c:v>
                </c:pt>
                <c:pt idx="603">
                  <c:v>7.7254050526980999E-4</c:v>
                </c:pt>
                <c:pt idx="604">
                  <c:v>7.7693463834470203E-4</c:v>
                </c:pt>
                <c:pt idx="605">
                  <c:v>7.8130782806418771E-4</c:v>
                </c:pt>
                <c:pt idx="606">
                  <c:v>7.856585366468209E-4</c:v>
                </c:pt>
                <c:pt idx="607">
                  <c:v>7.8998522753828302E-4</c:v>
                </c:pt>
                <c:pt idx="608">
                  <c:v>7.9428636597927516E-4</c:v>
                </c:pt>
                <c:pt idx="609">
                  <c:v>7.9856041957996086E-4</c:v>
                </c:pt>
                <c:pt idx="610">
                  <c:v>8.02805858900807E-4</c:v>
                </c:pt>
                <c:pt idx="611">
                  <c:v>8.0702115803957817E-4</c:v>
                </c:pt>
                <c:pt idx="612">
                  <c:v>8.1120479522425553E-4</c:v>
                </c:pt>
                <c:pt idx="613">
                  <c:v>8.1535525341168229E-4</c:v>
                </c:pt>
                <c:pt idx="614">
                  <c:v>8.1947102089165147E-4</c:v>
                </c:pt>
                <c:pt idx="615">
                  <c:v>8.2355059189624527E-4</c:v>
                </c:pt>
                <c:pt idx="616">
                  <c:v>8.2759246721406186E-4</c:v>
                </c:pt>
                <c:pt idx="617">
                  <c:v>8.3159515480921067E-4</c:v>
                </c:pt>
                <c:pt idx="618">
                  <c:v>8.3555717044463476E-4</c:v>
                </c:pt>
                <c:pt idx="619">
                  <c:v>8.3947703830959458E-4</c:v>
                </c:pt>
                <c:pt idx="620">
                  <c:v>8.4335329165097109E-4</c:v>
                </c:pt>
                <c:pt idx="621">
                  <c:v>8.4718447340805555E-4</c:v>
                </c:pt>
                <c:pt idx="622">
                  <c:v>8.5096913685056889E-4</c:v>
                </c:pt>
                <c:pt idx="623">
                  <c:v>8.5470584621955188E-4</c:v>
                </c:pt>
                <c:pt idx="624">
                  <c:v>8.5839317737078705E-4</c:v>
                </c:pt>
                <c:pt idx="625">
                  <c:v>8.620297184204304E-4</c:v>
                </c:pt>
                <c:pt idx="626">
                  <c:v>8.6561407039252017E-4</c:v>
                </c:pt>
                <c:pt idx="627">
                  <c:v>8.6914484786796342E-4</c:v>
                </c:pt>
                <c:pt idx="628">
                  <c:v>8.7262067963466252E-4</c:v>
                </c:pt>
                <c:pt idx="629">
                  <c:v>8.7604020933841587E-4</c:v>
                </c:pt>
                <c:pt idx="630">
                  <c:v>8.7940209613421186E-4</c:v>
                </c:pt>
                <c:pt idx="631">
                  <c:v>8.8270501533750016E-4</c:v>
                </c:pt>
                <c:pt idx="632">
                  <c:v>8.8594765907508237E-4</c:v>
                </c:pt>
                <c:pt idx="633">
                  <c:v>8.8912873693521726E-4</c:v>
                </c:pt>
                <c:pt idx="634">
                  <c:v>8.922469766165298E-4</c:v>
                </c:pt>
                <c:pt idx="635">
                  <c:v>8.9530112457526074E-4</c:v>
                </c:pt>
                <c:pt idx="636">
                  <c:v>8.9828994667057139E-4</c:v>
                </c:pt>
                <c:pt idx="637">
                  <c:v>9.0121222880731194E-4</c:v>
                </c:pt>
                <c:pt idx="638">
                  <c:v>9.0406677757594225E-4</c:v>
                </c:pt>
                <c:pt idx="639">
                  <c:v>9.0685242088915359E-4</c:v>
                </c:pt>
                <c:pt idx="640">
                  <c:v>9.095680086146701E-4</c:v>
                </c:pt>
                <c:pt idx="641">
                  <c:v>9.122124132039174E-4</c:v>
                </c:pt>
                <c:pt idx="642">
                  <c:v>9.1478453031599704E-4</c:v>
                </c:pt>
                <c:pt idx="643">
                  <c:v>9.172832794365624E-4</c:v>
                </c:pt>
                <c:pt idx="644">
                  <c:v>9.1970760449114927E-4</c:v>
                </c:pt>
                <c:pt idx="645">
                  <c:v>9.2205647445248856E-4</c:v>
                </c:pt>
                <c:pt idx="646">
                  <c:v>9.2432888394132376E-4</c:v>
                </c:pt>
                <c:pt idx="647">
                  <c:v>9.265238538203154E-4</c:v>
                </c:pt>
                <c:pt idx="648">
                  <c:v>9.2864043178050458E-4</c:v>
                </c:pt>
                <c:pt idx="649">
                  <c:v>9.3067769291993658E-4</c:v>
                </c:pt>
                <c:pt idx="650">
                  <c:v>9.3263474031391597E-4</c:v>
                </c:pt>
                <c:pt idx="651">
                  <c:v>9.3451070557646937E-4</c:v>
                </c:pt>
                <c:pt idx="652">
                  <c:v>9.3630474941250113E-4</c:v>
                </c:pt>
                <c:pt idx="653">
                  <c:v>9.3801606216023091E-4</c:v>
                </c:pt>
                <c:pt idx="654">
                  <c:v>9.3964386432338488E-4</c:v>
                </c:pt>
                <c:pt idx="655">
                  <c:v>9.4118740709271068E-4</c:v>
                </c:pt>
                <c:pt idx="656">
                  <c:v>9.4264597285634028E-4</c:v>
                </c:pt>
                <c:pt idx="657">
                  <c:v>9.4401887569852132E-4</c:v>
                </c:pt>
                <c:pt idx="658">
                  <c:v>9.4530546188627339E-4</c:v>
                </c:pt>
                <c:pt idx="659">
                  <c:v>9.4650511034349415E-4</c:v>
                </c:pt>
                <c:pt idx="660">
                  <c:v>9.4761723311206567E-4</c:v>
                </c:pt>
                <c:pt idx="661">
                  <c:v>9.4864127579951545E-4</c:v>
                </c:pt>
                <c:pt idx="662">
                  <c:v>9.4957671801275813E-4</c:v>
                </c:pt>
                <c:pt idx="663">
                  <c:v>9.5042307377748861E-4</c:v>
                </c:pt>
                <c:pt idx="664">
                  <c:v>9.5117989194279059E-4</c:v>
                </c:pt>
                <c:pt idx="665">
                  <c:v>9.5184675657050243E-4</c:v>
                </c:pt>
                <c:pt idx="666">
                  <c:v>9.5242328730895439E-4</c:v>
                </c:pt>
                <c:pt idx="667">
                  <c:v>9.5290913975058984E-4</c:v>
                </c:pt>
                <c:pt idx="668">
                  <c:v>9.5330400577312425E-4</c:v>
                </c:pt>
                <c:pt idx="669">
                  <c:v>9.5360761386376384E-4</c:v>
                </c:pt>
                <c:pt idx="670">
                  <c:v>9.5381972942615062E-4</c:v>
                </c:pt>
                <c:pt idx="671">
                  <c:v>9.5394015506957645E-4</c:v>
                </c:pt>
                <c:pt idx="672">
                  <c:v>9.5396873088013053E-4</c:v>
                </c:pt>
                <c:pt idx="673">
                  <c:v>9.5390533467336477E-4</c:v>
                </c:pt>
                <c:pt idx="674">
                  <c:v>9.5374988222815527E-4</c:v>
                </c:pt>
                <c:pt idx="675">
                  <c:v>9.5350232750134175E-4</c:v>
                </c:pt>
                <c:pt idx="676">
                  <c:v>9.5316266282287289E-4</c:v>
                </c:pt>
                <c:pt idx="677">
                  <c:v>9.5273091907104957E-4</c:v>
                </c:pt>
                <c:pt idx="678">
                  <c:v>9.5220716582759585E-4</c:v>
                </c:pt>
                <c:pt idx="679">
                  <c:v>9.5159151151221377E-4</c:v>
                </c:pt>
                <c:pt idx="680">
                  <c:v>9.5088410349633502E-4</c:v>
                </c:pt>
                <c:pt idx="681">
                  <c:v>9.5008512819577424E-4</c:v>
                </c:pt>
                <c:pt idx="682">
                  <c:v>9.4919481114201574E-4</c:v>
                </c:pt>
                <c:pt idx="683">
                  <c:v>9.4821341703187198E-4</c:v>
                </c:pt>
                <c:pt idx="684">
                  <c:v>9.4714124975525324E-4</c:v>
                </c:pt>
                <c:pt idx="685">
                  <c:v>9.4597865240082519E-4</c:v>
                </c:pt>
                <c:pt idx="686">
                  <c:v>9.4472600723933392E-4</c:v>
                </c:pt>
                <c:pt idx="687">
                  <c:v>9.4338373568439329E-4</c:v>
                </c:pt>
                <c:pt idx="688">
                  <c:v>9.4195229823055464E-4</c:v>
                </c:pt>
                <c:pt idx="689">
                  <c:v>9.4043219436843665E-4</c:v>
                </c:pt>
                <c:pt idx="690">
                  <c:v>9.3882396247685503E-4</c:v>
                </c:pt>
                <c:pt idx="691">
                  <c:v>9.3712817969168131E-4</c:v>
                </c:pt>
                <c:pt idx="692">
                  <c:v>9.3534546175144109E-4</c:v>
                </c:pt>
                <c:pt idx="693">
                  <c:v>9.3347646281942756E-4</c:v>
                </c:pt>
                <c:pt idx="694">
                  <c:v>9.3152187528232388E-4</c:v>
                </c:pt>
                <c:pt idx="695">
                  <c:v>9.2948242952517967E-4</c:v>
                </c:pt>
                <c:pt idx="696">
                  <c:v>9.2735889368279788E-4</c:v>
                </c:pt>
                <c:pt idx="697">
                  <c:v>9.2515207336736052E-4</c:v>
                </c:pt>
                <c:pt idx="698">
                  <c:v>9.2286281137237813E-4</c:v>
                </c:pt>
                <c:pt idx="699">
                  <c:v>9.204919873529216E-4</c:v>
                </c:pt>
                <c:pt idx="700">
                  <c:v>9.1804051748214043E-4</c:v>
                </c:pt>
                <c:pt idx="701">
                  <c:v>9.155093540841213E-4</c:v>
                </c:pt>
                <c:pt idx="702">
                  <c:v>9.128994852431639E-4</c:v>
                </c:pt>
                <c:pt idx="703">
                  <c:v>9.102119343894886E-4</c:v>
                </c:pt>
                <c:pt idx="704">
                  <c:v>9.0744775986150773E-4</c:v>
                </c:pt>
                <c:pt idx="705">
                  <c:v>9.0460805444481118E-4</c:v>
                </c:pt>
                <c:pt idx="706">
                  <c:v>9.0169394488789347E-4</c:v>
                </c:pt>
                <c:pt idx="707">
                  <c:v>8.9870659139489246E-4</c:v>
                </c:pt>
                <c:pt idx="708">
                  <c:v>8.9564718709542483E-4</c:v>
                </c:pt>
                <c:pt idx="709">
                  <c:v>8.9251695749174029E-4</c:v>
                </c:pt>
                <c:pt idx="710">
                  <c:v>8.8931715988343552E-4</c:v>
                </c:pt>
                <c:pt idx="711">
                  <c:v>8.8604908276988684E-4</c:v>
                </c:pt>
                <c:pt idx="712">
                  <c:v>8.8271404523074107E-4</c:v>
                </c:pt>
                <c:pt idx="713">
                  <c:v>8.7931339628464296E-4</c:v>
                </c:pt>
                <c:pt idx="714">
                  <c:v>8.758485142265713E-4</c:v>
                </c:pt>
                <c:pt idx="715">
                  <c:v>8.7232080594403568E-4</c:v>
                </c:pt>
                <c:pt idx="716">
                  <c:v>8.6873170621249633E-4</c:v>
                </c:pt>
                <c:pt idx="717">
                  <c:v>8.6508267697033166E-4</c:v>
                </c:pt>
                <c:pt idx="718">
                  <c:v>8.6137520657375024E-4</c:v>
                </c:pt>
                <c:pt idx="719">
                  <c:v>8.5761080903199946E-4</c:v>
                </c:pt>
                <c:pt idx="720">
                  <c:v>8.5379102322332443E-4</c:v>
                </c:pt>
                <c:pt idx="721">
                  <c:v>8.4991741209203243E-4</c:v>
                </c:pt>
                <c:pt idx="722">
                  <c:v>8.4599156182718876E-4</c:v>
                </c:pt>
                <c:pt idx="723">
                  <c:v>8.4201508102334395E-4</c:v>
                </c:pt>
                <c:pt idx="724">
                  <c:v>8.3798959982379873E-4</c:v>
                </c:pt>
                <c:pt idx="725">
                  <c:v>8.3391676904690968E-4</c:v>
                </c:pt>
                <c:pt idx="726">
                  <c:v>8.2979825929592986E-4</c:v>
                </c:pt>
                <c:pt idx="727">
                  <c:v>8.2563576005294996E-4</c:v>
                </c:pt>
                <c:pt idx="728">
                  <c:v>8.2143097875744559E-4</c:v>
                </c:pt>
                <c:pt idx="729">
                  <c:v>8.1718563987006319E-4</c:v>
                </c:pt>
                <c:pt idx="730">
                  <c:v>8.1290148392215386E-4</c:v>
                </c:pt>
                <c:pt idx="731">
                  <c:v>8.0858026655171661E-4</c:v>
                </c:pt>
                <c:pt idx="732">
                  <c:v>8.042237575263167E-4</c:v>
                </c:pt>
                <c:pt idx="733">
                  <c:v>7.9983373975367413E-4</c:v>
                </c:pt>
                <c:pt idx="734">
                  <c:v>7.9541200828047039E-4</c:v>
                </c:pt>
                <c:pt idx="735">
                  <c:v>7.9096036928015317E-4</c:v>
                </c:pt>
                <c:pt idx="736">
                  <c:v>7.8648063903028701E-4</c:v>
                </c:pt>
                <c:pt idx="737">
                  <c:v>7.8197464288024942E-4</c:v>
                </c:pt>
                <c:pt idx="738">
                  <c:v>7.7744421420990564E-4</c:v>
                </c:pt>
                <c:pt idx="739">
                  <c:v>7.7289119337995999E-4</c:v>
                </c:pt>
                <c:pt idx="740">
                  <c:v>7.6831742667478873E-4</c:v>
                </c:pt>
                <c:pt idx="741">
                  <c:v>7.63724765238396E-4</c:v>
                </c:pt>
                <c:pt idx="742">
                  <c:v>7.5911506400430401E-4</c:v>
                </c:pt>
                <c:pt idx="743">
                  <c:v>7.5449018062008879E-4</c:v>
                </c:pt>
                <c:pt idx="744">
                  <c:v>7.498519743673785E-4</c:v>
                </c:pt>
                <c:pt idx="745">
                  <c:v>7.4520230507800793E-4</c:v>
                </c:pt>
                <c:pt idx="746">
                  <c:v>7.4054303204721295E-4</c:v>
                </c:pt>
                <c:pt idx="747">
                  <c:v>7.3587601294457055E-4</c:v>
                </c:pt>
                <c:pt idx="748">
                  <c:v>7.312031027235078E-4</c:v>
                </c:pt>
                <c:pt idx="749">
                  <c:v>7.2652615253020756E-4</c:v>
                </c:pt>
                <c:pt idx="750">
                  <c:v>7.218470086126841E-4</c:v>
                </c:pt>
                <c:pt idx="751">
                  <c:v>7.1716751123086396E-4</c:v>
                </c:pt>
                <c:pt idx="752">
                  <c:v>7.1248949356848281E-4</c:v>
                </c:pt>
                <c:pt idx="753">
                  <c:v>7.0781478064760902E-4</c:v>
                </c:pt>
                <c:pt idx="754">
                  <c:v>7.031451882466384E-4</c:v>
                </c:pt>
                <c:pt idx="755">
                  <c:v>6.984825218225698E-4</c:v>
                </c:pt>
                <c:pt idx="756">
                  <c:v>6.9382857543840999E-4</c:v>
                </c:pt>
                <c:pt idx="757">
                  <c:v>6.8918513069648785E-4</c:v>
                </c:pt>
                <c:pt idx="758">
                  <c:v>6.8455395567858278E-4</c:v>
                </c:pt>
                <c:pt idx="759">
                  <c:v>6.7993680389360849E-4</c:v>
                </c:pt>
                <c:pt idx="760">
                  <c:v>6.75335413233739E-4</c:v>
                </c:pt>
                <c:pt idx="761">
                  <c:v>6.7075150493979042E-4</c:v>
                </c:pt>
                <c:pt idx="762">
                  <c:v>6.6618678257663309E-4</c:v>
                </c:pt>
                <c:pt idx="763">
                  <c:v>6.6164293101952064E-4</c:v>
                </c:pt>
                <c:pt idx="764">
                  <c:v>6.5712161545209585E-4</c:v>
                </c:pt>
                <c:pt idx="765">
                  <c:v>6.5262448037687671E-4</c:v>
                </c:pt>
                <c:pt idx="766">
                  <c:v>6.4815314863906888E-4</c:v>
                </c:pt>
                <c:pt idx="767">
                  <c:v>6.4370922046444814E-4</c:v>
                </c:pt>
                <c:pt idx="768">
                  <c:v>6.3929427251211042E-4</c:v>
                </c:pt>
                <c:pt idx="769">
                  <c:v>6.3490985694288993E-4</c:v>
                </c:pt>
                <c:pt idx="770">
                  <c:v>6.3055750050417696E-4</c:v>
                </c:pt>
                <c:pt idx="771">
                  <c:v>6.2623870363191889E-4</c:v>
                </c:pt>
                <c:pt idx="772">
                  <c:v>6.2195493957051978E-4</c:v>
                </c:pt>
                <c:pt idx="773">
                  <c:v>6.1770765351142098E-4</c:v>
                </c:pt>
                <c:pt idx="774">
                  <c:v>6.1349826175102881E-4</c:v>
                </c:pt>
                <c:pt idx="775">
                  <c:v>6.0932815086874221E-4</c:v>
                </c:pt>
                <c:pt idx="776">
                  <c:v>6.051986769257541E-4</c:v>
                </c:pt>
                <c:pt idx="777">
                  <c:v>6.0111116468530346E-4</c:v>
                </c:pt>
                <c:pt idx="778">
                  <c:v>5.9706690685506505E-4</c:v>
                </c:pt>
                <c:pt idx="779">
                  <c:v>5.9306716335230777E-4</c:v>
                </c:pt>
                <c:pt idx="780">
                  <c:v>5.8911316059244597E-4</c:v>
                </c:pt>
                <c:pt idx="781">
                  <c:v>5.8520609080164529E-4</c:v>
                </c:pt>
                <c:pt idx="782">
                  <c:v>5.8134711135401744E-4</c:v>
                </c:pt>
                <c:pt idx="783">
                  <c:v>5.7753734413402589E-4</c:v>
                </c:pt>
                <c:pt idx="784">
                  <c:v>5.7377787492466769E-4</c:v>
                </c:pt>
                <c:pt idx="785">
                  <c:v>5.70069752821925E-4</c:v>
                </c:pt>
                <c:pt idx="786">
                  <c:v>5.6641398967606927E-4</c:v>
                </c:pt>
                <c:pt idx="787">
                  <c:v>5.6281155956026127E-4</c:v>
                </c:pt>
                <c:pt idx="788">
                  <c:v>5.592633982669581E-4</c:v>
                </c:pt>
                <c:pt idx="789">
                  <c:v>5.5577040283257505E-4</c:v>
                </c:pt>
                <c:pt idx="790">
                  <c:v>5.5233343109082679E-4</c:v>
                </c:pt>
                <c:pt idx="791">
                  <c:v>5.4895330125516743E-4</c:v>
                </c:pt>
                <c:pt idx="792">
                  <c:v>5.4563079153070802E-4</c:v>
                </c:pt>
                <c:pt idx="793">
                  <c:v>5.4236663975597895E-4</c:v>
                </c:pt>
                <c:pt idx="794">
                  <c:v>5.391615430748709E-4</c:v>
                </c:pt>
                <c:pt idx="795">
                  <c:v>5.3601615763906516E-4</c:v>
                </c:pt>
                <c:pt idx="796">
                  <c:v>5.3293109834124774E-4</c:v>
                </c:pt>
                <c:pt idx="797">
                  <c:v>5.2990693857935564E-4</c:v>
                </c:pt>
                <c:pt idx="798">
                  <c:v>5.2694421005210256E-4</c:v>
                </c:pt>
                <c:pt idx="799">
                  <c:v>5.2404340258598709E-4</c:v>
                </c:pt>
                <c:pt idx="800">
                  <c:v>5.212049639939599E-4</c:v>
                </c:pt>
                <c:pt idx="801">
                  <c:v>5.1842929996591327E-4</c:v>
                </c:pt>
                <c:pt idx="802">
                  <c:v>5.1571677399111333E-4</c:v>
                </c:pt>
                <c:pt idx="803">
                  <c:v>5.1306770731267878E-4</c:v>
                </c:pt>
                <c:pt idx="804">
                  <c:v>5.1048237891417102E-4</c:v>
                </c:pt>
                <c:pt idx="805">
                  <c:v>5.0796102553834935E-4</c:v>
                </c:pt>
                <c:pt idx="806">
                  <c:v>5.0550384173809614E-4</c:v>
                </c:pt>
                <c:pt idx="807">
                  <c:v>5.0311097995950512E-4</c:v>
                </c:pt>
                <c:pt idx="808">
                  <c:v>5.0078255065708879E-4</c:v>
                </c:pt>
                <c:pt idx="809">
                  <c:v>4.9851862244103902E-4</c:v>
                </c:pt>
                <c:pt idx="810">
                  <c:v>4.9631922225643369E-4</c:v>
                </c:pt>
                <c:pt idx="811">
                  <c:v>4.9418433559427345E-4</c:v>
                </c:pt>
                <c:pt idx="812">
                  <c:v>4.9211390673418477E-4</c:v>
                </c:pt>
                <c:pt idx="813">
                  <c:v>4.901078390186081E-4</c:v>
                </c:pt>
                <c:pt idx="814">
                  <c:v>4.8816599515825825E-4</c:v>
                </c:pt>
                <c:pt idx="815">
                  <c:v>4.8628819756861796E-4</c:v>
                </c:pt>
                <c:pt idx="816">
                  <c:v>4.8447422873719215E-4</c:v>
                </c:pt>
                <c:pt idx="817">
                  <c:v>4.8272383162122507E-4</c:v>
                </c:pt>
                <c:pt idx="818">
                  <c:v>4.8103671007556357E-4</c:v>
                </c:pt>
                <c:pt idx="819">
                  <c:v>4.7941252931029939E-4</c:v>
                </c:pt>
                <c:pt idx="820">
                  <c:v>4.7785091637782723E-4</c:v>
                </c:pt>
                <c:pt idx="821">
                  <c:v>4.7635146068889065E-4</c:v>
                </c:pt>
                <c:pt idx="822">
                  <c:v>4.7491371455720533E-4</c:v>
                </c:pt>
                <c:pt idx="823">
                  <c:v>4.7353719377217295E-4</c:v>
                </c:pt>
                <c:pt idx="824">
                  <c:v>4.7222137819922247E-4</c:v>
                </c:pt>
                <c:pt idx="825">
                  <c:v>4.709657124072474E-4</c:v>
                </c:pt>
                <c:pt idx="826">
                  <c:v>4.6976960632260972E-4</c:v>
                </c:pt>
                <c:pt idx="827">
                  <c:v>4.6863243590914588E-4</c:v>
                </c:pt>
                <c:pt idx="828">
                  <c:v>4.6755354387358213E-4</c:v>
                </c:pt>
                <c:pt idx="829">
                  <c:v>4.6653224039575259E-4</c:v>
                </c:pt>
                <c:pt idx="830">
                  <c:v>4.6556780388297983E-4</c:v>
                </c:pt>
                <c:pt idx="831">
                  <c:v>4.6465948174796354E-4</c:v>
                </c:pt>
                <c:pt idx="832">
                  <c:v>4.6380649120948876E-4</c:v>
                </c:pt>
                <c:pt idx="833">
                  <c:v>4.6300802011525635E-4</c:v>
                </c:pt>
                <c:pt idx="834">
                  <c:v>4.6226322778611167E-4</c:v>
                </c:pt>
                <c:pt idx="835">
                  <c:v>4.6157124588091971E-4</c:v>
                </c:pt>
                <c:pt idx="836">
                  <c:v>4.6093117928132745E-4</c:v>
                </c:pt>
                <c:pt idx="837">
                  <c:v>4.6034210699562517E-4</c:v>
                </c:pt>
                <c:pt idx="838">
                  <c:v>4.5980308308090961E-4</c:v>
                </c:pt>
                <c:pt idx="839">
                  <c:v>4.5931313758271593E-4</c:v>
                </c:pt>
                <c:pt idx="840">
                  <c:v>4.5887127749129428E-4</c:v>
                </c:pt>
                <c:pt idx="841">
                  <c:v>4.5847648771366479E-4</c:v>
                </c:pt>
                <c:pt idx="842">
                  <c:v>4.5812773206059011E-4</c:v>
                </c:pt>
                <c:pt idx="843">
                  <c:v>4.5782395424757001E-4</c:v>
                </c:pt>
                <c:pt idx="844">
                  <c:v>4.5756407890897103E-4</c:v>
                </c:pt>
                <c:pt idx="845">
                  <c:v>4.5734701262436833E-4</c:v>
                </c:pt>
                <c:pt idx="846">
                  <c:v>4.571716449561824E-4</c:v>
                </c:pt>
                <c:pt idx="847">
                  <c:v>4.570368494976702E-4</c:v>
                </c:pt>
                <c:pt idx="848">
                  <c:v>4.5694148493032651E-4</c:v>
                </c:pt>
                <c:pt idx="849">
                  <c:v>4.5688439608974294E-4</c:v>
                </c:pt>
                <c:pt idx="850">
                  <c:v>4.5686441503894795E-4</c:v>
                </c:pt>
                <c:pt idx="851">
                  <c:v>4.5688036214827123E-4</c:v>
                </c:pt>
                <c:pt idx="852">
                  <c:v>4.5693104718074081E-4</c:v>
                </c:pt>
                <c:pt idx="853">
                  <c:v>4.5701527038203232E-4</c:v>
                </c:pt>
                <c:pt idx="854">
                  <c:v>4.5713182357397833E-4</c:v>
                </c:pt>
                <c:pt idx="855">
                  <c:v>4.5727949125064731E-4</c:v>
                </c:pt>
                <c:pt idx="856">
                  <c:v>4.5745705167598774E-4</c:v>
                </c:pt>
                <c:pt idx="857">
                  <c:v>4.5766327798204333E-4</c:v>
                </c:pt>
                <c:pt idx="858">
                  <c:v>4.5789693926673628E-4</c:v>
                </c:pt>
                <c:pt idx="859">
                  <c:v>4.581568016902181E-4</c:v>
                </c:pt>
                <c:pt idx="860">
                  <c:v>4.5844162956878884E-4</c:v>
                </c:pt>
                <c:pt idx="861">
                  <c:v>4.587501864653847E-4</c:v>
                </c:pt>
                <c:pt idx="862">
                  <c:v>4.5908123627563812E-4</c:v>
                </c:pt>
                <c:pt idx="863">
                  <c:v>4.5943354430852309E-4</c:v>
                </c:pt>
                <c:pt idx="864">
                  <c:v>4.5980587836059349E-4</c:v>
                </c:pt>
                <c:pt idx="865">
                  <c:v>4.6019700978283489E-4</c:v>
                </c:pt>
                <c:pt idx="866">
                  <c:v>4.6060571453916048E-4</c:v>
                </c:pt>
                <c:pt idx="867">
                  <c:v>4.6103077425557401E-4</c:v>
                </c:pt>
                <c:pt idx="868">
                  <c:v>4.6147097725905521E-4</c:v>
                </c:pt>
                <c:pt idx="869">
                  <c:v>4.6192511960520559E-4</c:v>
                </c:pt>
                <c:pt idx="870">
                  <c:v>4.6239200609372671E-4</c:v>
                </c:pt>
                <c:pt idx="871">
                  <c:v>4.6287045127080414E-4</c:v>
                </c:pt>
                <c:pt idx="872">
                  <c:v>4.6335928041747743E-4</c:v>
                </c:pt>
                <c:pt idx="873">
                  <c:v>4.6385733052309845E-4</c:v>
                </c:pt>
                <c:pt idx="874">
                  <c:v>4.6436345124300094E-4</c:v>
                </c:pt>
                <c:pt idx="875">
                  <c:v>4.6487650583949488E-4</c:v>
                </c:pt>
                <c:pt idx="876">
                  <c:v>4.6539537210534324E-4</c:v>
                </c:pt>
                <c:pt idx="877">
                  <c:v>4.6591894326888163E-4</c:v>
                </c:pt>
                <c:pt idx="878">
                  <c:v>4.6644612887995572E-4</c:v>
                </c:pt>
                <c:pt idx="879">
                  <c:v>4.6697585567588389E-4</c:v>
                </c:pt>
                <c:pt idx="880">
                  <c:v>4.6750706842665641E-4</c:v>
                </c:pt>
                <c:pt idx="881">
                  <c:v>4.6803873075861312E-4</c:v>
                </c:pt>
                <c:pt idx="882">
                  <c:v>4.6856982595586409E-4</c:v>
                </c:pt>
                <c:pt idx="883">
                  <c:v>4.6909935773872569E-4</c:v>
                </c:pt>
                <c:pt idx="884">
                  <c:v>4.6962635101848875E-4</c:v>
                </c:pt>
                <c:pt idx="885">
                  <c:v>4.7014985262783124E-4</c:v>
                </c:pt>
                <c:pt idx="886">
                  <c:v>4.7066893202625119E-4</c:v>
                </c:pt>
                <c:pt idx="887">
                  <c:v>4.7118268197986722E-4</c:v>
                </c:pt>
                <c:pt idx="888">
                  <c:v>4.7169021921501824E-4</c:v>
                </c:pt>
                <c:pt idx="889">
                  <c:v>4.7219068504506716E-4</c:v>
                </c:pt>
                <c:pt idx="890">
                  <c:v>4.7268324596988265E-4</c:v>
                </c:pt>
                <c:pt idx="891">
                  <c:v>4.7316709424746452E-4</c:v>
                </c:pt>
                <c:pt idx="892">
                  <c:v>4.7364144843723723E-4</c:v>
                </c:pt>
                <c:pt idx="893">
                  <c:v>4.7410555391454124E-4</c:v>
                </c:pt>
                <c:pt idx="894">
                  <c:v>4.7455868335589458E-4</c:v>
                </c:pt>
                <c:pt idx="895">
                  <c:v>4.750001371946138E-4</c:v>
                </c:pt>
                <c:pt idx="896">
                  <c:v>4.7542924404643164E-4</c:v>
                </c:pt>
                <c:pt idx="897">
                  <c:v>4.7584536110475848E-4</c:v>
                </c:pt>
                <c:pt idx="898">
                  <c:v>4.7624787450528081E-4</c:v>
                </c:pt>
                <c:pt idx="899">
                  <c:v>4.7663619965960759E-4</c:v>
                </c:pt>
                <c:pt idx="900">
                  <c:v>4.7700978155772254E-4</c:v>
                </c:pt>
                <c:pt idx="901">
                  <c:v>4.7736809503901424E-4</c:v>
                </c:pt>
                <c:pt idx="902">
                  <c:v>4.7771064503170167E-4</c:v>
                </c:pt>
                <c:pt idx="903">
                  <c:v>4.7803696676049744E-4</c:v>
                </c:pt>
                <c:pt idx="904">
                  <c:v>4.7834662592238255E-4</c:v>
                </c:pt>
                <c:pt idx="905">
                  <c:v>4.7863921883040697E-4</c:v>
                </c:pt>
                <c:pt idx="906">
                  <c:v>4.7891437252544841E-4</c:v>
                </c:pt>
                <c:pt idx="907">
                  <c:v>4.7917174485591216E-4</c:v>
                </c:pt>
                <c:pt idx="908">
                  <c:v>4.7941102452536796E-4</c:v>
                </c:pt>
                <c:pt idx="909">
                  <c:v>4.7963193110816908E-4</c:v>
                </c:pt>
                <c:pt idx="910">
                  <c:v>4.798342150331206E-4</c:v>
                </c:pt>
                <c:pt idx="911">
                  <c:v>4.8001765753530237E-4</c:v>
                </c:pt>
                <c:pt idx="912">
                  <c:v>4.8018207057618075E-4</c:v>
                </c:pt>
                <c:pt idx="913">
                  <c:v>4.8032729673217443E-4</c:v>
                </c:pt>
                <c:pt idx="914">
                  <c:v>4.8045320905188191E-4</c:v>
                </c:pt>
                <c:pt idx="915">
                  <c:v>4.8055971088219104E-4</c:v>
                </c:pt>
                <c:pt idx="916">
                  <c:v>4.8064673566354391E-4</c:v>
                </c:pt>
                <c:pt idx="917">
                  <c:v>4.8071424669464662E-4</c:v>
                </c:pt>
                <c:pt idx="918">
                  <c:v>4.8076223686695192E-4</c:v>
                </c:pt>
                <c:pt idx="919">
                  <c:v>4.8079072836926815E-4</c:v>
                </c:pt>
                <c:pt idx="920">
                  <c:v>4.8079977236288683E-4</c:v>
                </c:pt>
                <c:pt idx="921">
                  <c:v>4.807894486276414E-4</c:v>
                </c:pt>
                <c:pt idx="922">
                  <c:v>4.8075986517934872E-4</c:v>
                </c:pt>
                <c:pt idx="923">
                  <c:v>4.8071115785910099E-4</c:v>
                </c:pt>
                <c:pt idx="924">
                  <c:v>4.806434898949247E-4</c:v>
                </c:pt>
                <c:pt idx="925">
                  <c:v>4.8055705143632807E-4</c:v>
                </c:pt>
                <c:pt idx="926">
                  <c:v>4.8045205906230629E-4</c:v>
                </c:pt>
                <c:pt idx="927">
                  <c:v>4.8032875526338804E-4</c:v>
                </c:pt>
                <c:pt idx="928">
                  <c:v>4.8018740789833569E-4</c:v>
                </c:pt>
                <c:pt idx="929">
                  <c:v>4.8002830962614608E-4</c:v>
                </c:pt>
                <c:pt idx="930">
                  <c:v>4.7985177731400813E-4</c:v>
                </c:pt>
                <c:pt idx="931">
                  <c:v>4.7965815142191607E-4</c:v>
                </c:pt>
                <c:pt idx="932">
                  <c:v>4.7944779536464327E-4</c:v>
                </c:pt>
                <c:pt idx="933">
                  <c:v>4.7922109485182144E-4</c:v>
                </c:pt>
                <c:pt idx="934">
                  <c:v>4.7897845720687693E-4</c:v>
                </c:pt>
                <c:pt idx="935">
                  <c:v>4.787203106656098E-4</c:v>
                </c:pt>
                <c:pt idx="936">
                  <c:v>4.7844710365521295E-4</c:v>
                </c:pt>
                <c:pt idx="937">
                  <c:v>4.7815930405455581E-4</c:v>
                </c:pt>
                <c:pt idx="938">
                  <c:v>4.7785739843657002E-4</c:v>
                </c:pt>
                <c:pt idx="939">
                  <c:v>4.7754189129359465E-4</c:v>
                </c:pt>
                <c:pt idx="940">
                  <c:v>4.7721330424656098E-4</c:v>
                </c:pt>
                <c:pt idx="941">
                  <c:v>4.7687217523889993E-4</c:v>
                </c:pt>
                <c:pt idx="942">
                  <c:v>4.7651905771608968E-4</c:v>
                </c:pt>
                <c:pt idx="943">
                  <c:v>4.7615451979175657E-4</c:v>
                </c:pt>
                <c:pt idx="944">
                  <c:v>4.7577914340126608E-4</c:v>
                </c:pt>
                <c:pt idx="945">
                  <c:v>4.7539352344375666E-4</c:v>
                </c:pt>
                <c:pt idx="946">
                  <c:v>4.749982669135676E-4</c:v>
                </c:pt>
                <c:pt idx="947">
                  <c:v>4.7459399202203428E-4</c:v>
                </c:pt>
                <c:pt idx="948">
                  <c:v>4.7418132731062967E-4</c:v>
                </c:pt>
                <c:pt idx="949">
                  <c:v>4.7376091075643933E-4</c:v>
                </c:pt>
                <c:pt idx="950">
                  <c:v>4.7333338887096173E-4</c:v>
                </c:pt>
                <c:pt idx="951">
                  <c:v>4.7289941579324043E-4</c:v>
                </c:pt>
                <c:pt idx="952">
                  <c:v>4.7245965237832936E-4</c:v>
                </c:pt>
                <c:pt idx="953">
                  <c:v>4.7201476528210069E-4</c:v>
                </c:pt>
                <c:pt idx="954">
                  <c:v>4.7156542604341579E-4</c:v>
                </c:pt>
                <c:pt idx="955">
                  <c:v>4.711123101646684E-4</c:v>
                </c:pt>
                <c:pt idx="956">
                  <c:v>4.7065609619171856E-4</c:v>
                </c:pt>
                <c:pt idx="957">
                  <c:v>4.7019746479423522E-4</c:v>
                </c:pt>
                <c:pt idx="958">
                  <c:v>4.6973709784746111E-4</c:v>
                </c:pt>
                <c:pt idx="959">
                  <c:v>4.6927567751641315E-4</c:v>
                </c:pt>
                <c:pt idx="960">
                  <c:v>4.6881388534352885E-4</c:v>
                </c:pt>
                <c:pt idx="961">
                  <c:v>4.683524013407677E-4</c:v>
                </c:pt>
                <c:pt idx="962">
                  <c:v>4.6789190308715574E-4</c:v>
                </c:pt>
                <c:pt idx="963">
                  <c:v>4.6743306483278352E-4</c:v>
                </c:pt>
                <c:pt idx="964">
                  <c:v>4.6697655661022923E-4</c:v>
                </c:pt>
                <c:pt idx="965">
                  <c:v>4.6652304335439201E-4</c:v>
                </c:pt>
                <c:pt idx="966">
                  <c:v>4.6607318403169728E-4</c:v>
                </c:pt>
                <c:pt idx="967">
                  <c:v>4.656276307796403E-4</c:v>
                </c:pt>
                <c:pt idx="968">
                  <c:v>4.6518702805759953E-4</c:v>
                </c:pt>
                <c:pt idx="969">
                  <c:v>4.6475201180986572E-4</c:v>
                </c:pt>
                <c:pt idx="970">
                  <c:v>4.6432320864179513E-4</c:v>
                </c:pt>
                <c:pt idx="971">
                  <c:v>4.6390123500999802E-4</c:v>
                </c:pt>
                <c:pt idx="972">
                  <c:v>4.6348669642744483E-4</c:v>
                </c:pt>
                <c:pt idx="973">
                  <c:v>4.6308018668436593E-4</c:v>
                </c:pt>
                <c:pt idx="974">
                  <c:v>4.6268228708579715E-4</c:v>
                </c:pt>
                <c:pt idx="975">
                  <c:v>4.6229356570660728E-4</c:v>
                </c:pt>
                <c:pt idx="976">
                  <c:v>4.619145766648237E-4</c:v>
                </c:pt>
                <c:pt idx="977">
                  <c:v>4.6154585941404953E-4</c:v>
                </c:pt>
                <c:pt idx="978">
                  <c:v>4.6118793805575411E-4</c:v>
                </c:pt>
                <c:pt idx="979">
                  <c:v>4.6084132067218111E-4</c:v>
                </c:pt>
                <c:pt idx="980">
                  <c:v>4.6050649868061282E-4</c:v>
                </c:pt>
                <c:pt idx="981">
                  <c:v>4.6018394620968794E-4</c:v>
                </c:pt>
                <c:pt idx="982">
                  <c:v>4.5987411949846726E-4</c:v>
                </c:pt>
                <c:pt idx="983">
                  <c:v>4.5957745631889101E-4</c:v>
                </c:pt>
                <c:pt idx="984">
                  <c:v>4.5929437542227813E-4</c:v>
                </c:pt>
                <c:pt idx="985">
                  <c:v>4.5902527601044503E-4</c:v>
                </c:pt>
                <c:pt idx="986">
                  <c:v>4.5877053723205615E-4</c:v>
                </c:pt>
                <c:pt idx="987">
                  <c:v>4.5853051770472887E-4</c:v>
                </c:pt>
                <c:pt idx="988">
                  <c:v>4.5830555506343082E-4</c:v>
                </c:pt>
                <c:pt idx="989">
                  <c:v>4.5809596553565609E-4</c:v>
                </c:pt>
                <c:pt idx="990">
                  <c:v>4.57902043543852E-4</c:v>
                </c:pt>
                <c:pt idx="991">
                  <c:v>4.5772406133552012E-4</c:v>
                </c:pt>
                <c:pt idx="992">
                  <c:v>4.5756226864140909E-4</c:v>
                </c:pt>
                <c:pt idx="993">
                  <c:v>4.5741689236215974E-4</c:v>
                </c:pt>
                <c:pt idx="994">
                  <c:v>4.572881362837558E-4</c:v>
                </c:pt>
                <c:pt idx="995">
                  <c:v>4.5717618082208474E-4</c:v>
                </c:pt>
                <c:pt idx="996">
                  <c:v>4.5708118279688632E-4</c:v>
                </c:pt>
                <c:pt idx="997">
                  <c:v>4.5700327523534741E-4</c:v>
                </c:pt>
                <c:pt idx="998">
                  <c:v>4.5694256720553911E-4</c:v>
                </c:pt>
                <c:pt idx="999">
                  <c:v>4.568991436798976E-4</c:v>
                </c:pt>
                <c:pt idx="1000">
                  <c:v>4.5687306542888199E-4</c:v>
                </c:pt>
              </c:numCache>
            </c:numRef>
          </c:yVal>
          <c:smooth val="1"/>
        </c:ser>
        <c:ser>
          <c:idx val="3"/>
          <c:order val="3"/>
          <c:tx>
            <c:v>2nd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  <c:pt idx="6">
                  <c:v>0.6000000000000002</c:v>
                </c:pt>
                <c:pt idx="7">
                  <c:v>0.70000000000000018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8.2000000000000011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32.300000000000004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32.800000000000004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33.300000000000004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33.800000000000004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34.300000000000004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34.800000000000004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35.300000000000004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35.800000000000004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36.300000000000004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36.800000000000004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37.300000000000004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37.800000000000004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38.300000000000004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38.800000000000004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39.300000000000004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39.800000000000004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40.300000000000004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40.800000000000004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Sheet1!$G$2:$G$1002</c:f>
              <c:numCache>
                <c:formatCode>0.00E+00</c:formatCode>
                <c:ptCount val="1001"/>
                <c:pt idx="0">
                  <c:v>8.0079998491465237E-4</c:v>
                </c:pt>
                <c:pt idx="1">
                  <c:v>8.007912884307061E-4</c:v>
                </c:pt>
                <c:pt idx="2">
                  <c:v>8.0079128843069949E-4</c:v>
                </c:pt>
                <c:pt idx="3">
                  <c:v>8.0079186791840536E-4</c:v>
                </c:pt>
                <c:pt idx="4">
                  <c:v>8.0079360853379882E-4</c:v>
                </c:pt>
                <c:pt idx="5">
                  <c:v>8.0079651673762057E-4</c:v>
                </c:pt>
                <c:pt idx="6">
                  <c:v>8.0080060331081033E-4</c:v>
                </c:pt>
                <c:pt idx="7">
                  <c:v>8.0080588337402326E-4</c:v>
                </c:pt>
                <c:pt idx="8">
                  <c:v>8.00812376414906E-4</c:v>
                </c:pt>
                <c:pt idx="9">
                  <c:v>8.0082010632304503E-4</c:v>
                </c:pt>
                <c:pt idx="10">
                  <c:v>8.0082910143252587E-4</c:v>
                </c:pt>
                <c:pt idx="11">
                  <c:v>8.0083939457198969E-4</c:v>
                </c:pt>
                <c:pt idx="12">
                  <c:v>8.0085102312209462E-4</c:v>
                </c:pt>
                <c:pt idx="13">
                  <c:v>8.0086402908021684E-4</c:v>
                </c:pt>
                <c:pt idx="14">
                  <c:v>8.0087845913227635E-4</c:v>
                </c:pt>
                <c:pt idx="15">
                  <c:v>8.0089436473149091E-4</c:v>
                </c:pt>
                <c:pt idx="16">
                  <c:v>8.0091180218389826E-4</c:v>
                </c:pt>
                <c:pt idx="17">
                  <c:v>8.0093083274042755E-4</c:v>
                </c:pt>
                <c:pt idx="18">
                  <c:v>8.0095152269531731E-4</c:v>
                </c:pt>
                <c:pt idx="19">
                  <c:v>8.0097394349064506E-4</c:v>
                </c:pt>
                <c:pt idx="20">
                  <c:v>8.0099817182671326E-4</c:v>
                </c:pt>
                <c:pt idx="21">
                  <c:v>8.0102428977804564E-4</c:v>
                </c:pt>
                <c:pt idx="22">
                  <c:v>8.0105238491469258E-4</c:v>
                </c:pt>
                <c:pt idx="23">
                  <c:v>8.0108255042857918E-4</c:v>
                </c:pt>
                <c:pt idx="24">
                  <c:v>8.0111488526457086E-4</c:v>
                </c:pt>
                <c:pt idx="25">
                  <c:v>8.0114949425594663E-4</c:v>
                </c:pt>
                <c:pt idx="26">
                  <c:v>8.0118648826394204E-4</c:v>
                </c:pt>
                <c:pt idx="27">
                  <c:v>8.0122598432102413E-4</c:v>
                </c:pt>
                <c:pt idx="28">
                  <c:v>8.0126810577752731E-4</c:v>
                </c:pt>
                <c:pt idx="29">
                  <c:v>8.0131298245129554E-4</c:v>
                </c:pt>
                <c:pt idx="30">
                  <c:v>8.0136075077994016E-4</c:v>
                </c:pt>
                <c:pt idx="31">
                  <c:v>8.0141155397532398E-4</c:v>
                </c:pt>
                <c:pt idx="32">
                  <c:v>8.0146554217987425E-4</c:v>
                </c:pt>
                <c:pt idx="33">
                  <c:v>8.0152287262430803E-4</c:v>
                </c:pt>
                <c:pt idx="34">
                  <c:v>8.0158370978635157E-4</c:v>
                </c:pt>
                <c:pt idx="35">
                  <c:v>8.0164822555002621E-4</c:v>
                </c:pt>
                <c:pt idx="36">
                  <c:v>8.0171659936506621E-4</c:v>
                </c:pt>
                <c:pt idx="37">
                  <c:v>8.0178901840602477E-4</c:v>
                </c:pt>
                <c:pt idx="38">
                  <c:v>8.0186567773060679E-4</c:v>
                </c:pt>
                <c:pt idx="39">
                  <c:v>8.0194678043679537E-4</c:v>
                </c:pt>
                <c:pt idx="40">
                  <c:v>8.0203253781828627E-4</c:v>
                </c:pt>
                <c:pt idx="41">
                  <c:v>8.0212316951779115E-4</c:v>
                </c:pt>
                <c:pt idx="42">
                  <c:v>8.0221890367770693E-4</c:v>
                </c:pt>
                <c:pt idx="43">
                  <c:v>8.0231997708771262E-4</c:v>
                </c:pt>
                <c:pt idx="44">
                  <c:v>8.0242663532879973E-4</c:v>
                </c:pt>
                <c:pt idx="45">
                  <c:v>8.0253913291325214E-4</c:v>
                </c:pt>
                <c:pt idx="46">
                  <c:v>8.0265773342012782E-4</c:v>
                </c:pt>
                <c:pt idx="47">
                  <c:v>8.0278270962572053E-4</c:v>
                </c:pt>
                <c:pt idx="48">
                  <c:v>8.0291434362856609E-4</c:v>
                </c:pt>
                <c:pt idx="49">
                  <c:v>8.0305292696848576E-4</c:v>
                </c:pt>
                <c:pt idx="50">
                  <c:v>8.031987607392036E-4</c:v>
                </c:pt>
                <c:pt idx="51">
                  <c:v>8.0335215569406649E-4</c:v>
                </c:pt>
                <c:pt idx="52">
                  <c:v>8.0351343234438756E-4</c:v>
                </c:pt>
                <c:pt idx="53">
                  <c:v>8.0368292104995864E-4</c:v>
                </c:pt>
                <c:pt idx="54">
                  <c:v>8.0386096210126204E-4</c:v>
                </c:pt>
                <c:pt idx="55">
                  <c:v>8.0404790579292613E-4</c:v>
                </c:pt>
                <c:pt idx="56">
                  <c:v>8.0424411248797528E-4</c:v>
                </c:pt>
                <c:pt idx="57">
                  <c:v>8.0444995267244261E-4</c:v>
                </c:pt>
                <c:pt idx="58">
                  <c:v>8.0466580699987825E-4</c:v>
                </c:pt>
                <c:pt idx="59">
                  <c:v>8.0489206632536716E-4</c:v>
                </c:pt>
                <c:pt idx="60">
                  <c:v>8.0512913172860168E-4</c:v>
                </c:pt>
                <c:pt idx="61">
                  <c:v>8.0537741452561167E-4</c:v>
                </c:pt>
                <c:pt idx="62">
                  <c:v>8.0563733626876923E-4</c:v>
                </c:pt>
                <c:pt idx="63">
                  <c:v>8.0590932873464633E-4</c:v>
                </c:pt>
                <c:pt idx="64">
                  <c:v>8.061938338993753E-4</c:v>
                </c:pt>
                <c:pt idx="65">
                  <c:v>8.0649130390113744E-4</c:v>
                </c:pt>
                <c:pt idx="66">
                  <c:v>8.0680220098942467E-4</c:v>
                </c:pt>
                <c:pt idx="67">
                  <c:v>8.0712699746073578E-4</c:v>
                </c:pt>
                <c:pt idx="68">
                  <c:v>8.074661755803923E-4</c:v>
                </c:pt>
                <c:pt idx="69">
                  <c:v>8.0782022749014586E-4</c:v>
                </c:pt>
                <c:pt idx="70">
                  <c:v>8.081896551012989E-4</c:v>
                </c:pt>
                <c:pt idx="71">
                  <c:v>8.0857496997304443E-4</c:v>
                </c:pt>
                <c:pt idx="72">
                  <c:v>8.0897669317577425E-4</c:v>
                </c:pt>
                <c:pt idx="73">
                  <c:v>8.0939535513909866E-4</c:v>
                </c:pt>
                <c:pt idx="74">
                  <c:v>8.0983149548435592E-4</c:v>
                </c:pt>
                <c:pt idx="75">
                  <c:v>8.1028566284139158E-4</c:v>
                </c:pt>
                <c:pt idx="76">
                  <c:v>8.1075841464942132E-4</c:v>
                </c:pt>
                <c:pt idx="77">
                  <c:v>8.1125031694180409E-4</c:v>
                </c:pt>
                <c:pt idx="78">
                  <c:v>8.1176194411455957E-4</c:v>
                </c:pt>
                <c:pt idx="79">
                  <c:v>8.1229387867850545E-4</c:v>
                </c:pt>
                <c:pt idx="80">
                  <c:v>8.1284671099488991E-4</c:v>
                </c:pt>
                <c:pt idx="81">
                  <c:v>8.1342103899443002E-4</c:v>
                </c:pt>
                <c:pt idx="82">
                  <c:v>8.1401746787967846E-4</c:v>
                </c:pt>
                <c:pt idx="83">
                  <c:v>8.1463660981066278E-4</c:v>
                </c:pt>
                <c:pt idx="84">
                  <c:v>8.1527908357376458E-4</c:v>
                </c:pt>
                <c:pt idx="85">
                  <c:v>8.1594551423383108E-4</c:v>
                </c:pt>
                <c:pt idx="86">
                  <c:v>8.1663653276953208E-4</c:v>
                </c:pt>
                <c:pt idx="87">
                  <c:v>8.1735277569197748E-4</c:v>
                </c:pt>
                <c:pt idx="88">
                  <c:v>8.1809488464667731E-4</c:v>
                </c:pt>
                <c:pt idx="89">
                  <c:v>8.1886350599889683E-4</c:v>
                </c:pt>
                <c:pt idx="90">
                  <c:v>8.1965929040252498E-4</c:v>
                </c:pt>
                <c:pt idx="91">
                  <c:v>8.2048289235256715E-4</c:v>
                </c:pt>
                <c:pt idx="92">
                  <c:v>8.2133496972141662E-4</c:v>
                </c:pt>
                <c:pt idx="93">
                  <c:v>8.2221618327906008E-4</c:v>
                </c:pt>
                <c:pt idx="94">
                  <c:v>8.2312719619742603E-4</c:v>
                </c:pt>
                <c:pt idx="95">
                  <c:v>8.2406867353907863E-4</c:v>
                </c:pt>
                <c:pt idx="96">
                  <c:v>8.2504128173049428E-4</c:v>
                </c:pt>
                <c:pt idx="97">
                  <c:v>8.2604568802018615E-4</c:v>
                </c:pt>
                <c:pt idx="98">
                  <c:v>8.2708255992196343E-4</c:v>
                </c:pt>
                <c:pt idx="99">
                  <c:v>8.281525646436146E-4</c:v>
                </c:pt>
                <c:pt idx="100">
                  <c:v>8.2925636850136365E-4</c:v>
                </c:pt>
                <c:pt idx="101">
                  <c:v>8.3039463632043485E-4</c:v>
                </c:pt>
                <c:pt idx="102">
                  <c:v>8.3156803082210635E-4</c:v>
                </c:pt>
                <c:pt idx="103">
                  <c:v>8.3277721199765276E-4</c:v>
                </c:pt>
                <c:pt idx="104">
                  <c:v>8.3402283646958415E-4</c:v>
                </c:pt>
                <c:pt idx="105">
                  <c:v>8.353055568406226E-4</c:v>
                </c:pt>
                <c:pt idx="106">
                  <c:v>8.3662602103088042E-4</c:v>
                </c:pt>
                <c:pt idx="107">
                  <c:v>8.3798487160372892E-4</c:v>
                </c:pt>
                <c:pt idx="108">
                  <c:v>8.3938274508083986E-4</c:v>
                </c:pt>
                <c:pt idx="109">
                  <c:v>8.4082027124694053E-4</c:v>
                </c:pt>
                <c:pt idx="110">
                  <c:v>8.4229807244481643E-4</c:v>
                </c:pt>
                <c:pt idx="111">
                  <c:v>8.4381676286112534E-4</c:v>
                </c:pt>
                <c:pt idx="112">
                  <c:v>8.4537694780361012E-4</c:v>
                </c:pt>
                <c:pt idx="113">
                  <c:v>8.4697922297029445E-4</c:v>
                </c:pt>
                <c:pt idx="114">
                  <c:v>8.486241737113002E-4</c:v>
                </c:pt>
                <c:pt idx="115">
                  <c:v>8.5031237428390995E-4</c:v>
                </c:pt>
                <c:pt idx="116">
                  <c:v>8.5204438710152568E-4</c:v>
                </c:pt>
                <c:pt idx="117">
                  <c:v>8.5382076197719958E-4</c:v>
                </c:pt>
                <c:pt idx="118">
                  <c:v>8.5564203536242739E-4</c:v>
                </c:pt>
                <c:pt idx="119">
                  <c:v>8.5750872958188481E-4</c:v>
                </c:pt>
                <c:pt idx="120">
                  <c:v>8.5942135206485196E-4</c:v>
                </c:pt>
                <c:pt idx="121">
                  <c:v>8.6138039457402994E-4</c:v>
                </c:pt>
                <c:pt idx="122">
                  <c:v>8.6338633243250205E-4</c:v>
                </c:pt>
                <c:pt idx="123">
                  <c:v>8.6543962374960727E-4</c:v>
                </c:pt>
                <c:pt idx="124">
                  <c:v>8.6754070864646917E-4</c:v>
                </c:pt>
                <c:pt idx="125">
                  <c:v>8.6969000848198628E-4</c:v>
                </c:pt>
                <c:pt idx="126">
                  <c:v>8.7188792508005554E-4</c:v>
                </c:pt>
                <c:pt idx="127">
                  <c:v>8.7413483995883322E-4</c:v>
                </c:pt>
                <c:pt idx="128">
                  <c:v>8.7643111356284522E-4</c:v>
                </c:pt>
                <c:pt idx="129">
                  <c:v>8.7877708449876266E-4</c:v>
                </c:pt>
                <c:pt idx="130">
                  <c:v>8.8117306877566459E-4</c:v>
                </c:pt>
                <c:pt idx="131">
                  <c:v>8.8361935905061735E-4</c:v>
                </c:pt>
                <c:pt idx="132">
                  <c:v>8.8611622388041805E-4</c:v>
                </c:pt>
                <c:pt idx="133">
                  <c:v>8.8866390698032519E-4</c:v>
                </c:pt>
                <c:pt idx="134">
                  <c:v>8.9126262649063886E-4</c:v>
                </c:pt>
                <c:pt idx="135">
                  <c:v>8.9391257425197287E-4</c:v>
                </c:pt>
                <c:pt idx="136">
                  <c:v>8.966139150900686E-4</c:v>
                </c:pt>
                <c:pt idx="137">
                  <c:v>8.9936678611099484E-4</c:v>
                </c:pt>
                <c:pt idx="138">
                  <c:v>9.0217129600760895E-4</c:v>
                </c:pt>
                <c:pt idx="139">
                  <c:v>9.0502752437811968E-4</c:v>
                </c:pt>
                <c:pt idx="140">
                  <c:v>9.0793552105757167E-4</c:v>
                </c:pt>
                <c:pt idx="141">
                  <c:v>9.1089530546316507E-4</c:v>
                </c:pt>
                <c:pt idx="142">
                  <c:v>9.1390686595420388E-4</c:v>
                </c:pt>
                <c:pt idx="143">
                  <c:v>9.1697015920752588E-4</c:v>
                </c:pt>
                <c:pt idx="144">
                  <c:v>9.2008510960925121E-4</c:v>
                </c:pt>
                <c:pt idx="145">
                  <c:v>9.2325160866370889E-4</c:v>
                </c:pt>
                <c:pt idx="146">
                  <c:v>9.2646951442030049E-4</c:v>
                </c:pt>
                <c:pt idx="147">
                  <c:v>9.2973865091917874E-4</c:v>
                </c:pt>
                <c:pt idx="148">
                  <c:v>9.3305880765651888E-4</c:v>
                </c:pt>
                <c:pt idx="149">
                  <c:v>9.3642973907017725E-4</c:v>
                </c:pt>
                <c:pt idx="150">
                  <c:v>9.3985116404652713E-4</c:v>
                </c:pt>
                <c:pt idx="151">
                  <c:v>9.4332276544925446E-4</c:v>
                </c:pt>
                <c:pt idx="152">
                  <c:v>9.468441896708738E-4</c:v>
                </c:pt>
                <c:pt idx="153">
                  <c:v>9.5041504620768115E-4</c:v>
                </c:pt>
                <c:pt idx="154">
                  <c:v>9.5403490725893582E-4</c:v>
                </c:pt>
                <c:pt idx="155">
                  <c:v>9.5770330735093926E-4</c:v>
                </c:pt>
                <c:pt idx="156">
                  <c:v>9.6141974298673142E-4</c:v>
                </c:pt>
                <c:pt idx="157">
                  <c:v>9.6518367232210846E-4</c:v>
                </c:pt>
                <c:pt idx="158">
                  <c:v>9.6899451486858607E-4</c:v>
                </c:pt>
                <c:pt idx="159">
                  <c:v>9.7285165122400848E-4</c:v>
                </c:pt>
                <c:pt idx="160">
                  <c:v>9.7675442283138366E-4</c:v>
                </c:pt>
                <c:pt idx="161">
                  <c:v>9.8070213176660063E-4</c:v>
                </c:pt>
                <c:pt idx="162">
                  <c:v>9.8469404055557576E-4</c:v>
                </c:pt>
                <c:pt idx="163">
                  <c:v>9.8872937202142542E-4</c:v>
                </c:pt>
                <c:pt idx="164">
                  <c:v>9.9280730916217813E-4</c:v>
                </c:pt>
                <c:pt idx="165">
                  <c:v>9.9692699505957681E-4</c:v>
                </c:pt>
                <c:pt idx="166">
                  <c:v>1.0010875328194451E-3</c:v>
                </c:pt>
                <c:pt idx="167">
                  <c:v>1.0052879855440909E-3</c:v>
                </c:pt>
                <c:pt idx="168">
                  <c:v>1.0095273763372061E-3</c:v>
                </c:pt>
                <c:pt idx="169">
                  <c:v>1.0138046883416598E-3</c:v>
                </c:pt>
                <c:pt idx="170">
                  <c:v>1.018118864810587E-3</c:v>
                </c:pt>
                <c:pt idx="171">
                  <c:v>1.0224688092121364E-3</c:v>
                </c:pt>
                <c:pt idx="172">
                  <c:v>1.0268533853682279E-3</c:v>
                </c:pt>
                <c:pt idx="173">
                  <c:v>1.0312714176275719E-3</c:v>
                </c:pt>
                <c:pt idx="174">
                  <c:v>1.0357216910733076E-3</c:v>
                </c:pt>
                <c:pt idx="175">
                  <c:v>1.04020295176544E-3</c:v>
                </c:pt>
                <c:pt idx="176">
                  <c:v>1.0447139070183264E-3</c:v>
                </c:pt>
                <c:pt idx="177">
                  <c:v>1.0492532257133794E-3</c:v>
                </c:pt>
                <c:pt idx="178">
                  <c:v>1.0538195386471673E-3</c:v>
                </c:pt>
                <c:pt idx="179">
                  <c:v>1.0584114389150078E-3</c:v>
                </c:pt>
                <c:pt idx="180">
                  <c:v>1.063027482330147E-3</c:v>
                </c:pt>
                <c:pt idx="181">
                  <c:v>1.0676661878786099E-3</c:v>
                </c:pt>
                <c:pt idx="182">
                  <c:v>1.072326038209709E-3</c:v>
                </c:pt>
                <c:pt idx="183">
                  <c:v>1.0770054801622203E-3</c:v>
                </c:pt>
                <c:pt idx="184">
                  <c:v>1.081702925326203E-3</c:v>
                </c:pt>
                <c:pt idx="185">
                  <c:v>1.0864167506403567E-3</c:v>
                </c:pt>
                <c:pt idx="186">
                  <c:v>1.0911452990248055E-3</c:v>
                </c:pt>
                <c:pt idx="187">
                  <c:v>1.0958868800492129E-3</c:v>
                </c:pt>
                <c:pt idx="188">
                  <c:v>1.1006397706359826E-3</c:v>
                </c:pt>
                <c:pt idx="189">
                  <c:v>1.1054022157983875E-3</c:v>
                </c:pt>
                <c:pt idx="190">
                  <c:v>1.1101724294133558E-3</c:v>
                </c:pt>
                <c:pt idx="191">
                  <c:v>1.1149485950286155E-3</c:v>
                </c:pt>
                <c:pt idx="192">
                  <c:v>1.1197288667039399E-3</c:v>
                </c:pt>
                <c:pt idx="193">
                  <c:v>1.1245113698860776E-3</c:v>
                </c:pt>
                <c:pt idx="194">
                  <c:v>1.1292942023170124E-3</c:v>
                </c:pt>
                <c:pt idx="195">
                  <c:v>1.1340754349751657E-3</c:v>
                </c:pt>
                <c:pt idx="196">
                  <c:v>1.1388531130489983E-3</c:v>
                </c:pt>
                <c:pt idx="197">
                  <c:v>1.1436252569426483E-3</c:v>
                </c:pt>
                <c:pt idx="198">
                  <c:v>1.1483898633129768E-3</c:v>
                </c:pt>
                <c:pt idx="199">
                  <c:v>1.1531449061375067E-3</c:v>
                </c:pt>
                <c:pt idx="200">
                  <c:v>1.1578883378126985E-3</c:v>
                </c:pt>
                <c:pt idx="201">
                  <c:v>1.1626180902819024E-3</c:v>
                </c:pt>
                <c:pt idx="202">
                  <c:v>1.1673320761923154E-3</c:v>
                </c:pt>
                <c:pt idx="203">
                  <c:v>1.1720281900803316E-3</c:v>
                </c:pt>
                <c:pt idx="204">
                  <c:v>1.1767043095844826E-3</c:v>
                </c:pt>
                <c:pt idx="205">
                  <c:v>1.1813582966853095E-3</c:v>
                </c:pt>
                <c:pt idx="206">
                  <c:v>1.185987998971257E-3</c:v>
                </c:pt>
                <c:pt idx="207">
                  <c:v>1.1905912509299508E-3</c:v>
                </c:pt>
                <c:pt idx="208">
                  <c:v>1.1951658752638507E-3</c:v>
                </c:pt>
                <c:pt idx="209">
                  <c:v>1.1997096842295309E-3</c:v>
                </c:pt>
                <c:pt idx="210">
                  <c:v>1.2042204809996127E-3</c:v>
                </c:pt>
                <c:pt idx="211">
                  <c:v>1.2086960610464595E-3</c:v>
                </c:pt>
                <c:pt idx="212">
                  <c:v>1.2131342135466882E-3</c:v>
                </c:pt>
                <c:pt idx="213">
                  <c:v>1.2175327228054669E-3</c:v>
                </c:pt>
                <c:pt idx="214">
                  <c:v>1.2218893696996672E-3</c:v>
                </c:pt>
                <c:pt idx="215">
                  <c:v>1.2262019331387378E-3</c:v>
                </c:pt>
                <c:pt idx="216">
                  <c:v>1.2304681915423572E-3</c:v>
                </c:pt>
                <c:pt idx="217">
                  <c:v>1.2346859243336891E-3</c:v>
                </c:pt>
                <c:pt idx="218">
                  <c:v>1.2388529134471854E-3</c:v>
                </c:pt>
                <c:pt idx="219">
                  <c:v>1.2429669448497961E-3</c:v>
                </c:pt>
                <c:pt idx="220">
                  <c:v>1.2470258100744592E-3</c:v>
                </c:pt>
                <c:pt idx="221">
                  <c:v>1.2510273077646491E-3</c:v>
                </c:pt>
                <c:pt idx="222">
                  <c:v>1.2549692452288766E-3</c:v>
                </c:pt>
                <c:pt idx="223">
                  <c:v>1.2588494400038513E-3</c:v>
                </c:pt>
                <c:pt idx="224">
                  <c:v>1.262665721425174E-3</c:v>
                </c:pt>
                <c:pt idx="225">
                  <c:v>1.2664159322042091E-3</c:v>
                </c:pt>
                <c:pt idx="226">
                  <c:v>1.2700979300100212E-3</c:v>
                </c:pt>
                <c:pt idx="227">
                  <c:v>1.273709589054944E-3</c:v>
                </c:pt>
                <c:pt idx="228">
                  <c:v>1.2772488016826805E-3</c:v>
                </c:pt>
                <c:pt idx="229">
                  <c:v>1.2807134799574719E-3</c:v>
                </c:pt>
                <c:pt idx="230">
                  <c:v>1.2841015572531511E-3</c:v>
                </c:pt>
                <c:pt idx="231">
                  <c:v>1.2874109898407108E-3</c:v>
                </c:pt>
                <c:pt idx="232">
                  <c:v>1.2906397584730579E-3</c:v>
                </c:pt>
                <c:pt idx="233">
                  <c:v>1.2937858699656822E-3</c:v>
                </c:pt>
                <c:pt idx="234">
                  <c:v>1.2968473587718103E-3</c:v>
                </c:pt>
                <c:pt idx="235">
                  <c:v>1.2998222885507982E-3</c:v>
                </c:pt>
                <c:pt idx="236">
                  <c:v>1.3027087537283303E-3</c:v>
                </c:pt>
                <c:pt idx="237">
                  <c:v>1.3055048810471479E-3</c:v>
                </c:pt>
                <c:pt idx="238">
                  <c:v>1.3082088311069206E-3</c:v>
                </c:pt>
                <c:pt idx="239">
                  <c:v>1.3108187998918739E-3</c:v>
                </c:pt>
                <c:pt idx="240">
                  <c:v>1.313333020284942E-3</c:v>
                </c:pt>
                <c:pt idx="241">
                  <c:v>1.3157497635669345E-3</c:v>
                </c:pt>
                <c:pt idx="242">
                  <c:v>1.3180673408995161E-3</c:v>
                </c:pt>
                <c:pt idx="243">
                  <c:v>1.3202841047905548E-3</c:v>
                </c:pt>
                <c:pt idx="244">
                  <c:v>1.3223984505406044E-3</c:v>
                </c:pt>
                <c:pt idx="245">
                  <c:v>1.3244088176690674E-3</c:v>
                </c:pt>
                <c:pt idx="246">
                  <c:v>1.32631369131886E-3</c:v>
                </c:pt>
                <c:pt idx="247">
                  <c:v>1.3281116036381383E-3</c:v>
                </c:pt>
                <c:pt idx="248">
                  <c:v>1.3298011351379005E-3</c:v>
                </c:pt>
                <c:pt idx="249">
                  <c:v>1.3313809160241021E-3</c:v>
                </c:pt>
                <c:pt idx="250">
                  <c:v>1.332849627503019E-3</c:v>
                </c:pt>
                <c:pt idx="251">
                  <c:v>1.3342060030586439E-3</c:v>
                </c:pt>
                <c:pt idx="252">
                  <c:v>1.3354488297008444E-3</c:v>
                </c:pt>
                <c:pt idx="253">
                  <c:v>1.3365769491830225E-3</c:v>
                </c:pt>
                <c:pt idx="254">
                  <c:v>1.3375892591881581E-3</c:v>
                </c:pt>
                <c:pt idx="255">
                  <c:v>1.3384847144819244E-3</c:v>
                </c:pt>
                <c:pt idx="256">
                  <c:v>1.3392623280318282E-3</c:v>
                </c:pt>
                <c:pt idx="257">
                  <c:v>1.3399211720911491E-3</c:v>
                </c:pt>
                <c:pt idx="258">
                  <c:v>1.3404603792465863E-3</c:v>
                </c:pt>
                <c:pt idx="259">
                  <c:v>1.3408791434284864E-3</c:v>
                </c:pt>
                <c:pt idx="260">
                  <c:v>1.3411767208826341E-3</c:v>
                </c:pt>
                <c:pt idx="261">
                  <c:v>1.341352431102485E-3</c:v>
                </c:pt>
                <c:pt idx="262">
                  <c:v>1.3414056577208695E-3</c:v>
                </c:pt>
                <c:pt idx="263">
                  <c:v>1.3413358493601477E-3</c:v>
                </c:pt>
                <c:pt idx="264">
                  <c:v>1.3411425204398813E-3</c:v>
                </c:pt>
                <c:pt idx="265">
                  <c:v>1.3408252519410678E-3</c:v>
                </c:pt>
                <c:pt idx="266">
                  <c:v>1.3403836921259973E-3</c:v>
                </c:pt>
                <c:pt idx="267">
                  <c:v>1.3398175572129785E-3</c:v>
                </c:pt>
                <c:pt idx="268">
                  <c:v>1.3391266320049563E-3</c:v>
                </c:pt>
                <c:pt idx="269">
                  <c:v>1.3383107704713281E-3</c:v>
                </c:pt>
                <c:pt idx="270">
                  <c:v>1.3373698962820966E-3</c:v>
                </c:pt>
                <c:pt idx="271">
                  <c:v>1.336304003293773E-3</c:v>
                </c:pt>
                <c:pt idx="272">
                  <c:v>1.3351131559861413E-3</c:v>
                </c:pt>
                <c:pt idx="273">
                  <c:v>1.333797489849397E-3</c:v>
                </c:pt>
                <c:pt idx="274">
                  <c:v>1.3323572117209788E-3</c:v>
                </c:pt>
                <c:pt idx="275">
                  <c:v>1.330792600071446E-3</c:v>
                </c:pt>
                <c:pt idx="276">
                  <c:v>1.3291040052390364E-3</c:v>
                </c:pt>
                <c:pt idx="277">
                  <c:v>1.3272918496121851E-3</c:v>
                </c:pt>
                <c:pt idx="278">
                  <c:v>1.3253566277597595E-3</c:v>
                </c:pt>
                <c:pt idx="279">
                  <c:v>1.3232989065084348E-3</c:v>
                </c:pt>
                <c:pt idx="280">
                  <c:v>1.3211193249669337E-3</c:v>
                </c:pt>
                <c:pt idx="281">
                  <c:v>1.3188185944967557E-3</c:v>
                </c:pt>
                <c:pt idx="282">
                  <c:v>1.3163974986291184E-3</c:v>
                </c:pt>
                <c:pt idx="283">
                  <c:v>1.3138568929278887E-3</c:v>
                </c:pt>
                <c:pt idx="284">
                  <c:v>1.3111977047982821E-3</c:v>
                </c:pt>
                <c:pt idx="285">
                  <c:v>1.3084209332411669E-3</c:v>
                </c:pt>
                <c:pt idx="286">
                  <c:v>1.3055276485529131E-3</c:v>
                </c:pt>
                <c:pt idx="287">
                  <c:v>1.3025189919706973E-3</c:v>
                </c:pt>
                <c:pt idx="288">
                  <c:v>1.2993961752631915E-3</c:v>
                </c:pt>
                <c:pt idx="289">
                  <c:v>1.296160480266781E-3</c:v>
                </c:pt>
                <c:pt idx="290">
                  <c:v>1.2928132583673001E-3</c:v>
                </c:pt>
                <c:pt idx="291">
                  <c:v>1.2893559299274034E-3</c:v>
                </c:pt>
                <c:pt idx="292">
                  <c:v>1.2857899836598121E-3</c:v>
                </c:pt>
                <c:pt idx="293">
                  <c:v>1.2821169759465768E-3</c:v>
                </c:pt>
                <c:pt idx="294">
                  <c:v>1.2783385301046515E-3</c:v>
                </c:pt>
                <c:pt idx="295">
                  <c:v>1.2744563355980888E-3</c:v>
                </c:pt>
                <c:pt idx="296">
                  <c:v>1.2704721471972042E-3</c:v>
                </c:pt>
                <c:pt idx="297">
                  <c:v>1.2663877840850826E-3</c:v>
                </c:pt>
                <c:pt idx="298">
                  <c:v>1.2622051289119427E-3</c:v>
                </c:pt>
                <c:pt idx="299">
                  <c:v>1.2579261267977586E-3</c:v>
                </c:pt>
                <c:pt idx="300">
                  <c:v>1.2535527842837773E-3</c:v>
                </c:pt>
                <c:pt idx="301">
                  <c:v>1.2490871682334229E-3</c:v>
                </c:pt>
                <c:pt idx="302">
                  <c:v>1.2445314046832827E-3</c:v>
                </c:pt>
                <c:pt idx="303">
                  <c:v>1.2398876776448142E-3</c:v>
                </c:pt>
                <c:pt idx="304">
                  <c:v>1.2351582278575068E-3</c:v>
                </c:pt>
                <c:pt idx="305">
                  <c:v>1.2303453514942485E-3</c:v>
                </c:pt>
                <c:pt idx="306">
                  <c:v>1.2254513988197197E-3</c:v>
                </c:pt>
                <c:pt idx="307">
                  <c:v>1.2204787728026462E-3</c:v>
                </c:pt>
                <c:pt idx="308">
                  <c:v>1.2154299276828234E-3</c:v>
                </c:pt>
                <c:pt idx="309">
                  <c:v>1.2103073674938005E-3</c:v>
                </c:pt>
                <c:pt idx="310">
                  <c:v>1.2051136445422705E-3</c:v>
                </c:pt>
                <c:pt idx="311">
                  <c:v>1.1998513578451045E-3</c:v>
                </c:pt>
                <c:pt idx="312">
                  <c:v>1.1945231515251521E-3</c:v>
                </c:pt>
                <c:pt idx="313">
                  <c:v>1.1891317131668385E-3</c:v>
                </c:pt>
                <c:pt idx="314">
                  <c:v>1.1836797721327629E-3</c:v>
                </c:pt>
                <c:pt idx="315">
                  <c:v>1.178170097842381E-3</c:v>
                </c:pt>
                <c:pt idx="316">
                  <c:v>1.1726054980140648E-3</c:v>
                </c:pt>
                <c:pt idx="317">
                  <c:v>1.1669888168717281E-3</c:v>
                </c:pt>
                <c:pt idx="318">
                  <c:v>1.1613229333172885E-3</c:v>
                </c:pt>
                <c:pt idx="319">
                  <c:v>1.1556107590703342E-3</c:v>
                </c:pt>
                <c:pt idx="320">
                  <c:v>1.1498552367762704E-3</c:v>
                </c:pt>
                <c:pt idx="321">
                  <c:v>1.144059338084358E-3</c:v>
                </c:pt>
                <c:pt idx="322">
                  <c:v>1.1382260616970474E-3</c:v>
                </c:pt>
                <c:pt idx="323">
                  <c:v>1.1323584313920492E-3</c:v>
                </c:pt>
                <c:pt idx="324">
                  <c:v>1.1264594940185659E-3</c:v>
                </c:pt>
                <c:pt idx="325">
                  <c:v>1.1205323174692308E-3</c:v>
                </c:pt>
                <c:pt idx="326">
                  <c:v>1.1145799886292506E-3</c:v>
                </c:pt>
                <c:pt idx="327">
                  <c:v>1.1086056113042521E-3</c:v>
                </c:pt>
                <c:pt idx="328">
                  <c:v>1.1026123041284832E-3</c:v>
                </c:pt>
                <c:pt idx="329">
                  <c:v>1.0966031984548637E-3</c:v>
                </c:pt>
                <c:pt idx="330">
                  <c:v>1.0905814362285903E-3</c:v>
                </c:pt>
                <c:pt idx="331">
                  <c:v>1.0845501678458324E-3</c:v>
                </c:pt>
                <c:pt idx="332">
                  <c:v>1.0785125499992285E-3</c:v>
                </c:pt>
                <c:pt idx="333">
                  <c:v>1.0724717435118369E-3</c:v>
                </c:pt>
                <c:pt idx="334">
                  <c:v>1.0664309111611922E-3</c:v>
                </c:pt>
                <c:pt idx="335">
                  <c:v>1.0603932154952026E-3</c:v>
                </c:pt>
                <c:pt idx="336">
                  <c:v>1.0543618166415642E-3</c:v>
                </c:pt>
                <c:pt idx="337">
                  <c:v>1.0483398701124442E-3</c:v>
                </c:pt>
                <c:pt idx="338">
                  <c:v>1.0423305246061098E-3</c:v>
                </c:pt>
                <c:pt idx="339">
                  <c:v>1.0363369198073109E-3</c:v>
                </c:pt>
                <c:pt idx="340">
                  <c:v>1.0303621841880886E-3</c:v>
                </c:pt>
                <c:pt idx="341">
                  <c:v>1.0244094328108321E-3</c:v>
                </c:pt>
                <c:pt idx="342">
                  <c:v>1.0184817651352734E-3</c:v>
                </c:pt>
                <c:pt idx="343">
                  <c:v>1.0125822628312138E-3</c:v>
                </c:pt>
                <c:pt idx="344">
                  <c:v>1.0067139875987487E-3</c:v>
                </c:pt>
                <c:pt idx="345">
                  <c:v>1.0008799789977265E-3</c:v>
                </c:pt>
                <c:pt idx="346">
                  <c:v>9.9508325228819501E-4</c:v>
                </c:pt>
                <c:pt idx="347">
                  <c:v>9.8932679628361501E-4</c:v>
                </c:pt>
                <c:pt idx="348">
                  <c:v>9.8361357121857238E-4</c:v>
                </c:pt>
                <c:pt idx="349">
                  <c:v>9.7794650663272529E-4</c:v>
                </c:pt>
                <c:pt idx="350">
                  <c:v>9.7232849927274473E-4</c:v>
                </c:pt>
                <c:pt idx="351">
                  <c:v>9.6676241101393233E-4</c:v>
                </c:pt>
                <c:pt idx="352">
                  <c:v>9.6125106680327568E-4</c:v>
                </c:pt>
                <c:pt idx="353">
                  <c:v>9.5579725262562082E-4</c:v>
                </c:pt>
                <c:pt idx="354">
                  <c:v>9.5040371349462357E-4</c:v>
                </c:pt>
                <c:pt idx="355">
                  <c:v>9.4507315147020828E-4</c:v>
                </c:pt>
                <c:pt idx="356">
                  <c:v>9.3980822370414786E-4</c:v>
                </c:pt>
                <c:pt idx="357">
                  <c:v>9.3461154051540892E-4</c:v>
                </c:pt>
                <c:pt idx="358">
                  <c:v>9.2948566349687959E-4</c:v>
                </c:pt>
                <c:pt idx="359">
                  <c:v>9.2443310365509569E-4</c:v>
                </c:pt>
                <c:pt idx="360">
                  <c:v>9.1945631958450526E-4</c:v>
                </c:pt>
                <c:pt idx="361">
                  <c:v>9.1455771567784119E-4</c:v>
                </c:pt>
                <c:pt idx="362">
                  <c:v>9.0973964037413177E-4</c:v>
                </c:pt>
                <c:pt idx="363">
                  <c:v>9.0500438444582657E-4</c:v>
                </c:pt>
                <c:pt idx="364">
                  <c:v>9.0035417932650668E-4</c:v>
                </c:pt>
                <c:pt idx="365">
                  <c:v>8.9579119548065039E-4</c:v>
                </c:pt>
                <c:pt idx="366">
                  <c:v>8.9131754081682077E-4</c:v>
                </c:pt>
                <c:pt idx="367">
                  <c:v>8.8693525914567285E-4</c:v>
                </c:pt>
                <c:pt idx="368">
                  <c:v>8.8264632868412392E-4</c:v>
                </c:pt>
                <c:pt idx="369">
                  <c:v>8.7845266060698659E-4</c:v>
                </c:pt>
                <c:pt idx="370">
                  <c:v>8.7435609764734373E-4</c:v>
                </c:pt>
                <c:pt idx="371">
                  <c:v>8.7035841274689754E-4</c:v>
                </c:pt>
                <c:pt idx="372">
                  <c:v>8.6646130775748173E-4</c:v>
                </c:pt>
                <c:pt idx="373">
                  <c:v>8.6266641219491708E-4</c:v>
                </c:pt>
                <c:pt idx="374">
                  <c:v>8.5897528204630037E-4</c:v>
                </c:pt>
                <c:pt idx="375">
                  <c:v>8.5538939863181659E-4</c:v>
                </c:pt>
                <c:pt idx="376">
                  <c:v>8.5191016752211477E-4</c:v>
                </c:pt>
                <c:pt idx="377">
                  <c:v>8.485389175122176E-4</c:v>
                </c:pt>
                <c:pt idx="378">
                  <c:v>8.4527689965292871E-4</c:v>
                </c:pt>
                <c:pt idx="379">
                  <c:v>8.4212528634062579E-4</c:v>
                </c:pt>
                <c:pt idx="380">
                  <c:v>8.3908517046630551E-4</c:v>
                </c:pt>
                <c:pt idx="381">
                  <c:v>8.3615756462467169E-4</c:v>
                </c:pt>
                <c:pt idx="382">
                  <c:v>8.3334340038403708E-4</c:v>
                </c:pt>
                <c:pt idx="383">
                  <c:v>8.3064352761774924E-4</c:v>
                </c:pt>
                <c:pt idx="384">
                  <c:v>8.2805871389779657E-4</c:v>
                </c:pt>
                <c:pt idx="385">
                  <c:v>8.2558964395120762E-4</c:v>
                </c:pt>
                <c:pt idx="386">
                  <c:v>8.2323691917980549E-4</c:v>
                </c:pt>
                <c:pt idx="387">
                  <c:v>8.2100105724382873E-4</c:v>
                </c:pt>
                <c:pt idx="388">
                  <c:v>8.1888249170986623E-4</c:v>
                </c:pt>
                <c:pt idx="389">
                  <c:v>8.1688157176353006E-4</c:v>
                </c:pt>
                <c:pt idx="390">
                  <c:v>8.1499856198719966E-4</c:v>
                </c:pt>
                <c:pt idx="391">
                  <c:v>8.132336422031482E-4</c:v>
                </c:pt>
                <c:pt idx="392">
                  <c:v>8.115869073822969E-4</c:v>
                </c:pt>
                <c:pt idx="393">
                  <c:v>8.1005836761878156E-4</c:v>
                </c:pt>
                <c:pt idx="394">
                  <c:v>8.0864794817048008E-4</c:v>
                </c:pt>
                <c:pt idx="395">
                  <c:v>8.0735548956558105E-4</c:v>
                </c:pt>
                <c:pt idx="396">
                  <c:v>8.0618074777521098E-4</c:v>
                </c:pt>
                <c:pt idx="397">
                  <c:v>8.0512339445212313E-4</c:v>
                </c:pt>
                <c:pt idx="398">
                  <c:v>8.0418301723533098E-4</c:v>
                </c:pt>
                <c:pt idx="399">
                  <c:v>8.0335912012058743E-4</c:v>
                </c:pt>
                <c:pt idx="400">
                  <c:v>8.0265112389648989E-4</c:v>
                </c:pt>
                <c:pt idx="401">
                  <c:v>8.0205836664599083E-4</c:v>
                </c:pt>
                <c:pt idx="402">
                  <c:v>8.0158010431299789E-4</c:v>
                </c:pt>
                <c:pt idx="403">
                  <c:v>8.0121551133372241E-4</c:v>
                </c:pt>
                <c:pt idx="404">
                  <c:v>8.0096368133235687E-4</c:v>
                </c:pt>
                <c:pt idx="405">
                  <c:v>8.0082362788062985E-4</c:v>
                </c:pt>
                <c:pt idx="406">
                  <c:v>8.0079428532072057E-4</c:v>
                </c:pt>
                <c:pt idx="407">
                  <c:v>8.0087450965096014E-4</c:v>
                </c:pt>
                <c:pt idx="408">
                  <c:v>8.0106307947370005E-4</c:v>
                </c:pt>
                <c:pt idx="409">
                  <c:v>8.0135869700467593E-4</c:v>
                </c:pt>
                <c:pt idx="410">
                  <c:v>8.0175998914313684E-4</c:v>
                </c:pt>
                <c:pt idx="411">
                  <c:v>8.0226550860196667E-4</c:v>
                </c:pt>
                <c:pt idx="412">
                  <c:v>8.0287373509696015E-4</c:v>
                </c:pt>
                <c:pt idx="413">
                  <c:v>8.0358307659438315E-4</c:v>
                </c:pt>
                <c:pt idx="414">
                  <c:v>8.0439187061588484E-4</c:v>
                </c:pt>
                <c:pt idx="415">
                  <c:v>8.0529838559978352E-4</c:v>
                </c:pt>
                <c:pt idx="416">
                  <c:v>8.0630082231769368E-4</c:v>
                </c:pt>
                <c:pt idx="417">
                  <c:v>8.0739731534543733E-4</c:v>
                </c:pt>
                <c:pt idx="418">
                  <c:v>8.0858593458710271E-4</c:v>
                </c:pt>
                <c:pt idx="419">
                  <c:v>8.0986468685108543E-4</c:v>
                </c:pt>
                <c:pt idx="420">
                  <c:v>8.1123151747691531E-4</c:v>
                </c:pt>
                <c:pt idx="421">
                  <c:v>8.1268431201159943E-4</c:v>
                </c:pt>
                <c:pt idx="422">
                  <c:v>8.1422089793418842E-4</c:v>
                </c:pt>
                <c:pt idx="423">
                  <c:v>8.1583904642722963E-4</c:v>
                </c:pt>
                <c:pt idx="424">
                  <c:v>8.1753647419372194E-4</c:v>
                </c:pt>
                <c:pt idx="425">
                  <c:v>8.1931084531815495E-4</c:v>
                </c:pt>
                <c:pt idx="426">
                  <c:v>8.2115977317017916E-4</c:v>
                </c:pt>
                <c:pt idx="427">
                  <c:v>8.2308082234939595E-4</c:v>
                </c:pt>
                <c:pt idx="428">
                  <c:v>8.2507151066975716E-4</c:v>
                </c:pt>
                <c:pt idx="429">
                  <c:v>8.2712931118198709E-4</c:v>
                </c:pt>
                <c:pt idx="430">
                  <c:v>8.2925165423244527E-4</c:v>
                </c:pt>
                <c:pt idx="431">
                  <c:v>8.3143592955677535E-4</c:v>
                </c:pt>
                <c:pt idx="432">
                  <c:v>8.3367948840670542E-4</c:v>
                </c:pt>
                <c:pt idx="433">
                  <c:v>8.359796457082791E-4</c:v>
                </c:pt>
                <c:pt idx="434">
                  <c:v>8.3833368224981288E-4</c:v>
                </c:pt>
                <c:pt idx="435">
                  <c:v>8.4073884689783024E-4</c:v>
                </c:pt>
                <c:pt idx="436">
                  <c:v>8.4319235883919023E-4</c:v>
                </c:pt>
                <c:pt idx="437">
                  <c:v>8.4569140984762706E-4</c:v>
                </c:pt>
                <c:pt idx="438">
                  <c:v>8.4823316657286617E-4</c:v>
                </c:pt>
                <c:pt idx="439">
                  <c:v>8.5081477285050015E-4</c:v>
                </c:pt>
                <c:pt idx="440">
                  <c:v>8.5343335203073368E-4</c:v>
                </c:pt>
                <c:pt idx="441">
                  <c:v>8.5608600932415195E-4</c:v>
                </c:pt>
                <c:pt idx="442">
                  <c:v>8.5876983416259274E-4</c:v>
                </c:pt>
                <c:pt idx="443">
                  <c:v>8.6148190257323857E-4</c:v>
                </c:pt>
                <c:pt idx="444">
                  <c:v>8.6421927956399234E-4</c:v>
                </c:pt>
                <c:pt idx="445">
                  <c:v>8.6697902151820566E-4</c:v>
                </c:pt>
                <c:pt idx="446">
                  <c:v>8.6975817859682753E-4</c:v>
                </c:pt>
                <c:pt idx="447">
                  <c:v>8.7255379714602235E-4</c:v>
                </c:pt>
                <c:pt idx="448">
                  <c:v>8.7536292210828217E-4</c:v>
                </c:pt>
                <c:pt idx="449">
                  <c:v>8.7818259943510705E-4</c:v>
                </c:pt>
                <c:pt idx="450">
                  <c:v>8.81009878499259E-4</c:v>
                </c:pt>
                <c:pt idx="451">
                  <c:v>8.8384181450463302E-4</c:v>
                </c:pt>
                <c:pt idx="452">
                  <c:v>8.8667547089179438E-4</c:v>
                </c:pt>
                <c:pt idx="453">
                  <c:v>8.8950792173719633E-4</c:v>
                </c:pt>
                <c:pt idx="454">
                  <c:v>8.9233625414413692E-4</c:v>
                </c:pt>
                <c:pt idx="455">
                  <c:v>8.9515757062349143E-4</c:v>
                </c:pt>
                <c:pt idx="456">
                  <c:v>8.9796899146227075E-4</c:v>
                </c:pt>
                <c:pt idx="457">
                  <c:v>9.0076765707807383E-4</c:v>
                </c:pt>
                <c:pt idx="458">
                  <c:v>9.0355073035750487E-4</c:v>
                </c:pt>
                <c:pt idx="459">
                  <c:v>9.0631539897663524E-4</c:v>
                </c:pt>
                <c:pt idx="460">
                  <c:v>9.0905887770159188E-4</c:v>
                </c:pt>
                <c:pt idx="461">
                  <c:v>9.1177841066742468E-4</c:v>
                </c:pt>
                <c:pt idx="462">
                  <c:v>9.1447127363333347E-4</c:v>
                </c:pt>
                <c:pt idx="463">
                  <c:v>9.1713477621243006E-4</c:v>
                </c:pt>
                <c:pt idx="464">
                  <c:v>9.1976626407420155E-4</c:v>
                </c:pt>
                <c:pt idx="465">
                  <c:v>9.2236312111782957E-4</c:v>
                </c:pt>
                <c:pt idx="466">
                  <c:v>9.2492277161463894E-4</c:v>
                </c:pt>
                <c:pt idx="467">
                  <c:v>9.2744268231784947E-4</c:v>
                </c:pt>
                <c:pt idx="468">
                  <c:v>9.2992036453790625E-4</c:v>
                </c:pt>
                <c:pt idx="469">
                  <c:v>9.3235337618172544E-4</c:v>
                </c:pt>
                <c:pt idx="470">
                  <c:v>9.3473932375409262E-4</c:v>
                </c:pt>
                <c:pt idx="471">
                  <c:v>9.3707586431963734E-4</c:v>
                </c:pt>
                <c:pt idx="472">
                  <c:v>9.3936070742370889E-4</c:v>
                </c:pt>
                <c:pt idx="473">
                  <c:v>9.4159161697060696E-4</c:v>
                </c:pt>
                <c:pt idx="474">
                  <c:v>9.4376641305757563E-4</c:v>
                </c:pt>
                <c:pt idx="475">
                  <c:v>9.4588297376308633E-4</c:v>
                </c:pt>
                <c:pt idx="476">
                  <c:v>9.4793923688789566E-4</c:v>
                </c:pt>
                <c:pt idx="477">
                  <c:v>9.4993320164746026E-4</c:v>
                </c:pt>
                <c:pt idx="478">
                  <c:v>9.5186293031429765E-4</c:v>
                </c:pt>
                <c:pt idx="479">
                  <c:v>9.5372654980893081E-4</c:v>
                </c:pt>
                <c:pt idx="480">
                  <c:v>9.5552225323810485E-4</c:v>
                </c:pt>
                <c:pt idx="481">
                  <c:v>9.5724830137900558E-4</c:v>
                </c:pt>
                <c:pt idx="482">
                  <c:v>9.5890302410823233E-4</c:v>
                </c:pt>
                <c:pt idx="483">
                  <c:v>9.604848217743627E-4</c:v>
                </c:pt>
                <c:pt idx="484">
                  <c:v>9.6199216651295496E-4</c:v>
                </c:pt>
                <c:pt idx="485">
                  <c:v>9.6342360350290068E-4</c:v>
                </c:pt>
                <c:pt idx="486">
                  <c:v>9.647777521630868E-4</c:v>
                </c:pt>
                <c:pt idx="487">
                  <c:v>9.6605330728837869E-4</c:v>
                </c:pt>
                <c:pt idx="488">
                  <c:v>9.6724904012396155E-4</c:v>
                </c:pt>
                <c:pt idx="489">
                  <c:v>9.683637993771802E-4</c:v>
                </c:pt>
                <c:pt idx="490">
                  <c:v>9.6939651216600674E-4</c:v>
                </c:pt>
                <c:pt idx="491">
                  <c:v>9.7034618490336093E-4</c:v>
                </c:pt>
                <c:pt idx="492">
                  <c:v>9.7121190411653948E-4</c:v>
                </c:pt>
                <c:pt idx="493">
                  <c:v>9.7199283720110193E-4</c:v>
                </c:pt>
                <c:pt idx="494">
                  <c:v>9.7268823310853723E-4</c:v>
                </c:pt>
                <c:pt idx="495">
                  <c:v>9.7329742296717184E-4</c:v>
                </c:pt>
                <c:pt idx="496">
                  <c:v>9.7381982063581213E-4</c:v>
                </c:pt>
                <c:pt idx="497">
                  <c:v>9.7425492318962633E-4</c:v>
                </c:pt>
                <c:pt idx="498">
                  <c:v>9.7460231133786801E-4</c:v>
                </c:pt>
                <c:pt idx="499">
                  <c:v>9.7486164977313692E-4</c:v>
                </c:pt>
                <c:pt idx="500">
                  <c:v>9.7503268745182585E-4</c:v>
                </c:pt>
                <c:pt idx="501">
                  <c:v>9.751152578055301E-4</c:v>
                </c:pt>
                <c:pt idx="502">
                  <c:v>9.7510927888329563E-4</c:v>
                </c:pt>
                <c:pt idx="503">
                  <c:v>9.7501475342451533E-4</c:v>
                </c:pt>
                <c:pt idx="504">
                  <c:v>9.7483176886245179E-4</c:v>
                </c:pt>
                <c:pt idx="505">
                  <c:v>9.7456049725838146E-4</c:v>
                </c:pt>
                <c:pt idx="506">
                  <c:v>9.7420119516637206E-4</c:v>
                </c:pt>
                <c:pt idx="507">
                  <c:v>9.7375420342888253E-4</c:v>
                </c:pt>
                <c:pt idx="508">
                  <c:v>9.7321994690326976E-4</c:v>
                </c:pt>
                <c:pt idx="509">
                  <c:v>9.7259893411947706E-4</c:v>
                </c:pt>
                <c:pt idx="510">
                  <c:v>9.7189175686916815E-4</c:v>
                </c:pt>
                <c:pt idx="511">
                  <c:v>9.7109908972666263E-4</c:v>
                </c:pt>
                <c:pt idx="512">
                  <c:v>9.7022168950203886E-4</c:v>
                </c:pt>
                <c:pt idx="513">
                  <c:v>9.6926039462689019E-4</c:v>
                </c:pt>
                <c:pt idx="514">
                  <c:v>9.6821612447322723E-4</c:v>
                </c:pt>
                <c:pt idx="515">
                  <c:v>9.6708987860606493E-4</c:v>
                </c:pt>
                <c:pt idx="516">
                  <c:v>9.6588273597037345E-4</c:v>
                </c:pt>
                <c:pt idx="517">
                  <c:v>9.6459585401299612E-4</c:v>
                </c:pt>
                <c:pt idx="518">
                  <c:v>9.6323046774031038E-4</c:v>
                </c:pt>
                <c:pt idx="519">
                  <c:v>9.617878887123952E-4</c:v>
                </c:pt>
                <c:pt idx="520">
                  <c:v>9.6026950397451807E-4</c:v>
                </c:pt>
                <c:pt idx="521">
                  <c:v>9.5867677492686746E-4</c:v>
                </c:pt>
                <c:pt idx="522">
                  <c:v>9.5701123613342815E-4</c:v>
                </c:pt>
                <c:pt idx="523">
                  <c:v>9.5527449407100285E-4</c:v>
                </c:pt>
                <c:pt idx="524">
                  <c:v>9.5346822581939125E-4</c:v>
                </c:pt>
                <c:pt idx="525">
                  <c:v>9.5159417769387019E-4</c:v>
                </c:pt>
                <c:pt idx="526">
                  <c:v>9.4965416382101456E-4</c:v>
                </c:pt>
                <c:pt idx="527">
                  <c:v>9.4765006465911733E-4</c:v>
                </c:pt>
                <c:pt idx="528">
                  <c:v>9.4558382546440056E-4</c:v>
                </c:pt>
                <c:pt idx="529">
                  <c:v>9.4345745470424396E-4</c:v>
                </c:pt>
                <c:pt idx="530">
                  <c:v>9.4127302241884246E-4</c:v>
                </c:pt>
                <c:pt idx="531">
                  <c:v>9.3903265853252692E-4</c:v>
                </c:pt>
                <c:pt idx="532">
                  <c:v>9.3673855111623967E-4</c:v>
                </c:pt>
                <c:pt idx="533">
                  <c:v>9.3439294460252894E-4</c:v>
                </c:pt>
                <c:pt idx="534">
                  <c:v>9.319981379545953E-4</c:v>
                </c:pt>
                <c:pt idx="535">
                  <c:v>9.2955648279083867E-4</c:v>
                </c:pt>
                <c:pt idx="536">
                  <c:v>9.2707038146650465E-4</c:v>
                </c:pt>
                <c:pt idx="537">
                  <c:v>9.2454228511398763E-4</c:v>
                </c:pt>
                <c:pt idx="538">
                  <c:v>9.2197469164339435E-4</c:v>
                </c:pt>
                <c:pt idx="539">
                  <c:v>9.1937014370504697E-4</c:v>
                </c:pt>
                <c:pt idx="540">
                  <c:v>9.1673122661557261E-4</c:v>
                </c:pt>
                <c:pt idx="541">
                  <c:v>9.1406056624929503E-4</c:v>
                </c:pt>
                <c:pt idx="542">
                  <c:v>9.1136082689667348E-4</c:v>
                </c:pt>
                <c:pt idx="543">
                  <c:v>9.0863470909154261E-4</c:v>
                </c:pt>
                <c:pt idx="544">
                  <c:v>9.0588494740892738E-4</c:v>
                </c:pt>
                <c:pt idx="545">
                  <c:v>9.0311430823526034E-4</c:v>
                </c:pt>
                <c:pt idx="546">
                  <c:v>9.0032558751282018E-4</c:v>
                </c:pt>
                <c:pt idx="547">
                  <c:v>8.9752160846024332E-4</c:v>
                </c:pt>
                <c:pt idx="548">
                  <c:v>8.947052192709872E-4</c:v>
                </c:pt>
                <c:pt idx="549">
                  <c:v>8.9187929079161598E-4</c:v>
                </c:pt>
                <c:pt idx="550">
                  <c:v>8.8904671418181796E-4</c:v>
                </c:pt>
                <c:pt idx="551">
                  <c:v>8.8621039855807545E-4</c:v>
                </c:pt>
                <c:pt idx="552">
                  <c:v>8.8337326862290236E-4</c:v>
                </c:pt>
                <c:pt idx="553">
                  <c:v>8.805382622815998E-4</c:v>
                </c:pt>
                <c:pt idx="554">
                  <c:v>8.7770832824846502E-4</c:v>
                </c:pt>
                <c:pt idx="555">
                  <c:v>8.7488642364441508E-4</c:v>
                </c:pt>
                <c:pt idx="556">
                  <c:v>8.7207551158798144E-4</c:v>
                </c:pt>
                <c:pt idx="557">
                  <c:v>8.6927855878163914E-4</c:v>
                </c:pt>
                <c:pt idx="558">
                  <c:v>8.6649853309543482E-4</c:v>
                </c:pt>
                <c:pt idx="559">
                  <c:v>8.6373840114988346E-4</c:v>
                </c:pt>
                <c:pt idx="560">
                  <c:v>8.6100112590009419E-4</c:v>
                </c:pt>
                <c:pt idx="561">
                  <c:v>8.5828966422308412E-4</c:v>
                </c:pt>
                <c:pt idx="562">
                  <c:v>8.5560696451025039E-4</c:v>
                </c:pt>
                <c:pt idx="563">
                  <c:v>8.5295596426693742E-4</c:v>
                </c:pt>
                <c:pt idx="564">
                  <c:v>8.5033958772104705E-4</c:v>
                </c:pt>
                <c:pt idx="565">
                  <c:v>8.4776074344263853E-4</c:v>
                </c:pt>
                <c:pt idx="566">
                  <c:v>8.452223219764124E-4</c:v>
                </c:pt>
                <c:pt idx="567">
                  <c:v>8.4272719348902551E-4</c:v>
                </c:pt>
                <c:pt idx="568">
                  <c:v>8.4027820543310767E-4</c:v>
                </c:pt>
                <c:pt idx="569">
                  <c:v>8.3787818022985796E-4</c:v>
                </c:pt>
                <c:pt idx="570">
                  <c:v>8.3552991297211534E-4</c:v>
                </c:pt>
                <c:pt idx="571">
                  <c:v>8.3323616914970022E-4</c:v>
                </c:pt>
                <c:pt idx="572">
                  <c:v>8.3099968239890454E-4</c:v>
                </c:pt>
                <c:pt idx="573">
                  <c:v>8.2882315227787392E-4</c:v>
                </c:pt>
                <c:pt idx="574">
                  <c:v>8.2670924206972073E-4</c:v>
                </c:pt>
                <c:pt idx="575">
                  <c:v>8.2466057661506197E-4</c:v>
                </c:pt>
                <c:pt idx="576">
                  <c:v>8.2267974017576236E-4</c:v>
                </c:pt>
                <c:pt idx="577">
                  <c:v>8.2076927433153877E-4</c:v>
                </c:pt>
                <c:pt idx="578">
                  <c:v>8.1893167591112412E-4</c:v>
                </c:pt>
                <c:pt idx="579">
                  <c:v>8.1716939495961457E-4</c:v>
                </c:pt>
                <c:pt idx="580">
                  <c:v>8.1548483274361506E-4</c:v>
                </c:pt>
                <c:pt idx="581">
                  <c:v>8.1388033979575155E-4</c:v>
                </c:pt>
                <c:pt idx="582">
                  <c:v>8.1235821400009445E-4</c:v>
                </c:pt>
                <c:pt idx="583">
                  <c:v>8.1092069871998706E-4</c:v>
                </c:pt>
                <c:pt idx="584">
                  <c:v>8.0956998096976603E-4</c:v>
                </c:pt>
                <c:pt idx="585">
                  <c:v>8.0830818963176796E-4</c:v>
                </c:pt>
                <c:pt idx="586">
                  <c:v>8.0713739372005394E-4</c:v>
                </c:pt>
                <c:pt idx="587">
                  <c:v>8.0605960069216E-4</c:v>
                </c:pt>
                <c:pt idx="588">
                  <c:v>8.0507675481020127E-4</c:v>
                </c:pt>
                <c:pt idx="589">
                  <c:v>8.0419073555259852E-4</c:v>
                </c:pt>
                <c:pt idx="590">
                  <c:v>8.0340335607763022E-4</c:v>
                </c:pt>
                <c:pt idx="591">
                  <c:v>8.0271636173999546E-4</c:v>
                </c:pt>
                <c:pt idx="592">
                  <c:v>8.0213142866152433E-4</c:v>
                </c:pt>
                <c:pt idx="593">
                  <c:v>8.0165016235710237E-4</c:v>
                </c:pt>
                <c:pt idx="594">
                  <c:v>8.0127409641686748E-4</c:v>
                </c:pt>
                <c:pt idx="595">
                  <c:v>8.0100469124564353E-4</c:v>
                </c:pt>
                <c:pt idx="596">
                  <c:v>8.0084333286057512E-4</c:v>
                </c:pt>
                <c:pt idx="597">
                  <c:v>8.0079133174783441E-4</c:v>
                </c:pt>
                <c:pt idx="598">
                  <c:v>8.0084992177925022E-4</c:v>
                </c:pt>
                <c:pt idx="599">
                  <c:v>8.0102025918964213E-4</c:v>
                </c:pt>
                <c:pt idx="600">
                  <c:v>8.0130342161560913E-4</c:v>
                </c:pt>
                <c:pt idx="601">
                  <c:v>8.0170040719643849E-4</c:v>
                </c:pt>
                <c:pt idx="602">
                  <c:v>8.0221213373779228E-4</c:v>
                </c:pt>
                <c:pt idx="603">
                  <c:v>8.0283943793873342E-4</c:v>
                </c:pt>
                <c:pt idx="604">
                  <c:v>8.0358307468262268E-4</c:v>
                </c:pt>
                <c:pt idx="605">
                  <c:v>8.0444371639237073E-4</c:v>
                </c:pt>
                <c:pt idx="606">
                  <c:v>8.0542195245045126E-4</c:v>
                </c:pt>
                <c:pt idx="607">
                  <c:v>8.0651828868404855E-4</c:v>
                </c:pt>
                <c:pt idx="608">
                  <c:v>8.077331469156444E-4</c:v>
                </c:pt>
                <c:pt idx="609">
                  <c:v>8.0906686457931536E-4</c:v>
                </c:pt>
                <c:pt idx="610">
                  <c:v>8.1051969440292101E-4</c:v>
                </c:pt>
                <c:pt idx="611">
                  <c:v>8.1209180415634441E-4</c:v>
                </c:pt>
                <c:pt idx="612">
                  <c:v>8.137832764658835E-4</c:v>
                </c:pt>
                <c:pt idx="613">
                  <c:v>8.1559410869480901E-4</c:v>
                </c:pt>
                <c:pt idx="614">
                  <c:v>8.1752421289009241E-4</c:v>
                </c:pt>
                <c:pt idx="615">
                  <c:v>8.1957341579522701E-4</c:v>
                </c:pt>
                <c:pt idx="616">
                  <c:v>8.2174145892901043E-4</c:v>
                </c:pt>
                <c:pt idx="617">
                  <c:v>8.2402799873011821E-4</c:v>
                </c:pt>
                <c:pt idx="618">
                  <c:v>8.2643260676722543E-4</c:v>
                </c:pt>
                <c:pt idx="619">
                  <c:v>8.2895477001439417E-4</c:v>
                </c:pt>
                <c:pt idx="620">
                  <c:v>8.3159389119139069E-4</c:v>
                </c:pt>
                <c:pt idx="621">
                  <c:v>8.3434928916853229E-4</c:v>
                </c:pt>
                <c:pt idx="622">
                  <c:v>8.3722019943561566E-4</c:v>
                </c:pt>
                <c:pt idx="623">
                  <c:v>8.4020577463444883E-4</c:v>
                </c:pt>
                <c:pt idx="624">
                  <c:v>8.4330508515440244E-4</c:v>
                </c:pt>
                <c:pt idx="625">
                  <c:v>8.4651711979042386E-4</c:v>
                </c:pt>
                <c:pt idx="626">
                  <c:v>8.4984078646283163E-4</c:v>
                </c:pt>
                <c:pt idx="627">
                  <c:v>8.5327491299820417E-4</c:v>
                </c:pt>
                <c:pt idx="628">
                  <c:v>8.568182479706197E-4</c:v>
                </c:pt>
                <c:pt idx="629">
                  <c:v>8.6046946160244137E-4</c:v>
                </c:pt>
                <c:pt idx="630">
                  <c:v>8.6422714672381199E-4</c:v>
                </c:pt>
                <c:pt idx="631">
                  <c:v>8.6808981978997132E-4</c:v>
                </c:pt>
                <c:pt idx="632">
                  <c:v>8.7205592195544759E-4</c:v>
                </c:pt>
                <c:pt idx="633">
                  <c:v>8.7612382020416536E-4</c:v>
                </c:pt>
                <c:pt idx="634">
                  <c:v>8.8029180853443076E-4</c:v>
                </c:pt>
                <c:pt idx="635">
                  <c:v>8.8455810919773161E-4</c:v>
                </c:pt>
                <c:pt idx="636">
                  <c:v>8.8892087399025199E-4</c:v>
                </c:pt>
                <c:pt idx="637">
                  <c:v>8.9337818559594596E-4</c:v>
                </c:pt>
                <c:pt idx="638">
                  <c:v>8.9792805897998635E-4</c:v>
                </c:pt>
                <c:pt idx="639">
                  <c:v>9.0256844283136269E-4</c:v>
                </c:pt>
                <c:pt idx="640">
                  <c:v>9.072972210533701E-4</c:v>
                </c:pt>
                <c:pt idx="641">
                  <c:v>9.1211221430067321E-4</c:v>
                </c:pt>
                <c:pt idx="642">
                  <c:v>9.1701118156164356E-4</c:v>
                </c:pt>
                <c:pt idx="643">
                  <c:v>9.2199182178455733E-4</c:v>
                </c:pt>
                <c:pt idx="644">
                  <c:v>9.27051775546298E-4</c:v>
                </c:pt>
                <c:pt idx="645">
                  <c:v>9.3218862676210275E-4</c:v>
                </c:pt>
                <c:pt idx="646">
                  <c:v>9.3739990443491238E-4</c:v>
                </c:pt>
                <c:pt idx="647">
                  <c:v>9.4268308444280544E-4</c:v>
                </c:pt>
                <c:pt idx="648">
                  <c:v>9.4803559136303716E-4</c:v>
                </c:pt>
                <c:pt idx="649">
                  <c:v>9.534548003311159E-4</c:v>
                </c:pt>
                <c:pt idx="650">
                  <c:v>9.5893803893334971E-4</c:v>
                </c:pt>
                <c:pt idx="651">
                  <c:v>9.6448258913128457E-4</c:v>
                </c:pt>
                <c:pt idx="652">
                  <c:v>9.7008568921641807E-4</c:v>
                </c:pt>
                <c:pt idx="653">
                  <c:v>9.7574453579354773E-4</c:v>
                </c:pt>
                <c:pt idx="654">
                  <c:v>9.8145628579112375E-4</c:v>
                </c:pt>
                <c:pt idx="655">
                  <c:v>9.8721805849691195E-4</c:v>
                </c:pt>
                <c:pt idx="656">
                  <c:v>9.9302693761729494E-4</c:v>
                </c:pt>
                <c:pt idx="657">
                  <c:v>9.988799733585416E-4</c:v>
                </c:pt>
                <c:pt idx="658">
                  <c:v>1.00477418452826E-3</c:v>
                </c:pt>
                <c:pt idx="659">
                  <c:v>1.0107065606554022E-3</c:v>
                </c:pt>
                <c:pt idx="660">
                  <c:v>1.0166740641270196E-3</c:v>
                </c:pt>
                <c:pt idx="661">
                  <c:v>1.022673632340072E-3</c:v>
                </c:pt>
                <c:pt idx="662">
                  <c:v>1.0287021798664948E-3</c:v>
                </c:pt>
                <c:pt idx="663">
                  <c:v>1.0347566006298381E-3</c:v>
                </c:pt>
                <c:pt idx="664">
                  <c:v>1.0408337700916542E-3</c:v>
                </c:pt>
                <c:pt idx="665">
                  <c:v>1.0469305474459314E-3</c:v>
                </c:pt>
                <c:pt idx="666">
                  <c:v>1.0530437778197641E-3</c:v>
                </c:pt>
                <c:pt idx="667">
                  <c:v>1.0591702944785452E-3</c:v>
                </c:pt>
                <c:pt idx="668">
                  <c:v>1.0653069210338924E-3</c:v>
                </c:pt>
                <c:pt idx="669">
                  <c:v>1.0714504736525612E-3</c:v>
                </c:pt>
                <c:pt idx="670">
                  <c:v>1.0775977632646316E-3</c:v>
                </c:pt>
                <c:pt idx="671">
                  <c:v>1.0837455977691678E-3</c:v>
                </c:pt>
                <c:pt idx="672">
                  <c:v>1.0898907842356567E-3</c:v>
                </c:pt>
                <c:pt idx="673">
                  <c:v>1.0960301310995108E-3</c:v>
                </c:pt>
                <c:pt idx="674">
                  <c:v>1.1021604503498941E-3</c:v>
                </c:pt>
                <c:pt idx="675">
                  <c:v>1.1082785597081883E-3</c:v>
                </c:pt>
                <c:pt idx="676">
                  <c:v>1.1143812847953986E-3</c:v>
                </c:pt>
                <c:pt idx="677">
                  <c:v>1.120465461286867E-3</c:v>
                </c:pt>
                <c:pt idx="678">
                  <c:v>1.1265279370525803E-3</c:v>
                </c:pt>
                <c:pt idx="679">
                  <c:v>1.132565574281505E-3</c:v>
                </c:pt>
                <c:pt idx="680">
                  <c:v>1.1385752515882508E-3</c:v>
                </c:pt>
                <c:pt idx="681">
                  <c:v>1.1445538661005652E-3</c:v>
                </c:pt>
                <c:pt idx="682">
                  <c:v>1.1504983355259853E-3</c:v>
                </c:pt>
                <c:pt idx="683">
                  <c:v>1.1564056001961832E-3</c:v>
                </c:pt>
                <c:pt idx="684">
                  <c:v>1.1622726250874081E-3</c:v>
                </c:pt>
                <c:pt idx="685">
                  <c:v>1.1680964018155715E-3</c:v>
                </c:pt>
                <c:pt idx="686">
                  <c:v>1.1738739506044979E-3</c:v>
                </c:pt>
                <c:pt idx="687">
                  <c:v>1.1796023222258656E-3</c:v>
                </c:pt>
                <c:pt idx="688">
                  <c:v>1.1852785999094282E-3</c:v>
                </c:pt>
                <c:pt idx="689">
                  <c:v>1.1908999012221915E-3</c:v>
                </c:pt>
                <c:pt idx="690">
                  <c:v>1.1964633799150751E-3</c:v>
                </c:pt>
                <c:pt idx="691">
                  <c:v>1.2019662277358758E-3</c:v>
                </c:pt>
                <c:pt idx="692">
                  <c:v>1.207405676207107E-3</c:v>
                </c:pt>
                <c:pt idx="693">
                  <c:v>1.2127789983675588E-3</c:v>
                </c:pt>
                <c:pt idx="694">
                  <c:v>1.2180835104763179E-3</c:v>
                </c:pt>
                <c:pt idx="695">
                  <c:v>1.2233165736780735E-3</c:v>
                </c:pt>
                <c:pt idx="696">
                  <c:v>1.2284755956285529E-3</c:v>
                </c:pt>
                <c:pt idx="697">
                  <c:v>1.2335580320790049E-3</c:v>
                </c:pt>
                <c:pt idx="698">
                  <c:v>1.2385613884186111E-3</c:v>
                </c:pt>
                <c:pt idx="699">
                  <c:v>1.2434832211738682E-3</c:v>
                </c:pt>
                <c:pt idx="700">
                  <c:v>1.2483211394638907E-3</c:v>
                </c:pt>
                <c:pt idx="701">
                  <c:v>1.2530728064106991E-3</c:v>
                </c:pt>
                <c:pt idx="702">
                  <c:v>1.2577359405036249E-3</c:v>
                </c:pt>
                <c:pt idx="703">
                  <c:v>1.2623083169169096E-3</c:v>
                </c:pt>
                <c:pt idx="704">
                  <c:v>1.2667877687797125E-3</c:v>
                </c:pt>
                <c:pt idx="705">
                  <c:v>1.2711721883977482E-3</c:v>
                </c:pt>
                <c:pt idx="706">
                  <c:v>1.2754595284258142E-3</c:v>
                </c:pt>
                <c:pt idx="707">
                  <c:v>1.2796478029904789E-3</c:v>
                </c:pt>
                <c:pt idx="708">
                  <c:v>1.2837350887623875E-3</c:v>
                </c:pt>
                <c:pt idx="709">
                  <c:v>1.2877195259774368E-3</c:v>
                </c:pt>
                <c:pt idx="710">
                  <c:v>1.2915993194064224E-3</c:v>
                </c:pt>
                <c:pt idx="711">
                  <c:v>1.2953727392725125E-3</c:v>
                </c:pt>
                <c:pt idx="712">
                  <c:v>1.2990381221161603E-3</c:v>
                </c:pt>
                <c:pt idx="713">
                  <c:v>1.3025938716070338E-3</c:v>
                </c:pt>
                <c:pt idx="714">
                  <c:v>1.3060384593025541E-3</c:v>
                </c:pt>
                <c:pt idx="715">
                  <c:v>1.3093704253527504E-3</c:v>
                </c:pt>
                <c:pt idx="716">
                  <c:v>1.3125883791511243E-3</c:v>
                </c:pt>
                <c:pt idx="717">
                  <c:v>1.3156909999313233E-3</c:v>
                </c:pt>
                <c:pt idx="718">
                  <c:v>1.3186770373094184E-3</c:v>
                </c:pt>
                <c:pt idx="719">
                  <c:v>1.3215453117716323E-3</c:v>
                </c:pt>
                <c:pt idx="720">
                  <c:v>1.3242947151074459E-3</c:v>
                </c:pt>
                <c:pt idx="721">
                  <c:v>1.326924210788048E-3</c:v>
                </c:pt>
                <c:pt idx="722">
                  <c:v>1.3294328342900738E-3</c:v>
                </c:pt>
                <c:pt idx="723">
                  <c:v>1.3318196933647239E-3</c:v>
                </c:pt>
                <c:pt idx="724">
                  <c:v>1.3340839682523442E-3</c:v>
                </c:pt>
                <c:pt idx="725">
                  <c:v>1.3362249118425954E-3</c:v>
                </c:pt>
                <c:pt idx="726">
                  <c:v>1.3382418497803715E-3</c:v>
                </c:pt>
                <c:pt idx="727">
                  <c:v>1.3401341805177288E-3</c:v>
                </c:pt>
                <c:pt idx="728">
                  <c:v>1.3419013753120839E-3</c:v>
                </c:pt>
                <c:pt idx="729">
                  <c:v>1.3435429781709514E-3</c:v>
                </c:pt>
                <c:pt idx="730">
                  <c:v>1.3450586057436333E-3</c:v>
                </c:pt>
                <c:pt idx="731">
                  <c:v>1.3464479471602306E-3</c:v>
                </c:pt>
                <c:pt idx="732">
                  <c:v>1.3477107638183989E-3</c:v>
                </c:pt>
                <c:pt idx="733">
                  <c:v>1.3488468891183739E-3</c:v>
                </c:pt>
                <c:pt idx="734">
                  <c:v>1.3498562281467267E-3</c:v>
                </c:pt>
                <c:pt idx="735">
                  <c:v>1.3507387573094679E-3</c:v>
                </c:pt>
                <c:pt idx="736">
                  <c:v>1.3514945239150864E-3</c:v>
                </c:pt>
                <c:pt idx="737">
                  <c:v>1.3521236457081187E-3</c:v>
                </c:pt>
                <c:pt idx="738">
                  <c:v>1.3526263103539986E-3</c:v>
                </c:pt>
                <c:pt idx="739">
                  <c:v>1.3530027748758307E-3</c:v>
                </c:pt>
                <c:pt idx="740">
                  <c:v>1.3532533650439003E-3</c:v>
                </c:pt>
                <c:pt idx="741">
                  <c:v>1.353378474718661E-3</c:v>
                </c:pt>
                <c:pt idx="742">
                  <c:v>1.3533785651480327E-3</c:v>
                </c:pt>
                <c:pt idx="743">
                  <c:v>1.3532541642198928E-3</c:v>
                </c:pt>
                <c:pt idx="744">
                  <c:v>1.3530058656706033E-3</c:v>
                </c:pt>
                <c:pt idx="745">
                  <c:v>1.3526343282505087E-3</c:v>
                </c:pt>
                <c:pt idx="746">
                  <c:v>1.3521402748473891E-3</c:v>
                </c:pt>
                <c:pt idx="747">
                  <c:v>1.3515244915687675E-3</c:v>
                </c:pt>
                <c:pt idx="748">
                  <c:v>1.3507878267841969E-3</c:v>
                </c:pt>
                <c:pt idx="749">
                  <c:v>1.3499311901284377E-3</c:v>
                </c:pt>
                <c:pt idx="750">
                  <c:v>1.3489555514666727E-3</c:v>
                </c:pt>
                <c:pt idx="751">
                  <c:v>1.3478619398228141E-3</c:v>
                </c:pt>
                <c:pt idx="752">
                  <c:v>1.3466514422720414E-3</c:v>
                </c:pt>
                <c:pt idx="753">
                  <c:v>1.3453252027986508E-3</c:v>
                </c:pt>
                <c:pt idx="754">
                  <c:v>1.3438844211204485E-3</c:v>
                </c:pt>
                <c:pt idx="755">
                  <c:v>1.3423303514807951E-3</c:v>
                </c:pt>
                <c:pt idx="756">
                  <c:v>1.3406643014095636E-3</c:v>
                </c:pt>
                <c:pt idx="757">
                  <c:v>1.3388876304541684E-3</c:v>
                </c:pt>
                <c:pt idx="758">
                  <c:v>1.3370017488819595E-3</c:v>
                </c:pt>
                <c:pt idx="759">
                  <c:v>1.3350081163551687E-3</c:v>
                </c:pt>
                <c:pt idx="760">
                  <c:v>1.3329082405797511E-3</c:v>
                </c:pt>
                <c:pt idx="761">
                  <c:v>1.3307036759293055E-3</c:v>
                </c:pt>
                <c:pt idx="762">
                  <c:v>1.3283960220454791E-3</c:v>
                </c:pt>
                <c:pt idx="763">
                  <c:v>1.3259869224160402E-3</c:v>
                </c:pt>
                <c:pt idx="764">
                  <c:v>1.3234780629320527E-3</c:v>
                </c:pt>
                <c:pt idx="765">
                  <c:v>1.3208711704253563E-3</c:v>
                </c:pt>
                <c:pt idx="766">
                  <c:v>1.3181680111878063E-3</c:v>
                </c:pt>
                <c:pt idx="767">
                  <c:v>1.3153703894734784E-3</c:v>
                </c:pt>
                <c:pt idx="768">
                  <c:v>1.3124801459853067E-3</c:v>
                </c:pt>
                <c:pt idx="769">
                  <c:v>1.3094991563474012E-3</c:v>
                </c:pt>
                <c:pt idx="770">
                  <c:v>1.3064293295644699E-3</c:v>
                </c:pt>
                <c:pt idx="771">
                  <c:v>1.3032726064696231E-3</c:v>
                </c:pt>
                <c:pt idx="772">
                  <c:v>1.3000309581619723E-3</c:v>
                </c:pt>
                <c:pt idx="773">
                  <c:v>1.2967063844353361E-3</c:v>
                </c:pt>
                <c:pt idx="774">
                  <c:v>1.2933009121994339E-3</c:v>
                </c:pt>
                <c:pt idx="775">
                  <c:v>1.2898165938948641E-3</c:v>
                </c:pt>
                <c:pt idx="776">
                  <c:v>1.2862555059032252E-3</c:v>
                </c:pt>
                <c:pt idx="777">
                  <c:v>1.2826197469537623E-3</c:v>
                </c:pt>
                <c:pt idx="778">
                  <c:v>1.2789114365277781E-3</c:v>
                </c:pt>
                <c:pt idx="779">
                  <c:v>1.2751327132621939E-3</c:v>
                </c:pt>
                <c:pt idx="780">
                  <c:v>1.2712857333535476E-3</c:v>
                </c:pt>
                <c:pt idx="781">
                  <c:v>1.2673726689637101E-3</c:v>
                </c:pt>
                <c:pt idx="782">
                  <c:v>1.2633957066286393E-3</c:v>
                </c:pt>
                <c:pt idx="783">
                  <c:v>1.259357045671441E-3</c:v>
                </c:pt>
                <c:pt idx="784">
                  <c:v>1.2552588966209632E-3</c:v>
                </c:pt>
                <c:pt idx="785">
                  <c:v>1.2511034796372062E-3</c:v>
                </c:pt>
                <c:pt idx="786">
                  <c:v>1.246893022944772E-3</c:v>
                </c:pt>
                <c:pt idx="787">
                  <c:v>1.242629761275572E-3</c:v>
                </c:pt>
                <c:pt idx="788">
                  <c:v>1.2383159343219543E-3</c:v>
                </c:pt>
                <c:pt idx="789">
                  <c:v>1.2339537852014669E-3</c:v>
                </c:pt>
                <c:pt idx="790">
                  <c:v>1.2295455589344225E-3</c:v>
                </c:pt>
                <c:pt idx="791">
                  <c:v>1.2250935009353362E-3</c:v>
                </c:pt>
                <c:pt idx="792">
                  <c:v>1.2205998555194454E-3</c:v>
                </c:pt>
                <c:pt idx="793">
                  <c:v>1.2160668644253104E-3</c:v>
                </c:pt>
                <c:pt idx="794">
                  <c:v>1.2114967653546437E-3</c:v>
                </c:pt>
                <c:pt idx="795">
                  <c:v>1.2068917905303845E-3</c:v>
                </c:pt>
                <c:pt idx="796">
                  <c:v>1.2022541652740024E-3</c:v>
                </c:pt>
                <c:pt idx="797">
                  <c:v>1.197586106603084E-3</c:v>
                </c:pt>
                <c:pt idx="798">
                  <c:v>1.192889821850164E-3</c:v>
                </c:pt>
                <c:pt idx="799">
                  <c:v>1.1881675073036869E-3</c:v>
                </c:pt>
                <c:pt idx="800">
                  <c:v>1.183421346872086E-3</c:v>
                </c:pt>
                <c:pt idx="801">
                  <c:v>1.1786535107718296E-3</c:v>
                </c:pt>
                <c:pt idx="802">
                  <c:v>1.173866154240262E-3</c:v>
                </c:pt>
                <c:pt idx="803">
                  <c:v>1.1690614162741492E-3</c:v>
                </c:pt>
                <c:pt idx="804">
                  <c:v>1.164241418394658E-3</c:v>
                </c:pt>
                <c:pt idx="805">
                  <c:v>1.1594082634395265E-3</c:v>
                </c:pt>
                <c:pt idx="806">
                  <c:v>1.1545640343832409E-3</c:v>
                </c:pt>
                <c:pt idx="807">
                  <c:v>1.149710793185826E-3</c:v>
                </c:pt>
                <c:pt idx="808">
                  <c:v>1.1448505796710082E-3</c:v>
                </c:pt>
                <c:pt idx="809">
                  <c:v>1.1399854104343049E-3</c:v>
                </c:pt>
                <c:pt idx="810">
                  <c:v>1.1351172777817524E-3</c:v>
                </c:pt>
                <c:pt idx="811">
                  <c:v>1.1302481486997161E-3</c:v>
                </c:pt>
                <c:pt idx="812">
                  <c:v>1.1253799638564505E-3</c:v>
                </c:pt>
                <c:pt idx="813">
                  <c:v>1.1205146366358395E-3</c:v>
                </c:pt>
                <c:pt idx="814">
                  <c:v>1.1156540522038079E-3</c:v>
                </c:pt>
                <c:pt idx="815">
                  <c:v>1.1108000666078394E-3</c:v>
                </c:pt>
                <c:pt idx="816">
                  <c:v>1.1059545059100429E-3</c:v>
                </c:pt>
                <c:pt idx="817">
                  <c:v>1.1011191653540781E-3</c:v>
                </c:pt>
                <c:pt idx="818">
                  <c:v>1.0962958085663213E-3</c:v>
                </c:pt>
                <c:pt idx="819">
                  <c:v>1.0914861667915565E-3</c:v>
                </c:pt>
                <c:pt idx="820">
                  <c:v>1.0866919381634678E-3</c:v>
                </c:pt>
                <c:pt idx="821">
                  <c:v>1.0819147870101634E-3</c:v>
                </c:pt>
                <c:pt idx="822">
                  <c:v>1.077156343194916E-3</c:v>
                </c:pt>
                <c:pt idx="823">
                  <c:v>1.0724182014923277E-3</c:v>
                </c:pt>
                <c:pt idx="824">
                  <c:v>1.0677019209999845E-3</c:v>
                </c:pt>
                <c:pt idx="825">
                  <c:v>1.0630090245857676E-3</c:v>
                </c:pt>
                <c:pt idx="826">
                  <c:v>1.0583409983708325E-3</c:v>
                </c:pt>
                <c:pt idx="827">
                  <c:v>1.0536992912483158E-3</c:v>
                </c:pt>
                <c:pt idx="828">
                  <c:v>1.0490853144377527E-3</c:v>
                </c:pt>
                <c:pt idx="829">
                  <c:v>1.0445004410751647E-3</c:v>
                </c:pt>
                <c:pt idx="830">
                  <c:v>1.0399460058387858E-3</c:v>
                </c:pt>
                <c:pt idx="831">
                  <c:v>1.0354233046102525E-3</c:v>
                </c:pt>
                <c:pt idx="832">
                  <c:v>1.0309335941712018E-3</c:v>
                </c:pt>
                <c:pt idx="833">
                  <c:v>1.0264780919350834E-3</c:v>
                </c:pt>
                <c:pt idx="834">
                  <c:v>1.0220579757139578E-3</c:v>
                </c:pt>
                <c:pt idx="835">
                  <c:v>1.0176743835201018E-3</c:v>
                </c:pt>
                <c:pt idx="836">
                  <c:v>1.0133284134021599E-3</c:v>
                </c:pt>
                <c:pt idx="837">
                  <c:v>1.0090211233155053E-3</c:v>
                </c:pt>
                <c:pt idx="838">
                  <c:v>1.0047535310265577E-3</c:v>
                </c:pt>
                <c:pt idx="839">
                  <c:v>1.0005266140506975E-3</c:v>
                </c:pt>
                <c:pt idx="840">
                  <c:v>9.9634130962335797E-4</c:v>
                </c:pt>
                <c:pt idx="841">
                  <c:v>9.9219851470396772E-4</c:v>
                </c:pt>
                <c:pt idx="842">
                  <c:v>9.8809908601226858E-4</c:v>
                </c:pt>
                <c:pt idx="843">
                  <c:v>9.8404384009657367E-4</c:v>
                </c:pt>
                <c:pt idx="844">
                  <c:v>9.800335534334854E-4</c:v>
                </c:pt>
                <c:pt idx="845">
                  <c:v>9.7606896255857556E-4</c:v>
                </c:pt>
                <c:pt idx="846">
                  <c:v>9.7215076422750145E-4</c:v>
                </c:pt>
                <c:pt idx="847">
                  <c:v>9.6827961560700586E-4</c:v>
                </c:pt>
                <c:pt idx="848">
                  <c:v>9.644561344952083E-4</c:v>
                </c:pt>
                <c:pt idx="849">
                  <c:v>9.6068089957066882E-4</c:v>
                </c:pt>
                <c:pt idx="850">
                  <c:v>9.5695445066949639E-4</c:v>
                </c:pt>
                <c:pt idx="851">
                  <c:v>9.5327728908996669E-4</c:v>
                </c:pt>
                <c:pt idx="852">
                  <c:v>9.4964987792396877E-4</c:v>
                </c:pt>
                <c:pt idx="853">
                  <c:v>9.4607264241455857E-4</c:v>
                </c:pt>
                <c:pt idx="854">
                  <c:v>9.4254597033901035E-4</c:v>
                </c:pt>
                <c:pt idx="855">
                  <c:v>9.390702124165986E-4</c:v>
                </c:pt>
                <c:pt idx="856">
                  <c:v>9.3564568274042087E-4</c:v>
                </c:pt>
                <c:pt idx="857">
                  <c:v>9.3227265923251845E-4</c:v>
                </c:pt>
                <c:pt idx="858">
                  <c:v>9.2895138412152746E-4</c:v>
                </c:pt>
                <c:pt idx="859">
                  <c:v>9.2568206444213158E-4</c:v>
                </c:pt>
                <c:pt idx="860">
                  <c:v>9.2246487255549965E-4</c:v>
                </c:pt>
                <c:pt idx="861">
                  <c:v>9.1929994668995705E-4</c:v>
                </c:pt>
                <c:pt idx="862">
                  <c:v>9.161873915010725E-4</c:v>
                </c:pt>
                <c:pt idx="863">
                  <c:v>9.1312727865034684E-4</c:v>
                </c:pt>
                <c:pt idx="864">
                  <c:v>9.1011964740173143E-4</c:v>
                </c:pt>
                <c:pt idx="865">
                  <c:v>9.0716450523508046E-4</c:v>
                </c:pt>
                <c:pt idx="866">
                  <c:v>9.0426182847578576E-4</c:v>
                </c:pt>
                <c:pt idx="867">
                  <c:v>9.0141156293970306E-4</c:v>
                </c:pt>
                <c:pt idx="868">
                  <c:v>8.9861362459254959E-4</c:v>
                </c:pt>
                <c:pt idx="869">
                  <c:v>8.958679002229222E-4</c:v>
                </c:pt>
                <c:pt idx="870">
                  <c:v>8.9317424812811674E-4</c:v>
                </c:pt>
                <c:pt idx="871">
                  <c:v>8.9053249881185313E-4</c:v>
                </c:pt>
                <c:pt idx="872">
                  <c:v>8.8794245569308577E-4</c:v>
                </c:pt>
                <c:pt idx="873">
                  <c:v>8.8540389582504716E-4</c:v>
                </c:pt>
                <c:pt idx="874">
                  <c:v>8.8291657062366884E-4</c:v>
                </c:pt>
                <c:pt idx="875">
                  <c:v>8.804802066045309E-4</c:v>
                </c:pt>
                <c:pt idx="876">
                  <c:v>8.7809450612749348E-4</c:v>
                </c:pt>
                <c:pt idx="877">
                  <c:v>8.7575914814817855E-4</c:v>
                </c:pt>
                <c:pt idx="878">
                  <c:v>8.7347378897544795E-4</c:v>
                </c:pt>
                <c:pt idx="879">
                  <c:v>8.7123806303405333E-4</c:v>
                </c:pt>
                <c:pt idx="880">
                  <c:v>8.6905158363163296E-4</c:v>
                </c:pt>
                <c:pt idx="881">
                  <c:v>8.6691394372922787E-4</c:v>
                </c:pt>
                <c:pt idx="882">
                  <c:v>8.6482471671450712E-4</c:v>
                </c:pt>
                <c:pt idx="883">
                  <c:v>8.627834571769057E-4</c:v>
                </c:pt>
                <c:pt idx="884">
                  <c:v>8.6078970168385429E-4</c:v>
                </c:pt>
                <c:pt idx="885">
                  <c:v>8.5884296955735526E-4</c:v>
                </c:pt>
                <c:pt idx="886">
                  <c:v>8.5694276365009257E-4</c:v>
                </c:pt>
                <c:pt idx="887">
                  <c:v>8.5508857112032643E-4</c:v>
                </c:pt>
                <c:pt idx="888">
                  <c:v>8.5327986420483321E-4</c:v>
                </c:pt>
                <c:pt idx="889">
                  <c:v>8.5151610098913033E-4</c:v>
                </c:pt>
                <c:pt idx="890">
                  <c:v>8.4979672617427479E-4</c:v>
                </c:pt>
                <c:pt idx="891">
                  <c:v>8.4812117183952044E-4</c:v>
                </c:pt>
                <c:pt idx="892">
                  <c:v>8.4648885820014122E-4</c:v>
                </c:pt>
                <c:pt idx="893">
                  <c:v>8.4489919435973087E-4</c:v>
                </c:pt>
                <c:pt idx="894">
                  <c:v>8.4335157905632968E-4</c:v>
                </c:pt>
                <c:pt idx="895">
                  <c:v>8.4184540140170953E-4</c:v>
                </c:pt>
                <c:pt idx="896">
                  <c:v>8.4038004161320697E-4</c:v>
                </c:pt>
                <c:pt idx="897">
                  <c:v>8.3895487173748064E-4</c:v>
                </c:pt>
                <c:pt idx="898">
                  <c:v>8.3756925636559339E-4</c:v>
                </c:pt>
                <c:pt idx="899">
                  <c:v>8.362225533388543E-4</c:v>
                </c:pt>
                <c:pt idx="900">
                  <c:v>8.3491411444485721E-4</c:v>
                </c:pt>
                <c:pt idx="901">
                  <c:v>8.3364328610317773E-4</c:v>
                </c:pt>
                <c:pt idx="902">
                  <c:v>8.3240941004020567E-4</c:v>
                </c:pt>
                <c:pt idx="903">
                  <c:v>8.3121182395263485E-4</c:v>
                </c:pt>
                <c:pt idx="904">
                  <c:v>8.3004986215910325E-4</c:v>
                </c:pt>
                <c:pt idx="905">
                  <c:v>8.2892285623956249E-4</c:v>
                </c:pt>
                <c:pt idx="906">
                  <c:v>8.2783013566190813E-4</c:v>
                </c:pt>
                <c:pt idx="907">
                  <c:v>8.2677102839548444E-4</c:v>
                </c:pt>
                <c:pt idx="908">
                  <c:v>8.2574486151105564E-4</c:v>
                </c:pt>
                <c:pt idx="909">
                  <c:v>8.2475096176688983E-4</c:v>
                </c:pt>
                <c:pt idx="910">
                  <c:v>8.2378865618058707E-4</c:v>
                </c:pt>
                <c:pt idx="911">
                  <c:v>8.228572725863545E-4</c:v>
                </c:pt>
                <c:pt idx="912">
                  <c:v>8.219561401774032E-4</c:v>
                </c:pt>
                <c:pt idx="913">
                  <c:v>8.2108459003319822E-4</c:v>
                </c:pt>
                <c:pt idx="914">
                  <c:v>8.2024195563130747E-4</c:v>
                </c:pt>
                <c:pt idx="915">
                  <c:v>8.1942757334360812E-4</c:v>
                </c:pt>
                <c:pt idx="916">
                  <c:v>8.1864078291665125E-4</c:v>
                </c:pt>
                <c:pt idx="917">
                  <c:v>8.1788092793597653E-4</c:v>
                </c:pt>
                <c:pt idx="918">
                  <c:v>8.1714735627423955E-4</c:v>
                </c:pt>
                <c:pt idx="919">
                  <c:v>8.1643942052298489E-4</c:v>
                </c:pt>
                <c:pt idx="920">
                  <c:v>8.1575647840795588E-4</c:v>
                </c:pt>
                <c:pt idx="921">
                  <c:v>8.1509789318784842E-4</c:v>
                </c:pt>
                <c:pt idx="922">
                  <c:v>8.1446303403641873E-4</c:v>
                </c:pt>
                <c:pt idx="923">
                  <c:v>8.1385127640791173E-4</c:v>
                </c:pt>
                <c:pt idx="924">
                  <c:v>8.1326200238576382E-4</c:v>
                </c:pt>
                <c:pt idx="925">
                  <c:v>8.1269460101457977E-4</c:v>
                </c:pt>
                <c:pt idx="926">
                  <c:v>8.1214846861539449E-4</c:v>
                </c:pt>
                <c:pt idx="927">
                  <c:v>8.1162300908425671E-4</c:v>
                </c:pt>
                <c:pt idx="928">
                  <c:v>8.1111763417418385E-4</c:v>
                </c:pt>
                <c:pt idx="929">
                  <c:v>8.1063176376057304E-4</c:v>
                </c:pt>
                <c:pt idx="930">
                  <c:v>8.1016482609015542E-4</c:v>
                </c:pt>
                <c:pt idx="931">
                  <c:v>8.0971625801362493E-4</c:v>
                </c:pt>
                <c:pt idx="932">
                  <c:v>8.092855052020605E-4</c:v>
                </c:pt>
                <c:pt idx="933">
                  <c:v>8.0887202234731321E-4</c:v>
                </c:pt>
                <c:pt idx="934">
                  <c:v>8.0847527334652934E-4</c:v>
                </c:pt>
                <c:pt idx="935">
                  <c:v>8.0809473147099129E-4</c:v>
                </c:pt>
                <c:pt idx="936">
                  <c:v>8.077298795195121E-4</c:v>
                </c:pt>
                <c:pt idx="937">
                  <c:v>8.0738020995659184E-4</c:v>
                </c:pt>
                <c:pt idx="938">
                  <c:v>8.0704522503558353E-4</c:v>
                </c:pt>
                <c:pt idx="939">
                  <c:v>8.0672443690715508E-4</c:v>
                </c:pt>
                <c:pt idx="940">
                  <c:v>8.0641736771329452E-4</c:v>
                </c:pt>
                <c:pt idx="941">
                  <c:v>8.0612354966717067E-4</c:v>
                </c:pt>
                <c:pt idx="942">
                  <c:v>8.0584252511916481E-4</c:v>
                </c:pt>
                <c:pt idx="943">
                  <c:v>8.0557384660937773E-4</c:v>
                </c:pt>
                <c:pt idx="944">
                  <c:v>8.0531707690697086E-4</c:v>
                </c:pt>
                <c:pt idx="945">
                  <c:v>8.0507178903667874E-4</c:v>
                </c:pt>
                <c:pt idx="946">
                  <c:v>8.048375662928585E-4</c:v>
                </c:pt>
                <c:pt idx="947">
                  <c:v>8.0461400224146541E-4</c:v>
                </c:pt>
                <c:pt idx="948">
                  <c:v>8.0440070071031403E-4</c:v>
                </c:pt>
                <c:pt idx="949">
                  <c:v>8.0419727576805421E-4</c:v>
                </c:pt>
                <c:pt idx="950">
                  <c:v>8.0400335169224951E-4</c:v>
                </c:pt>
                <c:pt idx="951">
                  <c:v>8.0381856292697498E-4</c:v>
                </c:pt>
                <c:pt idx="952">
                  <c:v>8.0364255403037662E-4</c:v>
                </c:pt>
                <c:pt idx="953">
                  <c:v>8.0347497961260359E-4</c:v>
                </c:pt>
                <c:pt idx="954">
                  <c:v>8.0331550426457343E-4</c:v>
                </c:pt>
                <c:pt idx="955">
                  <c:v>8.0316380247800741E-4</c:v>
                </c:pt>
                <c:pt idx="956">
                  <c:v>8.0301955855719028E-4</c:v>
                </c:pt>
                <c:pt idx="957">
                  <c:v>8.0288246652291837E-4</c:v>
                </c:pt>
                <c:pt idx="958">
                  <c:v>8.0275223000909521E-4</c:v>
                </c:pt>
                <c:pt idx="959">
                  <c:v>8.0262856215244027E-4</c:v>
                </c:pt>
                <c:pt idx="960">
                  <c:v>8.0251118547578566E-4</c:v>
                </c:pt>
                <c:pt idx="961">
                  <c:v>8.0239983176543124E-4</c:v>
                </c:pt>
                <c:pt idx="962">
                  <c:v>8.0229424194302719E-4</c:v>
                </c:pt>
                <c:pt idx="963">
                  <c:v>8.0219416593246926E-4</c:v>
                </c:pt>
                <c:pt idx="964">
                  <c:v>8.0209936252227405E-4</c:v>
                </c:pt>
                <c:pt idx="965">
                  <c:v>8.0200959922391063E-4</c:v>
                </c:pt>
                <c:pt idx="966">
                  <c:v>8.0192465212656713E-4</c:v>
                </c:pt>
                <c:pt idx="967">
                  <c:v>8.0184430574881083E-4</c:v>
                </c:pt>
                <c:pt idx="968">
                  <c:v>8.0176835288763688E-4</c:v>
                </c:pt>
                <c:pt idx="969">
                  <c:v>8.016965944653377E-4</c:v>
                </c:pt>
                <c:pt idx="970">
                  <c:v>8.0162883937468724E-4</c:v>
                </c:pt>
                <c:pt idx="971">
                  <c:v>8.0156490432287293E-4</c:v>
                </c:pt>
                <c:pt idx="972">
                  <c:v>8.0150461367464525E-4</c:v>
                </c:pt>
                <c:pt idx="973">
                  <c:v>8.0144779929512406E-4</c:v>
                </c:pt>
                <c:pt idx="974">
                  <c:v>8.0139430039270147E-4</c:v>
                </c:pt>
                <c:pt idx="975">
                  <c:v>8.0134396336247209E-4</c:v>
                </c:pt>
                <c:pt idx="976">
                  <c:v>8.0129664163062326E-4</c:v>
                </c:pt>
                <c:pt idx="977">
                  <c:v>8.0125219550019992E-4</c:v>
                </c:pt>
                <c:pt idx="978">
                  <c:v>8.0121049199864366E-4</c:v>
                </c:pt>
                <c:pt idx="979">
                  <c:v>8.0117140472751468E-4</c:v>
                </c:pt>
                <c:pt idx="980">
                  <c:v>8.0113481371478447E-4</c:v>
                </c:pt>
                <c:pt idx="981">
                  <c:v>8.0110060527006455E-4</c:v>
                </c:pt>
                <c:pt idx="982">
                  <c:v>8.0106867184315592E-4</c:v>
                </c:pt>
                <c:pt idx="983">
                  <c:v>8.0103891188626388E-4</c:v>
                </c:pt>
                <c:pt idx="984">
                  <c:v>8.0101122972021748E-4</c:v>
                </c:pt>
                <c:pt idx="985">
                  <c:v>8.0098553540503535E-4</c:v>
                </c:pt>
                <c:pt idx="986">
                  <c:v>8.0096174461514145E-4</c:v>
                </c:pt>
                <c:pt idx="987">
                  <c:v>8.0093977851955001E-4</c:v>
                </c:pt>
                <c:pt idx="988">
                  <c:v>8.0091956366729294E-4</c:v>
                </c:pt>
                <c:pt idx="989">
                  <c:v>8.0090103187837615E-4</c:v>
                </c:pt>
                <c:pt idx="990">
                  <c:v>8.0088412014052218E-4</c:v>
                </c:pt>
                <c:pt idx="991">
                  <c:v>8.008687705119426E-4</c:v>
                </c:pt>
                <c:pt idx="992">
                  <c:v>8.0085493003037534E-4</c:v>
                </c:pt>
                <c:pt idx="993">
                  <c:v>8.0084255062859119E-4</c:v>
                </c:pt>
                <c:pt idx="994">
                  <c:v>8.0083158905658043E-4</c:v>
                </c:pt>
                <c:pt idx="995">
                  <c:v>8.0082200681059546E-4</c:v>
                </c:pt>
                <c:pt idx="996">
                  <c:v>8.0081377006920886E-4</c:v>
                </c:pt>
                <c:pt idx="997">
                  <c:v>8.0080684963654714E-4</c:v>
                </c:pt>
                <c:pt idx="998">
                  <c:v>8.0080122089282385E-4</c:v>
                </c:pt>
                <c:pt idx="999">
                  <c:v>8.0079686375228508E-4</c:v>
                </c:pt>
                <c:pt idx="1000">
                  <c:v>8.0079376262867793E-4</c:v>
                </c:pt>
              </c:numCache>
            </c:numRef>
          </c:yVal>
          <c:smooth val="1"/>
        </c:ser>
        <c:axId val="141482624"/>
        <c:axId val="142731520"/>
      </c:scatterChart>
      <c:valAx>
        <c:axId val="141482624"/>
        <c:scaling>
          <c:orientation val="minMax"/>
          <c:max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x(nm)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42731520"/>
        <c:crosses val="autoZero"/>
        <c:crossBetween val="midCat"/>
      </c:valAx>
      <c:valAx>
        <c:axId val="142731520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Energy(eV)</a:t>
                </a:r>
                <a:endParaRPr lang="ko-KR" altLang="ko-KR" sz="1800" b="1" i="0" baseline="0"/>
              </a:p>
            </c:rich>
          </c:tx>
          <c:layout/>
        </c:title>
        <c:numFmt formatCode="0.00E+00" sourceLinked="1"/>
        <c:majorTickMark val="none"/>
        <c:tickLblPos val="nextTo"/>
        <c:crossAx val="14148262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/>
              <a:t>Finite potential well</a:t>
            </a:r>
            <a:endParaRPr lang="ko-KR" altLang="ko-KR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Perturbation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Sheet1!$D$2:$D$1002</c:f>
              <c:numCache>
                <c:formatCode>0.00E+00</c:formatCode>
                <c:ptCount val="1001"/>
                <c:pt idx="0">
                  <c:v>1.00000004749745E-3</c:v>
                </c:pt>
                <c:pt idx="1">
                  <c:v>1.00000004749745E-3</c:v>
                </c:pt>
                <c:pt idx="2">
                  <c:v>1.00000004749745E-3</c:v>
                </c:pt>
                <c:pt idx="3">
                  <c:v>1.00000004749745E-3</c:v>
                </c:pt>
                <c:pt idx="4">
                  <c:v>1.00000004749745E-3</c:v>
                </c:pt>
                <c:pt idx="5">
                  <c:v>1.00000004749745E-3</c:v>
                </c:pt>
                <c:pt idx="6">
                  <c:v>1.00000004749745E-3</c:v>
                </c:pt>
                <c:pt idx="7">
                  <c:v>1.00000004749745E-3</c:v>
                </c:pt>
                <c:pt idx="8">
                  <c:v>1.00000004749745E-3</c:v>
                </c:pt>
                <c:pt idx="9">
                  <c:v>1.00000004749745E-3</c:v>
                </c:pt>
                <c:pt idx="10">
                  <c:v>1.00000004749745E-3</c:v>
                </c:pt>
                <c:pt idx="11">
                  <c:v>1.00000004749745E-3</c:v>
                </c:pt>
                <c:pt idx="12">
                  <c:v>1.00000004749745E-3</c:v>
                </c:pt>
                <c:pt idx="13">
                  <c:v>1.00000004749745E-3</c:v>
                </c:pt>
                <c:pt idx="14">
                  <c:v>1.00000004749745E-3</c:v>
                </c:pt>
                <c:pt idx="15">
                  <c:v>1.00000004749745E-3</c:v>
                </c:pt>
                <c:pt idx="16">
                  <c:v>1.00000004749745E-3</c:v>
                </c:pt>
                <c:pt idx="17">
                  <c:v>1.00000004749745E-3</c:v>
                </c:pt>
                <c:pt idx="18">
                  <c:v>1.00000004749745E-3</c:v>
                </c:pt>
                <c:pt idx="19">
                  <c:v>1.00000004749745E-3</c:v>
                </c:pt>
                <c:pt idx="20">
                  <c:v>1.00000004749745E-3</c:v>
                </c:pt>
                <c:pt idx="21">
                  <c:v>1.00000004749745E-3</c:v>
                </c:pt>
                <c:pt idx="22">
                  <c:v>1.00000004749745E-3</c:v>
                </c:pt>
                <c:pt idx="23">
                  <c:v>1.00000004749745E-3</c:v>
                </c:pt>
                <c:pt idx="24">
                  <c:v>1.00000004749745E-3</c:v>
                </c:pt>
                <c:pt idx="25">
                  <c:v>1.00000004749745E-3</c:v>
                </c:pt>
                <c:pt idx="26">
                  <c:v>1.00000004749745E-3</c:v>
                </c:pt>
                <c:pt idx="27">
                  <c:v>1.00000004749745E-3</c:v>
                </c:pt>
                <c:pt idx="28">
                  <c:v>1.00000004749745E-3</c:v>
                </c:pt>
                <c:pt idx="29">
                  <c:v>1.00000004749745E-3</c:v>
                </c:pt>
                <c:pt idx="30">
                  <c:v>1.00000004749745E-3</c:v>
                </c:pt>
                <c:pt idx="31">
                  <c:v>1.00000004749745E-3</c:v>
                </c:pt>
                <c:pt idx="32">
                  <c:v>1.00000004749745E-3</c:v>
                </c:pt>
                <c:pt idx="33">
                  <c:v>1.00000004749745E-3</c:v>
                </c:pt>
                <c:pt idx="34">
                  <c:v>1.00000004749745E-3</c:v>
                </c:pt>
                <c:pt idx="35">
                  <c:v>1.00000004749745E-3</c:v>
                </c:pt>
                <c:pt idx="36">
                  <c:v>1.00000004749745E-3</c:v>
                </c:pt>
                <c:pt idx="37">
                  <c:v>1.00000004749745E-3</c:v>
                </c:pt>
                <c:pt idx="38">
                  <c:v>1.00000004749745E-3</c:v>
                </c:pt>
                <c:pt idx="39">
                  <c:v>1.00000004749745E-3</c:v>
                </c:pt>
                <c:pt idx="40">
                  <c:v>1.00000004749745E-3</c:v>
                </c:pt>
                <c:pt idx="41">
                  <c:v>1.00000004749745E-3</c:v>
                </c:pt>
                <c:pt idx="42">
                  <c:v>1.00000004749745E-3</c:v>
                </c:pt>
                <c:pt idx="43">
                  <c:v>1.00000004749745E-3</c:v>
                </c:pt>
                <c:pt idx="44">
                  <c:v>1.00000004749745E-3</c:v>
                </c:pt>
                <c:pt idx="45">
                  <c:v>1.00000004749745E-3</c:v>
                </c:pt>
                <c:pt idx="46">
                  <c:v>1.00000004749745E-3</c:v>
                </c:pt>
                <c:pt idx="47">
                  <c:v>1.00000004749745E-3</c:v>
                </c:pt>
                <c:pt idx="48">
                  <c:v>1.00000004749745E-3</c:v>
                </c:pt>
                <c:pt idx="49">
                  <c:v>1.00000004749745E-3</c:v>
                </c:pt>
                <c:pt idx="50">
                  <c:v>1.00000004749745E-3</c:v>
                </c:pt>
                <c:pt idx="51">
                  <c:v>1.00000004749745E-3</c:v>
                </c:pt>
                <c:pt idx="52">
                  <c:v>1.00000004749745E-3</c:v>
                </c:pt>
                <c:pt idx="53">
                  <c:v>1.00000004749745E-3</c:v>
                </c:pt>
                <c:pt idx="54">
                  <c:v>1.00000004749745E-3</c:v>
                </c:pt>
                <c:pt idx="55">
                  <c:v>1.00000004749745E-3</c:v>
                </c:pt>
                <c:pt idx="56">
                  <c:v>1.00000004749745E-3</c:v>
                </c:pt>
                <c:pt idx="57">
                  <c:v>1.00000004749745E-3</c:v>
                </c:pt>
                <c:pt idx="58">
                  <c:v>1.00000004749745E-3</c:v>
                </c:pt>
                <c:pt idx="59">
                  <c:v>1.00000004749745E-3</c:v>
                </c:pt>
                <c:pt idx="60">
                  <c:v>1.00000004749745E-3</c:v>
                </c:pt>
                <c:pt idx="61">
                  <c:v>1.00000004749745E-3</c:v>
                </c:pt>
                <c:pt idx="62">
                  <c:v>1.00000004749745E-3</c:v>
                </c:pt>
                <c:pt idx="63">
                  <c:v>1.00000004749745E-3</c:v>
                </c:pt>
                <c:pt idx="64">
                  <c:v>1.00000004749745E-3</c:v>
                </c:pt>
                <c:pt idx="65">
                  <c:v>1.00000004749745E-3</c:v>
                </c:pt>
                <c:pt idx="66">
                  <c:v>1.00000004749745E-3</c:v>
                </c:pt>
                <c:pt idx="67">
                  <c:v>1.00000004749745E-3</c:v>
                </c:pt>
                <c:pt idx="68">
                  <c:v>1.00000004749745E-3</c:v>
                </c:pt>
                <c:pt idx="69">
                  <c:v>1.00000004749745E-3</c:v>
                </c:pt>
                <c:pt idx="70">
                  <c:v>1.00000004749745E-3</c:v>
                </c:pt>
                <c:pt idx="71">
                  <c:v>1.00000004749745E-3</c:v>
                </c:pt>
                <c:pt idx="72">
                  <c:v>1.00000004749745E-3</c:v>
                </c:pt>
                <c:pt idx="73">
                  <c:v>1.00000004749745E-3</c:v>
                </c:pt>
                <c:pt idx="74">
                  <c:v>1.00000004749745E-3</c:v>
                </c:pt>
                <c:pt idx="75">
                  <c:v>1.00000004749745E-3</c:v>
                </c:pt>
                <c:pt idx="76">
                  <c:v>1.00000004749745E-3</c:v>
                </c:pt>
                <c:pt idx="77">
                  <c:v>1.00000004749745E-3</c:v>
                </c:pt>
                <c:pt idx="78">
                  <c:v>1.00000004749745E-3</c:v>
                </c:pt>
                <c:pt idx="79">
                  <c:v>1.00000004749745E-3</c:v>
                </c:pt>
                <c:pt idx="80">
                  <c:v>1.00000004749745E-3</c:v>
                </c:pt>
                <c:pt idx="81">
                  <c:v>1.00000004749745E-3</c:v>
                </c:pt>
                <c:pt idx="82">
                  <c:v>1.00000004749745E-3</c:v>
                </c:pt>
                <c:pt idx="83">
                  <c:v>1.00000004749745E-3</c:v>
                </c:pt>
                <c:pt idx="84">
                  <c:v>1.00000004749745E-3</c:v>
                </c:pt>
                <c:pt idx="85">
                  <c:v>1.00000004749745E-3</c:v>
                </c:pt>
                <c:pt idx="86">
                  <c:v>1.00000004749745E-3</c:v>
                </c:pt>
                <c:pt idx="87">
                  <c:v>1.00000004749745E-3</c:v>
                </c:pt>
                <c:pt idx="88">
                  <c:v>1.00000004749745E-3</c:v>
                </c:pt>
                <c:pt idx="89">
                  <c:v>1.00000004749745E-3</c:v>
                </c:pt>
                <c:pt idx="90">
                  <c:v>1.00000004749745E-3</c:v>
                </c:pt>
                <c:pt idx="91">
                  <c:v>1.00000004749745E-3</c:v>
                </c:pt>
                <c:pt idx="92">
                  <c:v>1.00000004749745E-3</c:v>
                </c:pt>
                <c:pt idx="93">
                  <c:v>1.00000004749745E-3</c:v>
                </c:pt>
                <c:pt idx="94">
                  <c:v>1.00000004749745E-3</c:v>
                </c:pt>
                <c:pt idx="95">
                  <c:v>1.00000004749745E-3</c:v>
                </c:pt>
                <c:pt idx="96">
                  <c:v>1.00000004749745E-3</c:v>
                </c:pt>
                <c:pt idx="97">
                  <c:v>1.00000004749745E-3</c:v>
                </c:pt>
                <c:pt idx="98">
                  <c:v>1.00000004749745E-3</c:v>
                </c:pt>
                <c:pt idx="99">
                  <c:v>1.00000004749745E-3</c:v>
                </c:pt>
                <c:pt idx="100">
                  <c:v>1.00000004749745E-3</c:v>
                </c:pt>
                <c:pt idx="101">
                  <c:v>1.00000004749745E-3</c:v>
                </c:pt>
                <c:pt idx="102">
                  <c:v>1.00000004749745E-3</c:v>
                </c:pt>
                <c:pt idx="103">
                  <c:v>1.00000004749745E-3</c:v>
                </c:pt>
                <c:pt idx="104">
                  <c:v>1.00000004749745E-3</c:v>
                </c:pt>
                <c:pt idx="105">
                  <c:v>1.00000004749745E-3</c:v>
                </c:pt>
                <c:pt idx="106">
                  <c:v>1.00000004749745E-3</c:v>
                </c:pt>
                <c:pt idx="107">
                  <c:v>1.00000004749745E-3</c:v>
                </c:pt>
                <c:pt idx="108">
                  <c:v>1.00000004749745E-3</c:v>
                </c:pt>
                <c:pt idx="109">
                  <c:v>1.00000004749745E-3</c:v>
                </c:pt>
                <c:pt idx="110">
                  <c:v>1.00000004749745E-3</c:v>
                </c:pt>
                <c:pt idx="111">
                  <c:v>1.00000004749745E-3</c:v>
                </c:pt>
                <c:pt idx="112">
                  <c:v>1.00000004749745E-3</c:v>
                </c:pt>
                <c:pt idx="113">
                  <c:v>1.00000004749745E-3</c:v>
                </c:pt>
                <c:pt idx="114">
                  <c:v>1.00000004749745E-3</c:v>
                </c:pt>
                <c:pt idx="115">
                  <c:v>1.00000004749745E-3</c:v>
                </c:pt>
                <c:pt idx="116">
                  <c:v>1.00000004749745E-3</c:v>
                </c:pt>
                <c:pt idx="117">
                  <c:v>1.00000004749745E-3</c:v>
                </c:pt>
                <c:pt idx="118">
                  <c:v>1.00000004749745E-3</c:v>
                </c:pt>
                <c:pt idx="119">
                  <c:v>1.00000004749745E-3</c:v>
                </c:pt>
                <c:pt idx="120">
                  <c:v>1.00000004749745E-3</c:v>
                </c:pt>
                <c:pt idx="121">
                  <c:v>1.00000004749745E-3</c:v>
                </c:pt>
                <c:pt idx="122">
                  <c:v>1.00000004749745E-3</c:v>
                </c:pt>
                <c:pt idx="123">
                  <c:v>1.00000004749745E-3</c:v>
                </c:pt>
                <c:pt idx="124">
                  <c:v>1.00000004749745E-3</c:v>
                </c:pt>
                <c:pt idx="125">
                  <c:v>1.00000004749745E-3</c:v>
                </c:pt>
                <c:pt idx="126">
                  <c:v>1.00000004749745E-3</c:v>
                </c:pt>
                <c:pt idx="127">
                  <c:v>1.00000004749745E-3</c:v>
                </c:pt>
                <c:pt idx="128">
                  <c:v>1.00000004749745E-3</c:v>
                </c:pt>
                <c:pt idx="129">
                  <c:v>1.00000004749745E-3</c:v>
                </c:pt>
                <c:pt idx="130">
                  <c:v>1.00000004749745E-3</c:v>
                </c:pt>
                <c:pt idx="131">
                  <c:v>1.00000004749745E-3</c:v>
                </c:pt>
                <c:pt idx="132">
                  <c:v>1.00000004749745E-3</c:v>
                </c:pt>
                <c:pt idx="133">
                  <c:v>1.00000004749745E-3</c:v>
                </c:pt>
                <c:pt idx="134">
                  <c:v>1.00000004749745E-3</c:v>
                </c:pt>
                <c:pt idx="135">
                  <c:v>1.00000004749745E-3</c:v>
                </c:pt>
                <c:pt idx="136">
                  <c:v>1.00000004749745E-3</c:v>
                </c:pt>
                <c:pt idx="137">
                  <c:v>1.00000004749745E-3</c:v>
                </c:pt>
                <c:pt idx="138">
                  <c:v>1.00000004749745E-3</c:v>
                </c:pt>
                <c:pt idx="139">
                  <c:v>1.00000004749745E-3</c:v>
                </c:pt>
                <c:pt idx="140">
                  <c:v>1.00000004749745E-3</c:v>
                </c:pt>
                <c:pt idx="141">
                  <c:v>1.00000004749745E-3</c:v>
                </c:pt>
                <c:pt idx="142">
                  <c:v>1.00000004749745E-3</c:v>
                </c:pt>
                <c:pt idx="143">
                  <c:v>1.00000004749745E-3</c:v>
                </c:pt>
                <c:pt idx="144">
                  <c:v>1.00000004749745E-3</c:v>
                </c:pt>
                <c:pt idx="145">
                  <c:v>1.00000004749745E-3</c:v>
                </c:pt>
                <c:pt idx="146">
                  <c:v>1.00000004749745E-3</c:v>
                </c:pt>
                <c:pt idx="147">
                  <c:v>1.00000004749745E-3</c:v>
                </c:pt>
                <c:pt idx="148">
                  <c:v>1.00000004749745E-3</c:v>
                </c:pt>
                <c:pt idx="149">
                  <c:v>1.00000004749745E-3</c:v>
                </c:pt>
                <c:pt idx="150">
                  <c:v>1.00000004749745E-3</c:v>
                </c:pt>
                <c:pt idx="151">
                  <c:v>1.00000004749745E-3</c:v>
                </c:pt>
                <c:pt idx="152">
                  <c:v>1.00000004749745E-3</c:v>
                </c:pt>
                <c:pt idx="153">
                  <c:v>1.00000004749745E-3</c:v>
                </c:pt>
                <c:pt idx="154">
                  <c:v>1.00000004749745E-3</c:v>
                </c:pt>
                <c:pt idx="155">
                  <c:v>1.00000004749745E-3</c:v>
                </c:pt>
                <c:pt idx="156">
                  <c:v>1.00000004749745E-3</c:v>
                </c:pt>
                <c:pt idx="157">
                  <c:v>1.00000004749745E-3</c:v>
                </c:pt>
                <c:pt idx="158">
                  <c:v>1.00000004749745E-3</c:v>
                </c:pt>
                <c:pt idx="159">
                  <c:v>1.00000004749745E-3</c:v>
                </c:pt>
                <c:pt idx="160">
                  <c:v>1.00000004749745E-3</c:v>
                </c:pt>
                <c:pt idx="161">
                  <c:v>1.00000004749745E-3</c:v>
                </c:pt>
                <c:pt idx="162">
                  <c:v>1.00000004749745E-3</c:v>
                </c:pt>
                <c:pt idx="163">
                  <c:v>1.00000004749745E-3</c:v>
                </c:pt>
                <c:pt idx="164">
                  <c:v>1.00000004749745E-3</c:v>
                </c:pt>
                <c:pt idx="165">
                  <c:v>1.00000004749745E-3</c:v>
                </c:pt>
                <c:pt idx="166">
                  <c:v>1.00000004749745E-3</c:v>
                </c:pt>
                <c:pt idx="167">
                  <c:v>1.00000004749745E-3</c:v>
                </c:pt>
                <c:pt idx="168">
                  <c:v>1.00000004749745E-3</c:v>
                </c:pt>
                <c:pt idx="169">
                  <c:v>1.00000004749745E-3</c:v>
                </c:pt>
                <c:pt idx="170">
                  <c:v>1.00000004749745E-3</c:v>
                </c:pt>
                <c:pt idx="171">
                  <c:v>1.00000004749745E-3</c:v>
                </c:pt>
                <c:pt idx="172">
                  <c:v>1.00000004749745E-3</c:v>
                </c:pt>
                <c:pt idx="173">
                  <c:v>1.00000004749745E-3</c:v>
                </c:pt>
                <c:pt idx="174">
                  <c:v>1.00000004749745E-3</c:v>
                </c:pt>
                <c:pt idx="175">
                  <c:v>1.00000004749745E-3</c:v>
                </c:pt>
                <c:pt idx="176">
                  <c:v>1.00000004749745E-3</c:v>
                </c:pt>
                <c:pt idx="177">
                  <c:v>1.00000004749745E-3</c:v>
                </c:pt>
                <c:pt idx="178">
                  <c:v>1.00000004749745E-3</c:v>
                </c:pt>
                <c:pt idx="179">
                  <c:v>1.00000004749745E-3</c:v>
                </c:pt>
                <c:pt idx="180">
                  <c:v>1.00000004749745E-3</c:v>
                </c:pt>
                <c:pt idx="181">
                  <c:v>1.00000004749745E-3</c:v>
                </c:pt>
                <c:pt idx="182">
                  <c:v>1.00000004749745E-3</c:v>
                </c:pt>
                <c:pt idx="183">
                  <c:v>1.00000004749745E-3</c:v>
                </c:pt>
                <c:pt idx="184">
                  <c:v>1.00000004749745E-3</c:v>
                </c:pt>
                <c:pt idx="185">
                  <c:v>1.00000004749745E-3</c:v>
                </c:pt>
                <c:pt idx="186">
                  <c:v>1.00000004749745E-3</c:v>
                </c:pt>
                <c:pt idx="187">
                  <c:v>1.00000004749745E-3</c:v>
                </c:pt>
                <c:pt idx="188">
                  <c:v>1.00000004749745E-3</c:v>
                </c:pt>
                <c:pt idx="189">
                  <c:v>1.00000004749745E-3</c:v>
                </c:pt>
                <c:pt idx="190">
                  <c:v>1.00000004749745E-3</c:v>
                </c:pt>
                <c:pt idx="191">
                  <c:v>1.00000004749745E-3</c:v>
                </c:pt>
                <c:pt idx="192">
                  <c:v>1.00000004749745E-3</c:v>
                </c:pt>
                <c:pt idx="193">
                  <c:v>1.00000004749745E-3</c:v>
                </c:pt>
                <c:pt idx="194">
                  <c:v>1.00000004749745E-3</c:v>
                </c:pt>
                <c:pt idx="195">
                  <c:v>1.00000004749745E-3</c:v>
                </c:pt>
                <c:pt idx="196">
                  <c:v>1.00000004749745E-3</c:v>
                </c:pt>
                <c:pt idx="197">
                  <c:v>1.00000004749745E-3</c:v>
                </c:pt>
                <c:pt idx="198">
                  <c:v>1.00000004749745E-3</c:v>
                </c:pt>
                <c:pt idx="199">
                  <c:v>1.00000004749745E-3</c:v>
                </c:pt>
                <c:pt idx="200" formatCode="General">
                  <c:v>0</c:v>
                </c:pt>
                <c:pt idx="201" formatCode="General">
                  <c:v>0</c:v>
                </c:pt>
                <c:pt idx="202" formatCode="General">
                  <c:v>0</c:v>
                </c:pt>
                <c:pt idx="203" formatCode="General">
                  <c:v>0</c:v>
                </c:pt>
                <c:pt idx="204" formatCode="General">
                  <c:v>0</c:v>
                </c:pt>
                <c:pt idx="205" formatCode="General">
                  <c:v>0</c:v>
                </c:pt>
                <c:pt idx="206" formatCode="General">
                  <c:v>0</c:v>
                </c:pt>
                <c:pt idx="207" formatCode="General">
                  <c:v>0</c:v>
                </c:pt>
                <c:pt idx="208" formatCode="General">
                  <c:v>0</c:v>
                </c:pt>
                <c:pt idx="209" formatCode="General">
                  <c:v>0</c:v>
                </c:pt>
                <c:pt idx="210" formatCode="General">
                  <c:v>0</c:v>
                </c:pt>
                <c:pt idx="211" formatCode="General">
                  <c:v>0</c:v>
                </c:pt>
                <c:pt idx="212" formatCode="General">
                  <c:v>0</c:v>
                </c:pt>
                <c:pt idx="213" formatCode="General">
                  <c:v>0</c:v>
                </c:pt>
                <c:pt idx="214" formatCode="General">
                  <c:v>0</c:v>
                </c:pt>
                <c:pt idx="215" formatCode="General">
                  <c:v>0</c:v>
                </c:pt>
                <c:pt idx="216" formatCode="General">
                  <c:v>0</c:v>
                </c:pt>
                <c:pt idx="217" formatCode="General">
                  <c:v>0</c:v>
                </c:pt>
                <c:pt idx="218" formatCode="General">
                  <c:v>0</c:v>
                </c:pt>
                <c:pt idx="219" formatCode="General">
                  <c:v>0</c:v>
                </c:pt>
                <c:pt idx="220" formatCode="General">
                  <c:v>0</c:v>
                </c:pt>
                <c:pt idx="221" formatCode="General">
                  <c:v>0</c:v>
                </c:pt>
                <c:pt idx="222" formatCode="General">
                  <c:v>0</c:v>
                </c:pt>
                <c:pt idx="223" formatCode="General">
                  <c:v>0</c:v>
                </c:pt>
                <c:pt idx="224" formatCode="General">
                  <c:v>0</c:v>
                </c:pt>
                <c:pt idx="225" formatCode="General">
                  <c:v>0</c:v>
                </c:pt>
                <c:pt idx="226" formatCode="General">
                  <c:v>0</c:v>
                </c:pt>
                <c:pt idx="227" formatCode="General">
                  <c:v>0</c:v>
                </c:pt>
                <c:pt idx="228" formatCode="General">
                  <c:v>0</c:v>
                </c:pt>
                <c:pt idx="229" formatCode="General">
                  <c:v>0</c:v>
                </c:pt>
                <c:pt idx="230" formatCode="General">
                  <c:v>0</c:v>
                </c:pt>
                <c:pt idx="231" formatCode="General">
                  <c:v>0</c:v>
                </c:pt>
                <c:pt idx="232" formatCode="General">
                  <c:v>0</c:v>
                </c:pt>
                <c:pt idx="233" formatCode="General">
                  <c:v>0</c:v>
                </c:pt>
                <c:pt idx="234" formatCode="General">
                  <c:v>0</c:v>
                </c:pt>
                <c:pt idx="235" formatCode="General">
                  <c:v>0</c:v>
                </c:pt>
                <c:pt idx="236" formatCode="General">
                  <c:v>0</c:v>
                </c:pt>
                <c:pt idx="237" formatCode="General">
                  <c:v>0</c:v>
                </c:pt>
                <c:pt idx="238" formatCode="General">
                  <c:v>0</c:v>
                </c:pt>
                <c:pt idx="239" formatCode="General">
                  <c:v>0</c:v>
                </c:pt>
                <c:pt idx="240" formatCode="General">
                  <c:v>0</c:v>
                </c:pt>
                <c:pt idx="241" formatCode="General">
                  <c:v>0</c:v>
                </c:pt>
                <c:pt idx="242" formatCode="General">
                  <c:v>0</c:v>
                </c:pt>
                <c:pt idx="243" formatCode="General">
                  <c:v>0</c:v>
                </c:pt>
                <c:pt idx="244" formatCode="General">
                  <c:v>0</c:v>
                </c:pt>
                <c:pt idx="245" formatCode="General">
                  <c:v>0</c:v>
                </c:pt>
                <c:pt idx="246" formatCode="General">
                  <c:v>0</c:v>
                </c:pt>
                <c:pt idx="247" formatCode="General">
                  <c:v>0</c:v>
                </c:pt>
                <c:pt idx="248" formatCode="General">
                  <c:v>0</c:v>
                </c:pt>
                <c:pt idx="249" formatCode="General">
                  <c:v>0</c:v>
                </c:pt>
                <c:pt idx="250" formatCode="General">
                  <c:v>0</c:v>
                </c:pt>
                <c:pt idx="251" formatCode="General">
                  <c:v>0</c:v>
                </c:pt>
                <c:pt idx="252" formatCode="General">
                  <c:v>0</c:v>
                </c:pt>
                <c:pt idx="253" formatCode="General">
                  <c:v>0</c:v>
                </c:pt>
                <c:pt idx="254" formatCode="General">
                  <c:v>0</c:v>
                </c:pt>
                <c:pt idx="255" formatCode="General">
                  <c:v>0</c:v>
                </c:pt>
                <c:pt idx="256" formatCode="General">
                  <c:v>0</c:v>
                </c:pt>
                <c:pt idx="257" formatCode="General">
                  <c:v>0</c:v>
                </c:pt>
                <c:pt idx="258" formatCode="General">
                  <c:v>0</c:v>
                </c:pt>
                <c:pt idx="259" formatCode="General">
                  <c:v>0</c:v>
                </c:pt>
                <c:pt idx="260" formatCode="General">
                  <c:v>0</c:v>
                </c:pt>
                <c:pt idx="261" formatCode="General">
                  <c:v>0</c:v>
                </c:pt>
                <c:pt idx="262" formatCode="General">
                  <c:v>0</c:v>
                </c:pt>
                <c:pt idx="263" formatCode="General">
                  <c:v>0</c:v>
                </c:pt>
                <c:pt idx="264" formatCode="General">
                  <c:v>0</c:v>
                </c:pt>
                <c:pt idx="265" formatCode="General">
                  <c:v>0</c:v>
                </c:pt>
                <c:pt idx="266" formatCode="General">
                  <c:v>0</c:v>
                </c:pt>
                <c:pt idx="267" formatCode="General">
                  <c:v>0</c:v>
                </c:pt>
                <c:pt idx="268" formatCode="General">
                  <c:v>0</c:v>
                </c:pt>
                <c:pt idx="269" formatCode="General">
                  <c:v>0</c:v>
                </c:pt>
                <c:pt idx="270" formatCode="General">
                  <c:v>0</c:v>
                </c:pt>
                <c:pt idx="271" formatCode="General">
                  <c:v>0</c:v>
                </c:pt>
                <c:pt idx="272" formatCode="General">
                  <c:v>0</c:v>
                </c:pt>
                <c:pt idx="273" formatCode="General">
                  <c:v>0</c:v>
                </c:pt>
                <c:pt idx="274" formatCode="General">
                  <c:v>0</c:v>
                </c:pt>
                <c:pt idx="275" formatCode="General">
                  <c:v>0</c:v>
                </c:pt>
                <c:pt idx="276" formatCode="General">
                  <c:v>0</c:v>
                </c:pt>
                <c:pt idx="277" formatCode="General">
                  <c:v>0</c:v>
                </c:pt>
                <c:pt idx="278" formatCode="General">
                  <c:v>0</c:v>
                </c:pt>
                <c:pt idx="279" formatCode="General">
                  <c:v>0</c:v>
                </c:pt>
                <c:pt idx="280" formatCode="General">
                  <c:v>0</c:v>
                </c:pt>
                <c:pt idx="281" formatCode="General">
                  <c:v>0</c:v>
                </c:pt>
                <c:pt idx="282" formatCode="General">
                  <c:v>0</c:v>
                </c:pt>
                <c:pt idx="283" formatCode="General">
                  <c:v>0</c:v>
                </c:pt>
                <c:pt idx="284" formatCode="General">
                  <c:v>0</c:v>
                </c:pt>
                <c:pt idx="285" formatCode="General">
                  <c:v>0</c:v>
                </c:pt>
                <c:pt idx="286" formatCode="General">
                  <c:v>0</c:v>
                </c:pt>
                <c:pt idx="287" formatCode="General">
                  <c:v>0</c:v>
                </c:pt>
                <c:pt idx="288" formatCode="General">
                  <c:v>0</c:v>
                </c:pt>
                <c:pt idx="289" formatCode="General">
                  <c:v>0</c:v>
                </c:pt>
                <c:pt idx="290" formatCode="General">
                  <c:v>0</c:v>
                </c:pt>
                <c:pt idx="291" formatCode="General">
                  <c:v>0</c:v>
                </c:pt>
                <c:pt idx="292" formatCode="General">
                  <c:v>0</c:v>
                </c:pt>
                <c:pt idx="293" formatCode="General">
                  <c:v>0</c:v>
                </c:pt>
                <c:pt idx="294" formatCode="General">
                  <c:v>0</c:v>
                </c:pt>
                <c:pt idx="295" formatCode="General">
                  <c:v>0</c:v>
                </c:pt>
                <c:pt idx="296" formatCode="General">
                  <c:v>0</c:v>
                </c:pt>
                <c:pt idx="297" formatCode="General">
                  <c:v>0</c:v>
                </c:pt>
                <c:pt idx="298" formatCode="General">
                  <c:v>0</c:v>
                </c:pt>
                <c:pt idx="299" formatCode="General">
                  <c:v>0</c:v>
                </c:pt>
                <c:pt idx="300" formatCode="General">
                  <c:v>0</c:v>
                </c:pt>
                <c:pt idx="301" formatCode="General">
                  <c:v>0</c:v>
                </c:pt>
                <c:pt idx="302" formatCode="General">
                  <c:v>0</c:v>
                </c:pt>
                <c:pt idx="303" formatCode="General">
                  <c:v>0</c:v>
                </c:pt>
                <c:pt idx="304" formatCode="General">
                  <c:v>0</c:v>
                </c:pt>
                <c:pt idx="305" formatCode="General">
                  <c:v>0</c:v>
                </c:pt>
                <c:pt idx="306" formatCode="General">
                  <c:v>0</c:v>
                </c:pt>
                <c:pt idx="307" formatCode="General">
                  <c:v>0</c:v>
                </c:pt>
                <c:pt idx="308" formatCode="General">
                  <c:v>0</c:v>
                </c:pt>
                <c:pt idx="309" formatCode="General">
                  <c:v>0</c:v>
                </c:pt>
                <c:pt idx="310" formatCode="General">
                  <c:v>0</c:v>
                </c:pt>
                <c:pt idx="311" formatCode="General">
                  <c:v>0</c:v>
                </c:pt>
                <c:pt idx="312" formatCode="General">
                  <c:v>0</c:v>
                </c:pt>
                <c:pt idx="313" formatCode="General">
                  <c:v>0</c:v>
                </c:pt>
                <c:pt idx="314" formatCode="General">
                  <c:v>0</c:v>
                </c:pt>
                <c:pt idx="315" formatCode="General">
                  <c:v>0</c:v>
                </c:pt>
                <c:pt idx="316" formatCode="General">
                  <c:v>0</c:v>
                </c:pt>
                <c:pt idx="317" formatCode="General">
                  <c:v>0</c:v>
                </c:pt>
                <c:pt idx="318" formatCode="General">
                  <c:v>0</c:v>
                </c:pt>
                <c:pt idx="319" formatCode="General">
                  <c:v>0</c:v>
                </c:pt>
                <c:pt idx="320" formatCode="General">
                  <c:v>0</c:v>
                </c:pt>
                <c:pt idx="321" formatCode="General">
                  <c:v>0</c:v>
                </c:pt>
                <c:pt idx="322" formatCode="General">
                  <c:v>0</c:v>
                </c:pt>
                <c:pt idx="323" formatCode="General">
                  <c:v>0</c:v>
                </c:pt>
                <c:pt idx="324" formatCode="General">
                  <c:v>0</c:v>
                </c:pt>
                <c:pt idx="325" formatCode="General">
                  <c:v>0</c:v>
                </c:pt>
                <c:pt idx="326" formatCode="General">
                  <c:v>0</c:v>
                </c:pt>
                <c:pt idx="327" formatCode="General">
                  <c:v>0</c:v>
                </c:pt>
                <c:pt idx="328" formatCode="General">
                  <c:v>0</c:v>
                </c:pt>
                <c:pt idx="329" formatCode="General">
                  <c:v>0</c:v>
                </c:pt>
                <c:pt idx="330" formatCode="General">
                  <c:v>0</c:v>
                </c:pt>
                <c:pt idx="331" formatCode="General">
                  <c:v>0</c:v>
                </c:pt>
                <c:pt idx="332" formatCode="General">
                  <c:v>0</c:v>
                </c:pt>
                <c:pt idx="333" formatCode="General">
                  <c:v>0</c:v>
                </c:pt>
                <c:pt idx="334" formatCode="General">
                  <c:v>0</c:v>
                </c:pt>
                <c:pt idx="335" formatCode="General">
                  <c:v>0</c:v>
                </c:pt>
                <c:pt idx="336" formatCode="General">
                  <c:v>0</c:v>
                </c:pt>
                <c:pt idx="337" formatCode="General">
                  <c:v>0</c:v>
                </c:pt>
                <c:pt idx="338" formatCode="General">
                  <c:v>0</c:v>
                </c:pt>
                <c:pt idx="339" formatCode="General">
                  <c:v>0</c:v>
                </c:pt>
                <c:pt idx="340" formatCode="General">
                  <c:v>0</c:v>
                </c:pt>
                <c:pt idx="341" formatCode="General">
                  <c:v>0</c:v>
                </c:pt>
                <c:pt idx="342" formatCode="General">
                  <c:v>0</c:v>
                </c:pt>
                <c:pt idx="343" formatCode="General">
                  <c:v>0</c:v>
                </c:pt>
                <c:pt idx="344" formatCode="General">
                  <c:v>0</c:v>
                </c:pt>
                <c:pt idx="345" formatCode="General">
                  <c:v>0</c:v>
                </c:pt>
                <c:pt idx="346" formatCode="General">
                  <c:v>0</c:v>
                </c:pt>
                <c:pt idx="347" formatCode="General">
                  <c:v>0</c:v>
                </c:pt>
                <c:pt idx="348" formatCode="General">
                  <c:v>0</c:v>
                </c:pt>
                <c:pt idx="349" formatCode="General">
                  <c:v>0</c:v>
                </c:pt>
                <c:pt idx="350" formatCode="General">
                  <c:v>0</c:v>
                </c:pt>
                <c:pt idx="351" formatCode="General">
                  <c:v>0</c:v>
                </c:pt>
                <c:pt idx="352" formatCode="General">
                  <c:v>0</c:v>
                </c:pt>
                <c:pt idx="353" formatCode="General">
                  <c:v>0</c:v>
                </c:pt>
                <c:pt idx="354" formatCode="General">
                  <c:v>0</c:v>
                </c:pt>
                <c:pt idx="355" formatCode="General">
                  <c:v>0</c:v>
                </c:pt>
                <c:pt idx="356" formatCode="General">
                  <c:v>0</c:v>
                </c:pt>
                <c:pt idx="357" formatCode="General">
                  <c:v>0</c:v>
                </c:pt>
                <c:pt idx="358" formatCode="General">
                  <c:v>0</c:v>
                </c:pt>
                <c:pt idx="359" formatCode="General">
                  <c:v>0</c:v>
                </c:pt>
                <c:pt idx="360" formatCode="General">
                  <c:v>0</c:v>
                </c:pt>
                <c:pt idx="361" formatCode="General">
                  <c:v>0</c:v>
                </c:pt>
                <c:pt idx="362" formatCode="General">
                  <c:v>0</c:v>
                </c:pt>
                <c:pt idx="363" formatCode="General">
                  <c:v>0</c:v>
                </c:pt>
                <c:pt idx="364" formatCode="General">
                  <c:v>0</c:v>
                </c:pt>
                <c:pt idx="365" formatCode="General">
                  <c:v>0</c:v>
                </c:pt>
                <c:pt idx="366" formatCode="General">
                  <c:v>0</c:v>
                </c:pt>
                <c:pt idx="367" formatCode="General">
                  <c:v>0</c:v>
                </c:pt>
                <c:pt idx="368" formatCode="General">
                  <c:v>0</c:v>
                </c:pt>
                <c:pt idx="369" formatCode="General">
                  <c:v>0</c:v>
                </c:pt>
                <c:pt idx="370" formatCode="General">
                  <c:v>0</c:v>
                </c:pt>
                <c:pt idx="371" formatCode="General">
                  <c:v>0</c:v>
                </c:pt>
                <c:pt idx="372" formatCode="General">
                  <c:v>0</c:v>
                </c:pt>
                <c:pt idx="373" formatCode="General">
                  <c:v>0</c:v>
                </c:pt>
                <c:pt idx="374" formatCode="General">
                  <c:v>0</c:v>
                </c:pt>
                <c:pt idx="375" formatCode="General">
                  <c:v>0</c:v>
                </c:pt>
                <c:pt idx="376" formatCode="General">
                  <c:v>0</c:v>
                </c:pt>
                <c:pt idx="377" formatCode="General">
                  <c:v>0</c:v>
                </c:pt>
                <c:pt idx="378" formatCode="General">
                  <c:v>0</c:v>
                </c:pt>
                <c:pt idx="379" formatCode="General">
                  <c:v>0</c:v>
                </c:pt>
                <c:pt idx="380" formatCode="General">
                  <c:v>0</c:v>
                </c:pt>
                <c:pt idx="381" formatCode="General">
                  <c:v>0</c:v>
                </c:pt>
                <c:pt idx="382" formatCode="General">
                  <c:v>0</c:v>
                </c:pt>
                <c:pt idx="383" formatCode="General">
                  <c:v>0</c:v>
                </c:pt>
                <c:pt idx="384" formatCode="General">
                  <c:v>0</c:v>
                </c:pt>
                <c:pt idx="385" formatCode="General">
                  <c:v>0</c:v>
                </c:pt>
                <c:pt idx="386" formatCode="General">
                  <c:v>0</c:v>
                </c:pt>
                <c:pt idx="387" formatCode="General">
                  <c:v>0</c:v>
                </c:pt>
                <c:pt idx="388" formatCode="General">
                  <c:v>0</c:v>
                </c:pt>
                <c:pt idx="389" formatCode="General">
                  <c:v>0</c:v>
                </c:pt>
                <c:pt idx="390" formatCode="General">
                  <c:v>0</c:v>
                </c:pt>
                <c:pt idx="391" formatCode="General">
                  <c:v>0</c:v>
                </c:pt>
                <c:pt idx="392" formatCode="General">
                  <c:v>0</c:v>
                </c:pt>
                <c:pt idx="393" formatCode="General">
                  <c:v>0</c:v>
                </c:pt>
                <c:pt idx="394" formatCode="General">
                  <c:v>0</c:v>
                </c:pt>
                <c:pt idx="395" formatCode="General">
                  <c:v>0</c:v>
                </c:pt>
                <c:pt idx="396" formatCode="General">
                  <c:v>0</c:v>
                </c:pt>
                <c:pt idx="397" formatCode="General">
                  <c:v>0</c:v>
                </c:pt>
                <c:pt idx="398" formatCode="General">
                  <c:v>0</c:v>
                </c:pt>
                <c:pt idx="399" formatCode="General">
                  <c:v>0</c:v>
                </c:pt>
                <c:pt idx="400" formatCode="General">
                  <c:v>0</c:v>
                </c:pt>
                <c:pt idx="401" formatCode="General">
                  <c:v>0</c:v>
                </c:pt>
                <c:pt idx="402" formatCode="General">
                  <c:v>0</c:v>
                </c:pt>
                <c:pt idx="403" formatCode="General">
                  <c:v>0</c:v>
                </c:pt>
                <c:pt idx="404" formatCode="General">
                  <c:v>0</c:v>
                </c:pt>
                <c:pt idx="405" formatCode="General">
                  <c:v>0</c:v>
                </c:pt>
                <c:pt idx="406" formatCode="General">
                  <c:v>0</c:v>
                </c:pt>
                <c:pt idx="407" formatCode="General">
                  <c:v>0</c:v>
                </c:pt>
                <c:pt idx="408" formatCode="General">
                  <c:v>0</c:v>
                </c:pt>
                <c:pt idx="409" formatCode="General">
                  <c:v>0</c:v>
                </c:pt>
                <c:pt idx="410" formatCode="General">
                  <c:v>0</c:v>
                </c:pt>
                <c:pt idx="411" formatCode="General">
                  <c:v>0</c:v>
                </c:pt>
                <c:pt idx="412" formatCode="General">
                  <c:v>0</c:v>
                </c:pt>
                <c:pt idx="413" formatCode="General">
                  <c:v>0</c:v>
                </c:pt>
                <c:pt idx="414" formatCode="General">
                  <c:v>0</c:v>
                </c:pt>
                <c:pt idx="415" formatCode="General">
                  <c:v>0</c:v>
                </c:pt>
                <c:pt idx="416" formatCode="General">
                  <c:v>0</c:v>
                </c:pt>
                <c:pt idx="417" formatCode="General">
                  <c:v>0</c:v>
                </c:pt>
                <c:pt idx="418" formatCode="General">
                  <c:v>0</c:v>
                </c:pt>
                <c:pt idx="419" formatCode="General">
                  <c:v>0</c:v>
                </c:pt>
                <c:pt idx="420" formatCode="General">
                  <c:v>0</c:v>
                </c:pt>
                <c:pt idx="421" formatCode="General">
                  <c:v>0</c:v>
                </c:pt>
                <c:pt idx="422" formatCode="General">
                  <c:v>0</c:v>
                </c:pt>
                <c:pt idx="423" formatCode="General">
                  <c:v>0</c:v>
                </c:pt>
                <c:pt idx="424" formatCode="General">
                  <c:v>0</c:v>
                </c:pt>
                <c:pt idx="425" formatCode="General">
                  <c:v>0</c:v>
                </c:pt>
                <c:pt idx="426" formatCode="General">
                  <c:v>0</c:v>
                </c:pt>
                <c:pt idx="427" formatCode="General">
                  <c:v>0</c:v>
                </c:pt>
                <c:pt idx="428" formatCode="General">
                  <c:v>0</c:v>
                </c:pt>
                <c:pt idx="429" formatCode="General">
                  <c:v>0</c:v>
                </c:pt>
                <c:pt idx="430" formatCode="General">
                  <c:v>0</c:v>
                </c:pt>
                <c:pt idx="431" formatCode="General">
                  <c:v>0</c:v>
                </c:pt>
                <c:pt idx="432" formatCode="General">
                  <c:v>0</c:v>
                </c:pt>
                <c:pt idx="433" formatCode="General">
                  <c:v>0</c:v>
                </c:pt>
                <c:pt idx="434" formatCode="General">
                  <c:v>0</c:v>
                </c:pt>
                <c:pt idx="435" formatCode="General">
                  <c:v>0</c:v>
                </c:pt>
                <c:pt idx="436" formatCode="General">
                  <c:v>0</c:v>
                </c:pt>
                <c:pt idx="437" formatCode="General">
                  <c:v>0</c:v>
                </c:pt>
                <c:pt idx="438" formatCode="General">
                  <c:v>0</c:v>
                </c:pt>
                <c:pt idx="439" formatCode="General">
                  <c:v>0</c:v>
                </c:pt>
                <c:pt idx="440" formatCode="General">
                  <c:v>0</c:v>
                </c:pt>
                <c:pt idx="441" formatCode="General">
                  <c:v>0</c:v>
                </c:pt>
                <c:pt idx="442" formatCode="General">
                  <c:v>0</c:v>
                </c:pt>
                <c:pt idx="443" formatCode="General">
                  <c:v>0</c:v>
                </c:pt>
                <c:pt idx="444" formatCode="General">
                  <c:v>0</c:v>
                </c:pt>
                <c:pt idx="445" formatCode="General">
                  <c:v>0</c:v>
                </c:pt>
                <c:pt idx="446" formatCode="General">
                  <c:v>0</c:v>
                </c:pt>
                <c:pt idx="447" formatCode="General">
                  <c:v>0</c:v>
                </c:pt>
                <c:pt idx="448" formatCode="General">
                  <c:v>0</c:v>
                </c:pt>
                <c:pt idx="449" formatCode="General">
                  <c:v>0</c:v>
                </c:pt>
                <c:pt idx="450" formatCode="General">
                  <c:v>0</c:v>
                </c:pt>
                <c:pt idx="451" formatCode="General">
                  <c:v>0</c:v>
                </c:pt>
                <c:pt idx="452" formatCode="General">
                  <c:v>0</c:v>
                </c:pt>
                <c:pt idx="453" formatCode="General">
                  <c:v>0</c:v>
                </c:pt>
                <c:pt idx="454" formatCode="General">
                  <c:v>0</c:v>
                </c:pt>
                <c:pt idx="455" formatCode="General">
                  <c:v>0</c:v>
                </c:pt>
                <c:pt idx="456" formatCode="General">
                  <c:v>0</c:v>
                </c:pt>
                <c:pt idx="457" formatCode="General">
                  <c:v>0</c:v>
                </c:pt>
                <c:pt idx="458" formatCode="General">
                  <c:v>0</c:v>
                </c:pt>
                <c:pt idx="459" formatCode="General">
                  <c:v>0</c:v>
                </c:pt>
                <c:pt idx="460" formatCode="General">
                  <c:v>0</c:v>
                </c:pt>
                <c:pt idx="461" formatCode="General">
                  <c:v>0</c:v>
                </c:pt>
                <c:pt idx="462" formatCode="General">
                  <c:v>0</c:v>
                </c:pt>
                <c:pt idx="463" formatCode="General">
                  <c:v>0</c:v>
                </c:pt>
                <c:pt idx="464" formatCode="General">
                  <c:v>0</c:v>
                </c:pt>
                <c:pt idx="465" formatCode="General">
                  <c:v>0</c:v>
                </c:pt>
                <c:pt idx="466" formatCode="General">
                  <c:v>0</c:v>
                </c:pt>
                <c:pt idx="467" formatCode="General">
                  <c:v>0</c:v>
                </c:pt>
                <c:pt idx="468" formatCode="General">
                  <c:v>0</c:v>
                </c:pt>
                <c:pt idx="469" formatCode="General">
                  <c:v>0</c:v>
                </c:pt>
                <c:pt idx="470" formatCode="General">
                  <c:v>0</c:v>
                </c:pt>
                <c:pt idx="471" formatCode="General">
                  <c:v>0</c:v>
                </c:pt>
                <c:pt idx="472" formatCode="General">
                  <c:v>0</c:v>
                </c:pt>
                <c:pt idx="473" formatCode="General">
                  <c:v>0</c:v>
                </c:pt>
                <c:pt idx="474" formatCode="General">
                  <c:v>0</c:v>
                </c:pt>
                <c:pt idx="475" formatCode="General">
                  <c:v>0</c:v>
                </c:pt>
                <c:pt idx="476" formatCode="General">
                  <c:v>0</c:v>
                </c:pt>
                <c:pt idx="477" formatCode="General">
                  <c:v>0</c:v>
                </c:pt>
                <c:pt idx="478" formatCode="General">
                  <c:v>0</c:v>
                </c:pt>
                <c:pt idx="479" formatCode="General">
                  <c:v>0</c:v>
                </c:pt>
                <c:pt idx="480" formatCode="General">
                  <c:v>0</c:v>
                </c:pt>
                <c:pt idx="481" formatCode="General">
                  <c:v>0</c:v>
                </c:pt>
                <c:pt idx="482" formatCode="General">
                  <c:v>0</c:v>
                </c:pt>
                <c:pt idx="483" formatCode="General">
                  <c:v>0</c:v>
                </c:pt>
                <c:pt idx="484" formatCode="General">
                  <c:v>0</c:v>
                </c:pt>
                <c:pt idx="485" formatCode="General">
                  <c:v>0</c:v>
                </c:pt>
                <c:pt idx="486" formatCode="General">
                  <c:v>0</c:v>
                </c:pt>
                <c:pt idx="487" formatCode="General">
                  <c:v>0</c:v>
                </c:pt>
                <c:pt idx="488" formatCode="General">
                  <c:v>0</c:v>
                </c:pt>
                <c:pt idx="489" formatCode="General">
                  <c:v>0</c:v>
                </c:pt>
                <c:pt idx="490" formatCode="General">
                  <c:v>0</c:v>
                </c:pt>
                <c:pt idx="491" formatCode="General">
                  <c:v>0</c:v>
                </c:pt>
                <c:pt idx="492" formatCode="General">
                  <c:v>0</c:v>
                </c:pt>
                <c:pt idx="493" formatCode="General">
                  <c:v>0</c:v>
                </c:pt>
                <c:pt idx="494" formatCode="General">
                  <c:v>0</c:v>
                </c:pt>
                <c:pt idx="495" formatCode="General">
                  <c:v>0</c:v>
                </c:pt>
                <c:pt idx="496" formatCode="General">
                  <c:v>0</c:v>
                </c:pt>
                <c:pt idx="497" formatCode="General">
                  <c:v>0</c:v>
                </c:pt>
                <c:pt idx="498" formatCode="General">
                  <c:v>0</c:v>
                </c:pt>
                <c:pt idx="499" formatCode="General">
                  <c:v>0</c:v>
                </c:pt>
                <c:pt idx="500" formatCode="General">
                  <c:v>0</c:v>
                </c:pt>
                <c:pt idx="501" formatCode="General">
                  <c:v>0</c:v>
                </c:pt>
                <c:pt idx="502" formatCode="General">
                  <c:v>0</c:v>
                </c:pt>
                <c:pt idx="503" formatCode="General">
                  <c:v>0</c:v>
                </c:pt>
                <c:pt idx="504" formatCode="General">
                  <c:v>0</c:v>
                </c:pt>
                <c:pt idx="505" formatCode="General">
                  <c:v>0</c:v>
                </c:pt>
                <c:pt idx="506" formatCode="General">
                  <c:v>0</c:v>
                </c:pt>
                <c:pt idx="507" formatCode="General">
                  <c:v>0</c:v>
                </c:pt>
                <c:pt idx="508" formatCode="General">
                  <c:v>0</c:v>
                </c:pt>
                <c:pt idx="509" formatCode="General">
                  <c:v>0</c:v>
                </c:pt>
                <c:pt idx="510" formatCode="General">
                  <c:v>0</c:v>
                </c:pt>
                <c:pt idx="511" formatCode="General">
                  <c:v>0</c:v>
                </c:pt>
                <c:pt idx="512" formatCode="General">
                  <c:v>0</c:v>
                </c:pt>
                <c:pt idx="513" formatCode="General">
                  <c:v>0</c:v>
                </c:pt>
                <c:pt idx="514" formatCode="General">
                  <c:v>0</c:v>
                </c:pt>
                <c:pt idx="515" formatCode="General">
                  <c:v>0</c:v>
                </c:pt>
                <c:pt idx="516" formatCode="General">
                  <c:v>0</c:v>
                </c:pt>
                <c:pt idx="517" formatCode="General">
                  <c:v>0</c:v>
                </c:pt>
                <c:pt idx="518" formatCode="General">
                  <c:v>0</c:v>
                </c:pt>
                <c:pt idx="519" formatCode="General">
                  <c:v>0</c:v>
                </c:pt>
                <c:pt idx="520" formatCode="General">
                  <c:v>0</c:v>
                </c:pt>
                <c:pt idx="521" formatCode="General">
                  <c:v>0</c:v>
                </c:pt>
                <c:pt idx="522" formatCode="General">
                  <c:v>0</c:v>
                </c:pt>
                <c:pt idx="523" formatCode="General">
                  <c:v>0</c:v>
                </c:pt>
                <c:pt idx="524" formatCode="General">
                  <c:v>0</c:v>
                </c:pt>
                <c:pt idx="525" formatCode="General">
                  <c:v>0</c:v>
                </c:pt>
                <c:pt idx="526" formatCode="General">
                  <c:v>0</c:v>
                </c:pt>
                <c:pt idx="527" formatCode="General">
                  <c:v>0</c:v>
                </c:pt>
                <c:pt idx="528" formatCode="General">
                  <c:v>0</c:v>
                </c:pt>
                <c:pt idx="529" formatCode="General">
                  <c:v>0</c:v>
                </c:pt>
                <c:pt idx="530" formatCode="General">
                  <c:v>0</c:v>
                </c:pt>
                <c:pt idx="531" formatCode="General">
                  <c:v>0</c:v>
                </c:pt>
                <c:pt idx="532" formatCode="General">
                  <c:v>0</c:v>
                </c:pt>
                <c:pt idx="533" formatCode="General">
                  <c:v>0</c:v>
                </c:pt>
                <c:pt idx="534" formatCode="General">
                  <c:v>0</c:v>
                </c:pt>
                <c:pt idx="535" formatCode="General">
                  <c:v>0</c:v>
                </c:pt>
                <c:pt idx="536" formatCode="General">
                  <c:v>0</c:v>
                </c:pt>
                <c:pt idx="537" formatCode="General">
                  <c:v>0</c:v>
                </c:pt>
                <c:pt idx="538" formatCode="General">
                  <c:v>0</c:v>
                </c:pt>
                <c:pt idx="539" formatCode="General">
                  <c:v>0</c:v>
                </c:pt>
                <c:pt idx="540" formatCode="General">
                  <c:v>0</c:v>
                </c:pt>
                <c:pt idx="541" formatCode="General">
                  <c:v>0</c:v>
                </c:pt>
                <c:pt idx="542" formatCode="General">
                  <c:v>0</c:v>
                </c:pt>
                <c:pt idx="543" formatCode="General">
                  <c:v>0</c:v>
                </c:pt>
                <c:pt idx="544" formatCode="General">
                  <c:v>0</c:v>
                </c:pt>
                <c:pt idx="545" formatCode="General">
                  <c:v>0</c:v>
                </c:pt>
                <c:pt idx="546" formatCode="General">
                  <c:v>0</c:v>
                </c:pt>
                <c:pt idx="547" formatCode="General">
                  <c:v>0</c:v>
                </c:pt>
                <c:pt idx="548" formatCode="General">
                  <c:v>0</c:v>
                </c:pt>
                <c:pt idx="549" formatCode="General">
                  <c:v>0</c:v>
                </c:pt>
                <c:pt idx="550" formatCode="General">
                  <c:v>0</c:v>
                </c:pt>
                <c:pt idx="551" formatCode="General">
                  <c:v>0</c:v>
                </c:pt>
                <c:pt idx="552" formatCode="General">
                  <c:v>0</c:v>
                </c:pt>
                <c:pt idx="553" formatCode="General">
                  <c:v>0</c:v>
                </c:pt>
                <c:pt idx="554" formatCode="General">
                  <c:v>0</c:v>
                </c:pt>
                <c:pt idx="555" formatCode="General">
                  <c:v>0</c:v>
                </c:pt>
                <c:pt idx="556" formatCode="General">
                  <c:v>0</c:v>
                </c:pt>
                <c:pt idx="557" formatCode="General">
                  <c:v>0</c:v>
                </c:pt>
                <c:pt idx="558" formatCode="General">
                  <c:v>0</c:v>
                </c:pt>
                <c:pt idx="559" formatCode="General">
                  <c:v>0</c:v>
                </c:pt>
                <c:pt idx="560" formatCode="General">
                  <c:v>0</c:v>
                </c:pt>
                <c:pt idx="561" formatCode="General">
                  <c:v>0</c:v>
                </c:pt>
                <c:pt idx="562" formatCode="General">
                  <c:v>0</c:v>
                </c:pt>
                <c:pt idx="563" formatCode="General">
                  <c:v>0</c:v>
                </c:pt>
                <c:pt idx="564" formatCode="General">
                  <c:v>0</c:v>
                </c:pt>
                <c:pt idx="565" formatCode="General">
                  <c:v>0</c:v>
                </c:pt>
                <c:pt idx="566" formatCode="General">
                  <c:v>0</c:v>
                </c:pt>
                <c:pt idx="567" formatCode="General">
                  <c:v>0</c:v>
                </c:pt>
                <c:pt idx="568" formatCode="General">
                  <c:v>0</c:v>
                </c:pt>
                <c:pt idx="569" formatCode="General">
                  <c:v>0</c:v>
                </c:pt>
                <c:pt idx="570" formatCode="General">
                  <c:v>0</c:v>
                </c:pt>
                <c:pt idx="571" formatCode="General">
                  <c:v>0</c:v>
                </c:pt>
                <c:pt idx="572" formatCode="General">
                  <c:v>0</c:v>
                </c:pt>
                <c:pt idx="573" formatCode="General">
                  <c:v>0</c:v>
                </c:pt>
                <c:pt idx="574" formatCode="General">
                  <c:v>0</c:v>
                </c:pt>
                <c:pt idx="575" formatCode="General">
                  <c:v>0</c:v>
                </c:pt>
                <c:pt idx="576" formatCode="General">
                  <c:v>0</c:v>
                </c:pt>
                <c:pt idx="577" formatCode="General">
                  <c:v>0</c:v>
                </c:pt>
                <c:pt idx="578" formatCode="General">
                  <c:v>0</c:v>
                </c:pt>
                <c:pt idx="579" formatCode="General">
                  <c:v>0</c:v>
                </c:pt>
                <c:pt idx="580" formatCode="General">
                  <c:v>0</c:v>
                </c:pt>
                <c:pt idx="581" formatCode="General">
                  <c:v>0</c:v>
                </c:pt>
                <c:pt idx="582" formatCode="General">
                  <c:v>0</c:v>
                </c:pt>
                <c:pt idx="583" formatCode="General">
                  <c:v>0</c:v>
                </c:pt>
                <c:pt idx="584" formatCode="General">
                  <c:v>0</c:v>
                </c:pt>
                <c:pt idx="585" formatCode="General">
                  <c:v>0</c:v>
                </c:pt>
                <c:pt idx="586" formatCode="General">
                  <c:v>0</c:v>
                </c:pt>
                <c:pt idx="587" formatCode="General">
                  <c:v>0</c:v>
                </c:pt>
                <c:pt idx="588" formatCode="General">
                  <c:v>0</c:v>
                </c:pt>
                <c:pt idx="589" formatCode="General">
                  <c:v>0</c:v>
                </c:pt>
                <c:pt idx="590" formatCode="General">
                  <c:v>0</c:v>
                </c:pt>
                <c:pt idx="591" formatCode="General">
                  <c:v>0</c:v>
                </c:pt>
                <c:pt idx="592" formatCode="General">
                  <c:v>0</c:v>
                </c:pt>
                <c:pt idx="593" formatCode="General">
                  <c:v>0</c:v>
                </c:pt>
                <c:pt idx="594" formatCode="General">
                  <c:v>0</c:v>
                </c:pt>
                <c:pt idx="595" formatCode="General">
                  <c:v>0</c:v>
                </c:pt>
                <c:pt idx="596" formatCode="General">
                  <c:v>0</c:v>
                </c:pt>
                <c:pt idx="597" formatCode="General">
                  <c:v>0</c:v>
                </c:pt>
                <c:pt idx="598" formatCode="General">
                  <c:v>0</c:v>
                </c:pt>
                <c:pt idx="599" formatCode="General">
                  <c:v>0</c:v>
                </c:pt>
                <c:pt idx="600" formatCode="General">
                  <c:v>0</c:v>
                </c:pt>
                <c:pt idx="601" formatCode="General">
                  <c:v>0</c:v>
                </c:pt>
                <c:pt idx="602" formatCode="General">
                  <c:v>0</c:v>
                </c:pt>
                <c:pt idx="603" formatCode="General">
                  <c:v>0</c:v>
                </c:pt>
                <c:pt idx="604" formatCode="General">
                  <c:v>0</c:v>
                </c:pt>
                <c:pt idx="605" formatCode="General">
                  <c:v>0</c:v>
                </c:pt>
                <c:pt idx="606" formatCode="General">
                  <c:v>0</c:v>
                </c:pt>
                <c:pt idx="607" formatCode="General">
                  <c:v>0</c:v>
                </c:pt>
                <c:pt idx="608" formatCode="General">
                  <c:v>0</c:v>
                </c:pt>
                <c:pt idx="609" formatCode="General">
                  <c:v>0</c:v>
                </c:pt>
                <c:pt idx="610" formatCode="General">
                  <c:v>0</c:v>
                </c:pt>
                <c:pt idx="611" formatCode="General">
                  <c:v>0</c:v>
                </c:pt>
                <c:pt idx="612" formatCode="General">
                  <c:v>0</c:v>
                </c:pt>
                <c:pt idx="613" formatCode="General">
                  <c:v>0</c:v>
                </c:pt>
                <c:pt idx="614" formatCode="General">
                  <c:v>0</c:v>
                </c:pt>
                <c:pt idx="615" formatCode="General">
                  <c:v>0</c:v>
                </c:pt>
                <c:pt idx="616" formatCode="General">
                  <c:v>0</c:v>
                </c:pt>
                <c:pt idx="617" formatCode="General">
                  <c:v>0</c:v>
                </c:pt>
                <c:pt idx="618" formatCode="General">
                  <c:v>0</c:v>
                </c:pt>
                <c:pt idx="619" formatCode="General">
                  <c:v>0</c:v>
                </c:pt>
                <c:pt idx="620" formatCode="General">
                  <c:v>0</c:v>
                </c:pt>
                <c:pt idx="621" formatCode="General">
                  <c:v>0</c:v>
                </c:pt>
                <c:pt idx="622" formatCode="General">
                  <c:v>0</c:v>
                </c:pt>
                <c:pt idx="623" formatCode="General">
                  <c:v>0</c:v>
                </c:pt>
                <c:pt idx="624" formatCode="General">
                  <c:v>0</c:v>
                </c:pt>
                <c:pt idx="625" formatCode="General">
                  <c:v>0</c:v>
                </c:pt>
                <c:pt idx="626" formatCode="General">
                  <c:v>0</c:v>
                </c:pt>
                <c:pt idx="627" formatCode="General">
                  <c:v>0</c:v>
                </c:pt>
                <c:pt idx="628" formatCode="General">
                  <c:v>0</c:v>
                </c:pt>
                <c:pt idx="629" formatCode="General">
                  <c:v>0</c:v>
                </c:pt>
                <c:pt idx="630" formatCode="General">
                  <c:v>0</c:v>
                </c:pt>
                <c:pt idx="631" formatCode="General">
                  <c:v>0</c:v>
                </c:pt>
                <c:pt idx="632" formatCode="General">
                  <c:v>0</c:v>
                </c:pt>
                <c:pt idx="633" formatCode="General">
                  <c:v>0</c:v>
                </c:pt>
                <c:pt idx="634" formatCode="General">
                  <c:v>0</c:v>
                </c:pt>
                <c:pt idx="635" formatCode="General">
                  <c:v>0</c:v>
                </c:pt>
                <c:pt idx="636" formatCode="General">
                  <c:v>0</c:v>
                </c:pt>
                <c:pt idx="637" formatCode="General">
                  <c:v>0</c:v>
                </c:pt>
                <c:pt idx="638" formatCode="General">
                  <c:v>0</c:v>
                </c:pt>
                <c:pt idx="639" formatCode="General">
                  <c:v>0</c:v>
                </c:pt>
                <c:pt idx="640" formatCode="General">
                  <c:v>0</c:v>
                </c:pt>
                <c:pt idx="641" formatCode="General">
                  <c:v>0</c:v>
                </c:pt>
                <c:pt idx="642" formatCode="General">
                  <c:v>0</c:v>
                </c:pt>
                <c:pt idx="643" formatCode="General">
                  <c:v>0</c:v>
                </c:pt>
                <c:pt idx="644" formatCode="General">
                  <c:v>0</c:v>
                </c:pt>
                <c:pt idx="645" formatCode="General">
                  <c:v>0</c:v>
                </c:pt>
                <c:pt idx="646" formatCode="General">
                  <c:v>0</c:v>
                </c:pt>
                <c:pt idx="647" formatCode="General">
                  <c:v>0</c:v>
                </c:pt>
                <c:pt idx="648" formatCode="General">
                  <c:v>0</c:v>
                </c:pt>
                <c:pt idx="649" formatCode="General">
                  <c:v>0</c:v>
                </c:pt>
                <c:pt idx="650" formatCode="General">
                  <c:v>0</c:v>
                </c:pt>
                <c:pt idx="651" formatCode="General">
                  <c:v>0</c:v>
                </c:pt>
                <c:pt idx="652" formatCode="General">
                  <c:v>0</c:v>
                </c:pt>
                <c:pt idx="653" formatCode="General">
                  <c:v>0</c:v>
                </c:pt>
                <c:pt idx="654" formatCode="General">
                  <c:v>0</c:v>
                </c:pt>
                <c:pt idx="655" formatCode="General">
                  <c:v>0</c:v>
                </c:pt>
                <c:pt idx="656" formatCode="General">
                  <c:v>0</c:v>
                </c:pt>
                <c:pt idx="657" formatCode="General">
                  <c:v>0</c:v>
                </c:pt>
                <c:pt idx="658" formatCode="General">
                  <c:v>0</c:v>
                </c:pt>
                <c:pt idx="659" formatCode="General">
                  <c:v>0</c:v>
                </c:pt>
                <c:pt idx="660" formatCode="General">
                  <c:v>0</c:v>
                </c:pt>
                <c:pt idx="661" formatCode="General">
                  <c:v>0</c:v>
                </c:pt>
                <c:pt idx="662" formatCode="General">
                  <c:v>0</c:v>
                </c:pt>
                <c:pt idx="663" formatCode="General">
                  <c:v>0</c:v>
                </c:pt>
                <c:pt idx="664" formatCode="General">
                  <c:v>0</c:v>
                </c:pt>
                <c:pt idx="665" formatCode="General">
                  <c:v>0</c:v>
                </c:pt>
                <c:pt idx="666" formatCode="General">
                  <c:v>0</c:v>
                </c:pt>
                <c:pt idx="667" formatCode="General">
                  <c:v>0</c:v>
                </c:pt>
                <c:pt idx="668" formatCode="General">
                  <c:v>0</c:v>
                </c:pt>
                <c:pt idx="669" formatCode="General">
                  <c:v>0</c:v>
                </c:pt>
                <c:pt idx="670" formatCode="General">
                  <c:v>0</c:v>
                </c:pt>
                <c:pt idx="671" formatCode="General">
                  <c:v>0</c:v>
                </c:pt>
                <c:pt idx="672" formatCode="General">
                  <c:v>0</c:v>
                </c:pt>
                <c:pt idx="673" formatCode="General">
                  <c:v>0</c:v>
                </c:pt>
                <c:pt idx="674" formatCode="General">
                  <c:v>0</c:v>
                </c:pt>
                <c:pt idx="675" formatCode="General">
                  <c:v>0</c:v>
                </c:pt>
                <c:pt idx="676" formatCode="General">
                  <c:v>0</c:v>
                </c:pt>
                <c:pt idx="677" formatCode="General">
                  <c:v>0</c:v>
                </c:pt>
                <c:pt idx="678" formatCode="General">
                  <c:v>0</c:v>
                </c:pt>
                <c:pt idx="679" formatCode="General">
                  <c:v>0</c:v>
                </c:pt>
                <c:pt idx="680" formatCode="General">
                  <c:v>0</c:v>
                </c:pt>
                <c:pt idx="681" formatCode="General">
                  <c:v>0</c:v>
                </c:pt>
                <c:pt idx="682" formatCode="General">
                  <c:v>0</c:v>
                </c:pt>
                <c:pt idx="683" formatCode="General">
                  <c:v>0</c:v>
                </c:pt>
                <c:pt idx="684" formatCode="General">
                  <c:v>0</c:v>
                </c:pt>
                <c:pt idx="685" formatCode="General">
                  <c:v>0</c:v>
                </c:pt>
                <c:pt idx="686" formatCode="General">
                  <c:v>0</c:v>
                </c:pt>
                <c:pt idx="687" formatCode="General">
                  <c:v>0</c:v>
                </c:pt>
                <c:pt idx="688" formatCode="General">
                  <c:v>0</c:v>
                </c:pt>
                <c:pt idx="689" formatCode="General">
                  <c:v>0</c:v>
                </c:pt>
                <c:pt idx="690" formatCode="General">
                  <c:v>0</c:v>
                </c:pt>
                <c:pt idx="691" formatCode="General">
                  <c:v>0</c:v>
                </c:pt>
                <c:pt idx="692" formatCode="General">
                  <c:v>0</c:v>
                </c:pt>
                <c:pt idx="693" formatCode="General">
                  <c:v>0</c:v>
                </c:pt>
                <c:pt idx="694" formatCode="General">
                  <c:v>0</c:v>
                </c:pt>
                <c:pt idx="695" formatCode="General">
                  <c:v>0</c:v>
                </c:pt>
                <c:pt idx="696" formatCode="General">
                  <c:v>0</c:v>
                </c:pt>
                <c:pt idx="697" formatCode="General">
                  <c:v>0</c:v>
                </c:pt>
                <c:pt idx="698" formatCode="General">
                  <c:v>0</c:v>
                </c:pt>
                <c:pt idx="699" formatCode="General">
                  <c:v>0</c:v>
                </c:pt>
                <c:pt idx="700" formatCode="General">
                  <c:v>0</c:v>
                </c:pt>
                <c:pt idx="701" formatCode="General">
                  <c:v>0</c:v>
                </c:pt>
                <c:pt idx="702" formatCode="General">
                  <c:v>0</c:v>
                </c:pt>
                <c:pt idx="703" formatCode="General">
                  <c:v>0</c:v>
                </c:pt>
                <c:pt idx="704" formatCode="General">
                  <c:v>0</c:v>
                </c:pt>
                <c:pt idx="705" formatCode="General">
                  <c:v>0</c:v>
                </c:pt>
                <c:pt idx="706" formatCode="General">
                  <c:v>0</c:v>
                </c:pt>
                <c:pt idx="707" formatCode="General">
                  <c:v>0</c:v>
                </c:pt>
                <c:pt idx="708" formatCode="General">
                  <c:v>0</c:v>
                </c:pt>
                <c:pt idx="709" formatCode="General">
                  <c:v>0</c:v>
                </c:pt>
                <c:pt idx="710" formatCode="General">
                  <c:v>0</c:v>
                </c:pt>
                <c:pt idx="711" formatCode="General">
                  <c:v>0</c:v>
                </c:pt>
                <c:pt idx="712" formatCode="General">
                  <c:v>0</c:v>
                </c:pt>
                <c:pt idx="713" formatCode="General">
                  <c:v>0</c:v>
                </c:pt>
                <c:pt idx="714" formatCode="General">
                  <c:v>0</c:v>
                </c:pt>
                <c:pt idx="715" formatCode="General">
                  <c:v>0</c:v>
                </c:pt>
                <c:pt idx="716" formatCode="General">
                  <c:v>0</c:v>
                </c:pt>
                <c:pt idx="717" formatCode="General">
                  <c:v>0</c:v>
                </c:pt>
                <c:pt idx="718" formatCode="General">
                  <c:v>0</c:v>
                </c:pt>
                <c:pt idx="719" formatCode="General">
                  <c:v>0</c:v>
                </c:pt>
                <c:pt idx="720" formatCode="General">
                  <c:v>0</c:v>
                </c:pt>
                <c:pt idx="721" formatCode="General">
                  <c:v>0</c:v>
                </c:pt>
                <c:pt idx="722" formatCode="General">
                  <c:v>0</c:v>
                </c:pt>
                <c:pt idx="723" formatCode="General">
                  <c:v>0</c:v>
                </c:pt>
                <c:pt idx="724" formatCode="General">
                  <c:v>0</c:v>
                </c:pt>
                <c:pt idx="725" formatCode="General">
                  <c:v>0</c:v>
                </c:pt>
                <c:pt idx="726" formatCode="General">
                  <c:v>0</c:v>
                </c:pt>
                <c:pt idx="727" formatCode="General">
                  <c:v>0</c:v>
                </c:pt>
                <c:pt idx="728" formatCode="General">
                  <c:v>0</c:v>
                </c:pt>
                <c:pt idx="729" formatCode="General">
                  <c:v>0</c:v>
                </c:pt>
                <c:pt idx="730" formatCode="General">
                  <c:v>0</c:v>
                </c:pt>
                <c:pt idx="731" formatCode="General">
                  <c:v>0</c:v>
                </c:pt>
                <c:pt idx="732" formatCode="General">
                  <c:v>0</c:v>
                </c:pt>
                <c:pt idx="733" formatCode="General">
                  <c:v>0</c:v>
                </c:pt>
                <c:pt idx="734" formatCode="General">
                  <c:v>0</c:v>
                </c:pt>
                <c:pt idx="735" formatCode="General">
                  <c:v>0</c:v>
                </c:pt>
                <c:pt idx="736" formatCode="General">
                  <c:v>0</c:v>
                </c:pt>
                <c:pt idx="737" formatCode="General">
                  <c:v>0</c:v>
                </c:pt>
                <c:pt idx="738" formatCode="General">
                  <c:v>0</c:v>
                </c:pt>
                <c:pt idx="739" formatCode="General">
                  <c:v>0</c:v>
                </c:pt>
                <c:pt idx="740" formatCode="General">
                  <c:v>0</c:v>
                </c:pt>
                <c:pt idx="741" formatCode="General">
                  <c:v>0</c:v>
                </c:pt>
                <c:pt idx="742" formatCode="General">
                  <c:v>0</c:v>
                </c:pt>
                <c:pt idx="743" formatCode="General">
                  <c:v>0</c:v>
                </c:pt>
                <c:pt idx="744" formatCode="General">
                  <c:v>0</c:v>
                </c:pt>
                <c:pt idx="745" formatCode="General">
                  <c:v>0</c:v>
                </c:pt>
                <c:pt idx="746" formatCode="General">
                  <c:v>0</c:v>
                </c:pt>
                <c:pt idx="747" formatCode="General">
                  <c:v>0</c:v>
                </c:pt>
                <c:pt idx="748" formatCode="General">
                  <c:v>0</c:v>
                </c:pt>
                <c:pt idx="749" formatCode="General">
                  <c:v>0</c:v>
                </c:pt>
                <c:pt idx="750" formatCode="General">
                  <c:v>0</c:v>
                </c:pt>
                <c:pt idx="751" formatCode="General">
                  <c:v>0</c:v>
                </c:pt>
                <c:pt idx="752" formatCode="General">
                  <c:v>0</c:v>
                </c:pt>
                <c:pt idx="753" formatCode="General">
                  <c:v>0</c:v>
                </c:pt>
                <c:pt idx="754" formatCode="General">
                  <c:v>0</c:v>
                </c:pt>
                <c:pt idx="755" formatCode="General">
                  <c:v>0</c:v>
                </c:pt>
                <c:pt idx="756" formatCode="General">
                  <c:v>0</c:v>
                </c:pt>
                <c:pt idx="757" formatCode="General">
                  <c:v>0</c:v>
                </c:pt>
                <c:pt idx="758" formatCode="General">
                  <c:v>0</c:v>
                </c:pt>
                <c:pt idx="759" formatCode="General">
                  <c:v>0</c:v>
                </c:pt>
                <c:pt idx="760" formatCode="General">
                  <c:v>0</c:v>
                </c:pt>
                <c:pt idx="761" formatCode="General">
                  <c:v>0</c:v>
                </c:pt>
                <c:pt idx="762" formatCode="General">
                  <c:v>0</c:v>
                </c:pt>
                <c:pt idx="763" formatCode="General">
                  <c:v>0</c:v>
                </c:pt>
                <c:pt idx="764" formatCode="General">
                  <c:v>0</c:v>
                </c:pt>
                <c:pt idx="765" formatCode="General">
                  <c:v>0</c:v>
                </c:pt>
                <c:pt idx="766" formatCode="General">
                  <c:v>0</c:v>
                </c:pt>
                <c:pt idx="767" formatCode="General">
                  <c:v>0</c:v>
                </c:pt>
                <c:pt idx="768" formatCode="General">
                  <c:v>0</c:v>
                </c:pt>
                <c:pt idx="769" formatCode="General">
                  <c:v>0</c:v>
                </c:pt>
                <c:pt idx="770" formatCode="General">
                  <c:v>0</c:v>
                </c:pt>
                <c:pt idx="771" formatCode="General">
                  <c:v>0</c:v>
                </c:pt>
                <c:pt idx="772" formatCode="General">
                  <c:v>0</c:v>
                </c:pt>
                <c:pt idx="773" formatCode="General">
                  <c:v>0</c:v>
                </c:pt>
                <c:pt idx="774" formatCode="General">
                  <c:v>0</c:v>
                </c:pt>
                <c:pt idx="775" formatCode="General">
                  <c:v>0</c:v>
                </c:pt>
                <c:pt idx="776" formatCode="General">
                  <c:v>0</c:v>
                </c:pt>
                <c:pt idx="777" formatCode="General">
                  <c:v>0</c:v>
                </c:pt>
                <c:pt idx="778" formatCode="General">
                  <c:v>0</c:v>
                </c:pt>
                <c:pt idx="779" formatCode="General">
                  <c:v>0</c:v>
                </c:pt>
                <c:pt idx="780" formatCode="General">
                  <c:v>0</c:v>
                </c:pt>
                <c:pt idx="781" formatCode="General">
                  <c:v>0</c:v>
                </c:pt>
                <c:pt idx="782" formatCode="General">
                  <c:v>0</c:v>
                </c:pt>
                <c:pt idx="783" formatCode="General">
                  <c:v>0</c:v>
                </c:pt>
                <c:pt idx="784" formatCode="General">
                  <c:v>0</c:v>
                </c:pt>
                <c:pt idx="785" formatCode="General">
                  <c:v>0</c:v>
                </c:pt>
                <c:pt idx="786" formatCode="General">
                  <c:v>0</c:v>
                </c:pt>
                <c:pt idx="787" formatCode="General">
                  <c:v>0</c:v>
                </c:pt>
                <c:pt idx="788" formatCode="General">
                  <c:v>0</c:v>
                </c:pt>
                <c:pt idx="789" formatCode="General">
                  <c:v>0</c:v>
                </c:pt>
                <c:pt idx="790" formatCode="General">
                  <c:v>0</c:v>
                </c:pt>
                <c:pt idx="791" formatCode="General">
                  <c:v>0</c:v>
                </c:pt>
                <c:pt idx="792" formatCode="General">
                  <c:v>0</c:v>
                </c:pt>
                <c:pt idx="793" formatCode="General">
                  <c:v>0</c:v>
                </c:pt>
                <c:pt idx="794" formatCode="General">
                  <c:v>0</c:v>
                </c:pt>
                <c:pt idx="795" formatCode="General">
                  <c:v>0</c:v>
                </c:pt>
                <c:pt idx="796" formatCode="General">
                  <c:v>0</c:v>
                </c:pt>
                <c:pt idx="797" formatCode="General">
                  <c:v>0</c:v>
                </c:pt>
                <c:pt idx="798" formatCode="General">
                  <c:v>0</c:v>
                </c:pt>
                <c:pt idx="799" formatCode="General">
                  <c:v>0</c:v>
                </c:pt>
                <c:pt idx="800">
                  <c:v>1.00000004749745E-3</c:v>
                </c:pt>
                <c:pt idx="801">
                  <c:v>1.00000004749745E-3</c:v>
                </c:pt>
                <c:pt idx="802">
                  <c:v>1.00000004749745E-3</c:v>
                </c:pt>
                <c:pt idx="803">
                  <c:v>1.00000004749745E-3</c:v>
                </c:pt>
                <c:pt idx="804">
                  <c:v>1.00000004749745E-3</c:v>
                </c:pt>
                <c:pt idx="805">
                  <c:v>1.00000004749745E-3</c:v>
                </c:pt>
                <c:pt idx="806">
                  <c:v>1.00000004749745E-3</c:v>
                </c:pt>
                <c:pt idx="807">
                  <c:v>1.00000004749745E-3</c:v>
                </c:pt>
                <c:pt idx="808">
                  <c:v>1.00000004749745E-3</c:v>
                </c:pt>
                <c:pt idx="809">
                  <c:v>1.00000004749745E-3</c:v>
                </c:pt>
                <c:pt idx="810">
                  <c:v>1.00000004749745E-3</c:v>
                </c:pt>
                <c:pt idx="811">
                  <c:v>1.00000004749745E-3</c:v>
                </c:pt>
                <c:pt idx="812">
                  <c:v>1.00000004749745E-3</c:v>
                </c:pt>
                <c:pt idx="813">
                  <c:v>1.00000004749745E-3</c:v>
                </c:pt>
                <c:pt idx="814">
                  <c:v>1.00000004749745E-3</c:v>
                </c:pt>
                <c:pt idx="815">
                  <c:v>1.00000004749745E-3</c:v>
                </c:pt>
                <c:pt idx="816">
                  <c:v>1.00000004749745E-3</c:v>
                </c:pt>
                <c:pt idx="817">
                  <c:v>1.00000004749745E-3</c:v>
                </c:pt>
                <c:pt idx="818">
                  <c:v>1.00000004749745E-3</c:v>
                </c:pt>
                <c:pt idx="819">
                  <c:v>1.00000004749745E-3</c:v>
                </c:pt>
                <c:pt idx="820">
                  <c:v>1.00000004749745E-3</c:v>
                </c:pt>
                <c:pt idx="821">
                  <c:v>1.00000004749745E-3</c:v>
                </c:pt>
                <c:pt idx="822">
                  <c:v>1.00000004749745E-3</c:v>
                </c:pt>
                <c:pt idx="823">
                  <c:v>1.00000004749745E-3</c:v>
                </c:pt>
                <c:pt idx="824">
                  <c:v>1.00000004749745E-3</c:v>
                </c:pt>
                <c:pt idx="825">
                  <c:v>1.00000004749745E-3</c:v>
                </c:pt>
                <c:pt idx="826">
                  <c:v>1.00000004749745E-3</c:v>
                </c:pt>
                <c:pt idx="827">
                  <c:v>1.00000004749745E-3</c:v>
                </c:pt>
                <c:pt idx="828">
                  <c:v>1.00000004749745E-3</c:v>
                </c:pt>
                <c:pt idx="829">
                  <c:v>1.00000004749745E-3</c:v>
                </c:pt>
                <c:pt idx="830">
                  <c:v>1.00000004749745E-3</c:v>
                </c:pt>
                <c:pt idx="831">
                  <c:v>1.00000004749745E-3</c:v>
                </c:pt>
                <c:pt idx="832">
                  <c:v>1.00000004749745E-3</c:v>
                </c:pt>
                <c:pt idx="833">
                  <c:v>1.00000004749745E-3</c:v>
                </c:pt>
                <c:pt idx="834">
                  <c:v>1.00000004749745E-3</c:v>
                </c:pt>
                <c:pt idx="835">
                  <c:v>1.00000004749745E-3</c:v>
                </c:pt>
                <c:pt idx="836">
                  <c:v>1.00000004749745E-3</c:v>
                </c:pt>
                <c:pt idx="837">
                  <c:v>1.00000004749745E-3</c:v>
                </c:pt>
                <c:pt idx="838">
                  <c:v>1.00000004749745E-3</c:v>
                </c:pt>
                <c:pt idx="839">
                  <c:v>1.00000004749745E-3</c:v>
                </c:pt>
                <c:pt idx="840">
                  <c:v>1.00000004749745E-3</c:v>
                </c:pt>
                <c:pt idx="841">
                  <c:v>1.00000004749745E-3</c:v>
                </c:pt>
                <c:pt idx="842">
                  <c:v>1.00000004749745E-3</c:v>
                </c:pt>
                <c:pt idx="843">
                  <c:v>1.00000004749745E-3</c:v>
                </c:pt>
                <c:pt idx="844">
                  <c:v>1.00000004749745E-3</c:v>
                </c:pt>
                <c:pt idx="845">
                  <c:v>1.00000004749745E-3</c:v>
                </c:pt>
                <c:pt idx="846">
                  <c:v>1.00000004749745E-3</c:v>
                </c:pt>
                <c:pt idx="847">
                  <c:v>1.00000004749745E-3</c:v>
                </c:pt>
                <c:pt idx="848">
                  <c:v>1.00000004749745E-3</c:v>
                </c:pt>
                <c:pt idx="849">
                  <c:v>1.00000004749745E-3</c:v>
                </c:pt>
                <c:pt idx="850">
                  <c:v>1.00000004749745E-3</c:v>
                </c:pt>
                <c:pt idx="851">
                  <c:v>1.00000004749745E-3</c:v>
                </c:pt>
                <c:pt idx="852">
                  <c:v>1.00000004749745E-3</c:v>
                </c:pt>
                <c:pt idx="853">
                  <c:v>1.00000004749745E-3</c:v>
                </c:pt>
                <c:pt idx="854">
                  <c:v>1.00000004749745E-3</c:v>
                </c:pt>
                <c:pt idx="855">
                  <c:v>1.00000004749745E-3</c:v>
                </c:pt>
                <c:pt idx="856">
                  <c:v>1.00000004749745E-3</c:v>
                </c:pt>
                <c:pt idx="857">
                  <c:v>1.00000004749745E-3</c:v>
                </c:pt>
                <c:pt idx="858">
                  <c:v>1.00000004749745E-3</c:v>
                </c:pt>
                <c:pt idx="859">
                  <c:v>1.00000004749745E-3</c:v>
                </c:pt>
                <c:pt idx="860">
                  <c:v>1.00000004749745E-3</c:v>
                </c:pt>
                <c:pt idx="861">
                  <c:v>1.00000004749745E-3</c:v>
                </c:pt>
                <c:pt idx="862">
                  <c:v>1.00000004749745E-3</c:v>
                </c:pt>
                <c:pt idx="863">
                  <c:v>1.00000004749745E-3</c:v>
                </c:pt>
                <c:pt idx="864">
                  <c:v>1.00000004749745E-3</c:v>
                </c:pt>
                <c:pt idx="865">
                  <c:v>1.00000004749745E-3</c:v>
                </c:pt>
                <c:pt idx="866">
                  <c:v>1.00000004749745E-3</c:v>
                </c:pt>
                <c:pt idx="867">
                  <c:v>1.00000004749745E-3</c:v>
                </c:pt>
                <c:pt idx="868">
                  <c:v>1.00000004749745E-3</c:v>
                </c:pt>
                <c:pt idx="869">
                  <c:v>1.00000004749745E-3</c:v>
                </c:pt>
                <c:pt idx="870">
                  <c:v>1.00000004749745E-3</c:v>
                </c:pt>
                <c:pt idx="871">
                  <c:v>1.00000004749745E-3</c:v>
                </c:pt>
                <c:pt idx="872">
                  <c:v>1.00000004749745E-3</c:v>
                </c:pt>
                <c:pt idx="873">
                  <c:v>1.00000004749745E-3</c:v>
                </c:pt>
                <c:pt idx="874">
                  <c:v>1.00000004749745E-3</c:v>
                </c:pt>
                <c:pt idx="875">
                  <c:v>1.00000004749745E-3</c:v>
                </c:pt>
                <c:pt idx="876">
                  <c:v>1.00000004749745E-3</c:v>
                </c:pt>
                <c:pt idx="877">
                  <c:v>1.00000004749745E-3</c:v>
                </c:pt>
                <c:pt idx="878">
                  <c:v>1.00000004749745E-3</c:v>
                </c:pt>
                <c:pt idx="879">
                  <c:v>1.00000004749745E-3</c:v>
                </c:pt>
                <c:pt idx="880">
                  <c:v>1.00000004749745E-3</c:v>
                </c:pt>
                <c:pt idx="881">
                  <c:v>1.00000004749745E-3</c:v>
                </c:pt>
                <c:pt idx="882">
                  <c:v>1.00000004749745E-3</c:v>
                </c:pt>
                <c:pt idx="883">
                  <c:v>1.00000004749745E-3</c:v>
                </c:pt>
                <c:pt idx="884">
                  <c:v>1.00000004749745E-3</c:v>
                </c:pt>
                <c:pt idx="885">
                  <c:v>1.00000004749745E-3</c:v>
                </c:pt>
                <c:pt idx="886">
                  <c:v>1.00000004749745E-3</c:v>
                </c:pt>
                <c:pt idx="887">
                  <c:v>1.00000004749745E-3</c:v>
                </c:pt>
                <c:pt idx="888">
                  <c:v>1.00000004749745E-3</c:v>
                </c:pt>
                <c:pt idx="889">
                  <c:v>1.00000004749745E-3</c:v>
                </c:pt>
                <c:pt idx="890">
                  <c:v>1.00000004749745E-3</c:v>
                </c:pt>
                <c:pt idx="891">
                  <c:v>1.00000004749745E-3</c:v>
                </c:pt>
                <c:pt idx="892">
                  <c:v>1.00000004749745E-3</c:v>
                </c:pt>
                <c:pt idx="893">
                  <c:v>1.00000004749745E-3</c:v>
                </c:pt>
                <c:pt idx="894">
                  <c:v>1.00000004749745E-3</c:v>
                </c:pt>
                <c:pt idx="895">
                  <c:v>1.00000004749745E-3</c:v>
                </c:pt>
                <c:pt idx="896">
                  <c:v>1.00000004749745E-3</c:v>
                </c:pt>
                <c:pt idx="897">
                  <c:v>1.00000004749745E-3</c:v>
                </c:pt>
                <c:pt idx="898">
                  <c:v>1.00000004749745E-3</c:v>
                </c:pt>
                <c:pt idx="899">
                  <c:v>1.00000004749745E-3</c:v>
                </c:pt>
                <c:pt idx="900">
                  <c:v>1.00000004749745E-3</c:v>
                </c:pt>
                <c:pt idx="901">
                  <c:v>1.00000004749745E-3</c:v>
                </c:pt>
                <c:pt idx="902">
                  <c:v>1.00000004749745E-3</c:v>
                </c:pt>
                <c:pt idx="903">
                  <c:v>1.00000004749745E-3</c:v>
                </c:pt>
                <c:pt idx="904">
                  <c:v>1.00000004749745E-3</c:v>
                </c:pt>
                <c:pt idx="905">
                  <c:v>1.00000004749745E-3</c:v>
                </c:pt>
                <c:pt idx="906">
                  <c:v>1.00000004749745E-3</c:v>
                </c:pt>
                <c:pt idx="907">
                  <c:v>1.00000004749745E-3</c:v>
                </c:pt>
                <c:pt idx="908">
                  <c:v>1.00000004749745E-3</c:v>
                </c:pt>
                <c:pt idx="909">
                  <c:v>1.00000004749745E-3</c:v>
                </c:pt>
                <c:pt idx="910">
                  <c:v>1.00000004749745E-3</c:v>
                </c:pt>
                <c:pt idx="911">
                  <c:v>1.00000004749745E-3</c:v>
                </c:pt>
                <c:pt idx="912">
                  <c:v>1.00000004749745E-3</c:v>
                </c:pt>
                <c:pt idx="913">
                  <c:v>1.00000004749745E-3</c:v>
                </c:pt>
                <c:pt idx="914">
                  <c:v>1.00000004749745E-3</c:v>
                </c:pt>
                <c:pt idx="915">
                  <c:v>1.00000004749745E-3</c:v>
                </c:pt>
                <c:pt idx="916">
                  <c:v>1.00000004749745E-3</c:v>
                </c:pt>
                <c:pt idx="917">
                  <c:v>1.00000004749745E-3</c:v>
                </c:pt>
                <c:pt idx="918">
                  <c:v>1.00000004749745E-3</c:v>
                </c:pt>
                <c:pt idx="919">
                  <c:v>1.00000004749745E-3</c:v>
                </c:pt>
                <c:pt idx="920">
                  <c:v>1.00000004749745E-3</c:v>
                </c:pt>
                <c:pt idx="921">
                  <c:v>1.00000004749745E-3</c:v>
                </c:pt>
                <c:pt idx="922">
                  <c:v>1.00000004749745E-3</c:v>
                </c:pt>
                <c:pt idx="923">
                  <c:v>1.00000004749745E-3</c:v>
                </c:pt>
                <c:pt idx="924">
                  <c:v>1.00000004749745E-3</c:v>
                </c:pt>
                <c:pt idx="925">
                  <c:v>1.00000004749745E-3</c:v>
                </c:pt>
                <c:pt idx="926">
                  <c:v>1.00000004749745E-3</c:v>
                </c:pt>
                <c:pt idx="927">
                  <c:v>1.00000004749745E-3</c:v>
                </c:pt>
                <c:pt idx="928">
                  <c:v>1.00000004749745E-3</c:v>
                </c:pt>
                <c:pt idx="929">
                  <c:v>1.00000004749745E-3</c:v>
                </c:pt>
                <c:pt idx="930">
                  <c:v>1.00000004749745E-3</c:v>
                </c:pt>
                <c:pt idx="931">
                  <c:v>1.00000004749745E-3</c:v>
                </c:pt>
                <c:pt idx="932">
                  <c:v>1.00000004749745E-3</c:v>
                </c:pt>
                <c:pt idx="933">
                  <c:v>1.00000004749745E-3</c:v>
                </c:pt>
                <c:pt idx="934">
                  <c:v>1.00000004749745E-3</c:v>
                </c:pt>
                <c:pt idx="935">
                  <c:v>1.00000004749745E-3</c:v>
                </c:pt>
                <c:pt idx="936">
                  <c:v>1.00000004749745E-3</c:v>
                </c:pt>
                <c:pt idx="937">
                  <c:v>1.00000004749745E-3</c:v>
                </c:pt>
                <c:pt idx="938">
                  <c:v>1.00000004749745E-3</c:v>
                </c:pt>
                <c:pt idx="939">
                  <c:v>1.00000004749745E-3</c:v>
                </c:pt>
                <c:pt idx="940">
                  <c:v>1.00000004749745E-3</c:v>
                </c:pt>
                <c:pt idx="941">
                  <c:v>1.00000004749745E-3</c:v>
                </c:pt>
                <c:pt idx="942">
                  <c:v>1.00000004749745E-3</c:v>
                </c:pt>
                <c:pt idx="943">
                  <c:v>1.00000004749745E-3</c:v>
                </c:pt>
                <c:pt idx="944">
                  <c:v>1.00000004749745E-3</c:v>
                </c:pt>
                <c:pt idx="945">
                  <c:v>1.00000004749745E-3</c:v>
                </c:pt>
                <c:pt idx="946">
                  <c:v>1.00000004749745E-3</c:v>
                </c:pt>
                <c:pt idx="947">
                  <c:v>1.00000004749745E-3</c:v>
                </c:pt>
                <c:pt idx="948">
                  <c:v>1.00000004749745E-3</c:v>
                </c:pt>
                <c:pt idx="949">
                  <c:v>1.00000004749745E-3</c:v>
                </c:pt>
                <c:pt idx="950">
                  <c:v>1.00000004749745E-3</c:v>
                </c:pt>
                <c:pt idx="951">
                  <c:v>1.00000004749745E-3</c:v>
                </c:pt>
                <c:pt idx="952">
                  <c:v>1.00000004749745E-3</c:v>
                </c:pt>
                <c:pt idx="953">
                  <c:v>1.00000004749745E-3</c:v>
                </c:pt>
                <c:pt idx="954">
                  <c:v>1.00000004749745E-3</c:v>
                </c:pt>
                <c:pt idx="955">
                  <c:v>1.00000004749745E-3</c:v>
                </c:pt>
                <c:pt idx="956">
                  <c:v>1.00000004749745E-3</c:v>
                </c:pt>
                <c:pt idx="957">
                  <c:v>1.00000004749745E-3</c:v>
                </c:pt>
                <c:pt idx="958">
                  <c:v>1.00000004749745E-3</c:v>
                </c:pt>
                <c:pt idx="959">
                  <c:v>1.00000004749745E-3</c:v>
                </c:pt>
                <c:pt idx="960">
                  <c:v>1.00000004749745E-3</c:v>
                </c:pt>
                <c:pt idx="961">
                  <c:v>1.00000004749745E-3</c:v>
                </c:pt>
                <c:pt idx="962">
                  <c:v>1.00000004749745E-3</c:v>
                </c:pt>
                <c:pt idx="963">
                  <c:v>1.00000004749745E-3</c:v>
                </c:pt>
                <c:pt idx="964">
                  <c:v>1.00000004749745E-3</c:v>
                </c:pt>
                <c:pt idx="965">
                  <c:v>1.00000004749745E-3</c:v>
                </c:pt>
                <c:pt idx="966">
                  <c:v>1.00000004749745E-3</c:v>
                </c:pt>
                <c:pt idx="967">
                  <c:v>1.00000004749745E-3</c:v>
                </c:pt>
                <c:pt idx="968">
                  <c:v>1.00000004749745E-3</c:v>
                </c:pt>
                <c:pt idx="969">
                  <c:v>1.00000004749745E-3</c:v>
                </c:pt>
                <c:pt idx="970">
                  <c:v>1.00000004749745E-3</c:v>
                </c:pt>
                <c:pt idx="971">
                  <c:v>1.00000004749745E-3</c:v>
                </c:pt>
                <c:pt idx="972">
                  <c:v>1.00000004749745E-3</c:v>
                </c:pt>
                <c:pt idx="973">
                  <c:v>1.00000004749745E-3</c:v>
                </c:pt>
                <c:pt idx="974">
                  <c:v>1.00000004749745E-3</c:v>
                </c:pt>
                <c:pt idx="975">
                  <c:v>1.00000004749745E-3</c:v>
                </c:pt>
                <c:pt idx="976">
                  <c:v>1.00000004749745E-3</c:v>
                </c:pt>
                <c:pt idx="977">
                  <c:v>1.00000004749745E-3</c:v>
                </c:pt>
                <c:pt idx="978">
                  <c:v>1.00000004749745E-3</c:v>
                </c:pt>
                <c:pt idx="979">
                  <c:v>1.00000004749745E-3</c:v>
                </c:pt>
                <c:pt idx="980">
                  <c:v>1.00000004749745E-3</c:v>
                </c:pt>
                <c:pt idx="981">
                  <c:v>1.00000004749745E-3</c:v>
                </c:pt>
                <c:pt idx="982">
                  <c:v>1.00000004749745E-3</c:v>
                </c:pt>
                <c:pt idx="983">
                  <c:v>1.00000004749745E-3</c:v>
                </c:pt>
                <c:pt idx="984">
                  <c:v>1.00000004749745E-3</c:v>
                </c:pt>
                <c:pt idx="985">
                  <c:v>1.00000004749745E-3</c:v>
                </c:pt>
                <c:pt idx="986">
                  <c:v>1.00000004749745E-3</c:v>
                </c:pt>
                <c:pt idx="987">
                  <c:v>1.00000004749745E-3</c:v>
                </c:pt>
                <c:pt idx="988">
                  <c:v>1.00000004749745E-3</c:v>
                </c:pt>
                <c:pt idx="989">
                  <c:v>1.00000004749745E-3</c:v>
                </c:pt>
                <c:pt idx="990">
                  <c:v>1.00000004749745E-3</c:v>
                </c:pt>
                <c:pt idx="991">
                  <c:v>1.00000004749745E-3</c:v>
                </c:pt>
                <c:pt idx="992">
                  <c:v>1.00000004749745E-3</c:v>
                </c:pt>
                <c:pt idx="993">
                  <c:v>1.00000004749745E-3</c:v>
                </c:pt>
                <c:pt idx="994">
                  <c:v>1.00000004749745E-3</c:v>
                </c:pt>
                <c:pt idx="995">
                  <c:v>1.00000004749745E-3</c:v>
                </c:pt>
                <c:pt idx="996">
                  <c:v>1.00000004749745E-3</c:v>
                </c:pt>
                <c:pt idx="997">
                  <c:v>1.00000004749745E-3</c:v>
                </c:pt>
                <c:pt idx="998">
                  <c:v>1.00000004749745E-3</c:v>
                </c:pt>
                <c:pt idx="999">
                  <c:v>1.00000004749745E-3</c:v>
                </c:pt>
                <c:pt idx="1000">
                  <c:v>1.00000004749745E-3</c:v>
                </c:pt>
              </c:numCache>
            </c:numRef>
          </c:yVal>
          <c:smooth val="1"/>
        </c:ser>
        <c:ser>
          <c:idx val="1"/>
          <c:order val="1"/>
          <c:tx>
            <c:v>ground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Sheet1!$E$2:$E$1002</c:f>
              <c:numCache>
                <c:formatCode>0.00E+00</c:formatCode>
                <c:ptCount val="1001"/>
                <c:pt idx="0">
                  <c:v>1.3487331741786099E-4</c:v>
                </c:pt>
                <c:pt idx="1">
                  <c:v>1.348794129560066E-4</c:v>
                </c:pt>
                <c:pt idx="2">
                  <c:v>1.3489769631692521E-4</c:v>
                </c:pt>
                <c:pt idx="3">
                  <c:v>1.3492815773985962E-4</c:v>
                </c:pt>
                <c:pt idx="4">
                  <c:v>1.3497078095621069E-4</c:v>
                </c:pt>
                <c:pt idx="5">
                  <c:v>1.3502554318854602E-4</c:v>
                </c:pt>
                <c:pt idx="6">
                  <c:v>1.3509241514924217E-4</c:v>
                </c:pt>
                <c:pt idx="7">
                  <c:v>1.3517136103878891E-4</c:v>
                </c:pt>
                <c:pt idx="8">
                  <c:v>1.35262338543794E-4</c:v>
                </c:pt>
                <c:pt idx="9">
                  <c:v>1.3536529883473422E-4</c:v>
                </c:pt>
                <c:pt idx="10">
                  <c:v>1.3548018656350688E-4</c:v>
                </c:pt>
                <c:pt idx="11">
                  <c:v>1.356069398608441E-4</c:v>
                </c:pt>
                <c:pt idx="12">
                  <c:v>1.3574549033366004E-4</c:v>
                </c:pt>
                <c:pt idx="13">
                  <c:v>1.3589576306240959E-4</c:v>
                </c:pt>
                <c:pt idx="14">
                  <c:v>1.3605767659854371E-4</c:v>
                </c:pt>
                <c:pt idx="15">
                  <c:v>1.3623114296215546E-4</c:v>
                </c:pt>
                <c:pt idx="16">
                  <c:v>1.3641606763991707E-4</c:v>
                </c:pt>
                <c:pt idx="17">
                  <c:v>1.3661234958341643E-4</c:v>
                </c:pt>
                <c:pt idx="18">
                  <c:v>1.3681988120800752E-4</c:v>
                </c:pt>
                <c:pt idx="19">
                  <c:v>1.3703854839229755E-4</c:v>
                </c:pt>
                <c:pt idx="20">
                  <c:v>1.3726823047839824E-4</c:v>
                </c:pt>
                <c:pt idx="21">
                  <c:v>1.3750880027307673E-4</c:v>
                </c:pt>
                <c:pt idx="22">
                  <c:v>1.3776012404994711E-4</c:v>
                </c:pt>
                <c:pt idx="23">
                  <c:v>1.3802206155284891E-4</c:v>
                </c:pt>
                <c:pt idx="24">
                  <c:v>1.3829446600056511E-4</c:v>
                </c:pt>
                <c:pt idx="25">
                  <c:v>1.3857718409303799E-4</c:v>
                </c:pt>
                <c:pt idx="26">
                  <c:v>1.3887005601924412E-4</c:v>
                </c:pt>
                <c:pt idx="27">
                  <c:v>1.3917291546689735E-4</c:v>
                </c:pt>
                <c:pt idx="28">
                  <c:v>1.3948558963415014E-4</c:v>
                </c:pt>
                <c:pt idx="29">
                  <c:v>1.398078992434702E-4</c:v>
                </c:pt>
                <c:pt idx="30">
                  <c:v>1.4013965855787044E-4</c:v>
                </c:pt>
                <c:pt idx="31">
                  <c:v>1.4048067539967633E-4</c:v>
                </c:pt>
                <c:pt idx="32">
                  <c:v>1.4083075117201477E-4</c:v>
                </c:pt>
                <c:pt idx="33">
                  <c:v>1.4118968088321429E-4</c:v>
                </c:pt>
                <c:pt idx="34">
                  <c:v>1.4155725317430484E-4</c:v>
                </c:pt>
                <c:pt idx="35">
                  <c:v>1.4193325034981145E-4</c:v>
                </c:pt>
                <c:pt idx="36">
                  <c:v>1.42317448412033E-4</c:v>
                </c:pt>
                <c:pt idx="37">
                  <c:v>1.4270961709900203E-4</c:v>
                </c:pt>
                <c:pt idx="38">
                  <c:v>1.4310951992631935E-4</c:v>
                </c:pt>
                <c:pt idx="39">
                  <c:v>1.4351691423305867E-4</c:v>
                </c:pt>
                <c:pt idx="40">
                  <c:v>1.4393155123193526E-4</c:v>
                </c:pt>
                <c:pt idx="41">
                  <c:v>1.4435317606393294E-4</c:v>
                </c:pt>
                <c:pt idx="42">
                  <c:v>1.4478152785758015E-4</c:v>
                </c:pt>
                <c:pt idx="43">
                  <c:v>1.4521633979306742E-4</c:v>
                </c:pt>
                <c:pt idx="44">
                  <c:v>1.4565733917139243E-4</c:v>
                </c:pt>
                <c:pt idx="45">
                  <c:v>1.4610424748871939E-4</c:v>
                </c:pt>
                <c:pt idx="46">
                  <c:v>1.4655678051613401E-4</c:v>
                </c:pt>
                <c:pt idx="47">
                  <c:v>1.4701464838497326E-4</c:v>
                </c:pt>
                <c:pt idx="48">
                  <c:v>1.4747755567790327E-4</c:v>
                </c:pt>
                <c:pt idx="49">
                  <c:v>1.4794520152591577E-4</c:v>
                </c:pt>
                <c:pt idx="50">
                  <c:v>1.4841727971140646E-4</c:v>
                </c:pt>
                <c:pt idx="51">
                  <c:v>1.4889347877749501E-4</c:v>
                </c:pt>
                <c:pt idx="52">
                  <c:v>1.4937348214373835E-4</c:v>
                </c:pt>
                <c:pt idx="53">
                  <c:v>1.4985696822838318E-4</c:v>
                </c:pt>
                <c:pt idx="54">
                  <c:v>1.5034361057729724E-4</c:v>
                </c:pt>
                <c:pt idx="55">
                  <c:v>1.5083307799970902E-4</c:v>
                </c:pt>
                <c:pt idx="56">
                  <c:v>1.5132503471088042E-4</c:v>
                </c:pt>
                <c:pt idx="57">
                  <c:v>1.5181914048182502E-4</c:v>
                </c:pt>
                <c:pt idx="58">
                  <c:v>1.5231505079617961E-4</c:v>
                </c:pt>
                <c:pt idx="59">
                  <c:v>1.5281241701432192E-4</c:v>
                </c:pt>
                <c:pt idx="60">
                  <c:v>1.5331088654482337E-4</c:v>
                </c:pt>
                <c:pt idx="61">
                  <c:v>1.5381010302331055E-4</c:v>
                </c:pt>
                <c:pt idx="62">
                  <c:v>1.543097064988001E-4</c:v>
                </c:pt>
                <c:pt idx="63">
                  <c:v>1.5480933362756172E-4</c:v>
                </c:pt>
                <c:pt idx="64">
                  <c:v>1.5530861787454997E-4</c:v>
                </c:pt>
                <c:pt idx="65">
                  <c:v>1.558071897224344E-4</c:v>
                </c:pt>
                <c:pt idx="66">
                  <c:v>1.563046768882471E-4</c:v>
                </c:pt>
                <c:pt idx="67">
                  <c:v>1.5680070454764932E-4</c:v>
                </c:pt>
                <c:pt idx="68">
                  <c:v>1.5729489556681148E-4</c:v>
                </c:pt>
                <c:pt idx="69">
                  <c:v>1.5778687074188255E-4</c:v>
                </c:pt>
                <c:pt idx="70">
                  <c:v>1.5827624904601344E-4</c:v>
                </c:pt>
                <c:pt idx="71">
                  <c:v>1.5876264788388517E-4</c:v>
                </c:pt>
                <c:pt idx="72">
                  <c:v>1.5924568335367597E-4</c:v>
                </c:pt>
                <c:pt idx="73">
                  <c:v>1.5972497051639056E-4</c:v>
                </c:pt>
                <c:pt idx="74">
                  <c:v>1.6020012367245551E-4</c:v>
                </c:pt>
                <c:pt idx="75">
                  <c:v>1.6067075664547419E-4</c:v>
                </c:pt>
                <c:pt idx="76">
                  <c:v>1.6113648307301612E-4</c:v>
                </c:pt>
                <c:pt idx="77">
                  <c:v>1.6159691670430162E-4</c:v>
                </c:pt>
                <c:pt idx="78">
                  <c:v>1.6205167170462722E-4</c:v>
                </c:pt>
                <c:pt idx="79">
                  <c:v>1.625003629663616E-4</c:v>
                </c:pt>
                <c:pt idx="80">
                  <c:v>1.6294260642632592E-4</c:v>
                </c:pt>
                <c:pt idx="81">
                  <c:v>1.6337801938935654E-4</c:v>
                </c:pt>
                <c:pt idx="82">
                  <c:v>1.6380622085783401E-4</c:v>
                </c:pt>
                <c:pt idx="83">
                  <c:v>1.6422683186694299E-4</c:v>
                </c:pt>
                <c:pt idx="84">
                  <c:v>1.6463947582541713E-4</c:v>
                </c:pt>
                <c:pt idx="85">
                  <c:v>1.6504377886150226E-4</c:v>
                </c:pt>
                <c:pt idx="86">
                  <c:v>1.6543937017385972E-4</c:v>
                </c:pt>
                <c:pt idx="87">
                  <c:v>1.6582588238711401E-4</c:v>
                </c:pt>
                <c:pt idx="88">
                  <c:v>1.6620295191173423E-4</c:v>
                </c:pt>
                <c:pt idx="89">
                  <c:v>1.6657021930792512E-4</c:v>
                </c:pt>
                <c:pt idx="90">
                  <c:v>1.6692732965318716E-4</c:v>
                </c:pt>
                <c:pt idx="91">
                  <c:v>1.6727393291319153E-4</c:v>
                </c:pt>
                <c:pt idx="92">
                  <c:v>1.6760968431560078E-4</c:v>
                </c:pt>
                <c:pt idx="93">
                  <c:v>1.6793424472645517E-4</c:v>
                </c:pt>
                <c:pt idx="94">
                  <c:v>1.6824728102872568E-4</c:v>
                </c:pt>
                <c:pt idx="95">
                  <c:v>1.6854846650262808E-4</c:v>
                </c:pt>
                <c:pt idx="96">
                  <c:v>1.688374812072746E-4</c:v>
                </c:pt>
                <c:pt idx="97">
                  <c:v>1.6911401236323163E-4</c:v>
                </c:pt>
                <c:pt idx="98">
                  <c:v>1.6937775473553599E-4</c:v>
                </c:pt>
                <c:pt idx="99">
                  <c:v>1.6962841101671633E-4</c:v>
                </c:pt>
                <c:pt idx="100">
                  <c:v>1.6986569220935117E-4</c:v>
                </c:pt>
                <c:pt idx="101">
                  <c:v>1.7008931800768768E-4</c:v>
                </c:pt>
                <c:pt idx="102">
                  <c:v>1.7029901717783473E-4</c:v>
                </c:pt>
                <c:pt idx="103">
                  <c:v>1.7049452793603721E-4</c:v>
                </c:pt>
                <c:pt idx="104">
                  <c:v>1.7067559832452663E-4</c:v>
                </c:pt>
                <c:pt idx="105">
                  <c:v>1.7084198658444085E-4</c:v>
                </c:pt>
                <c:pt idx="106">
                  <c:v>1.7099346152529452E-4</c:v>
                </c:pt>
                <c:pt idx="107">
                  <c:v>1.7112980289047937E-4</c:v>
                </c:pt>
                <c:pt idx="108">
                  <c:v>1.7125080171826698E-4</c:v>
                </c:pt>
                <c:pt idx="109">
                  <c:v>1.7135626069778305E-4</c:v>
                </c:pt>
                <c:pt idx="110">
                  <c:v>1.7144599451941777E-4</c:v>
                </c:pt>
                <c:pt idx="111">
                  <c:v>1.7151983021913662E-4</c:v>
                </c:pt>
                <c:pt idx="112">
                  <c:v>1.7157760751615168E-4</c:v>
                </c:pt>
                <c:pt idx="113">
                  <c:v>1.7161917914341573E-4</c:v>
                </c:pt>
                <c:pt idx="114">
                  <c:v>1.7164441117039719E-4</c:v>
                </c:pt>
                <c:pt idx="115">
                  <c:v>1.7165318331760168E-4</c:v>
                </c:pt>
                <c:pt idx="116">
                  <c:v>1.7164538926230143E-4</c:v>
                </c:pt>
                <c:pt idx="117">
                  <c:v>1.7162093693493969E-4</c:v>
                </c:pt>
                <c:pt idx="118">
                  <c:v>1.7157974880568336E-4</c:v>
                </c:pt>
                <c:pt idx="119">
                  <c:v>1.7152176216059668E-4</c:v>
                </c:pt>
                <c:pt idx="120">
                  <c:v>1.7144692936692092E-4</c:v>
                </c:pt>
                <c:pt idx="121">
                  <c:v>1.7135521812694602E-4</c:v>
                </c:pt>
                <c:pt idx="122">
                  <c:v>1.7124661171997259E-4</c:v>
                </c:pt>
                <c:pt idx="123">
                  <c:v>1.711211092318686E-4</c:v>
                </c:pt>
                <c:pt idx="124">
                  <c:v>1.7097872577173694E-4</c:v>
                </c:pt>
                <c:pt idx="125">
                  <c:v>1.7081949267521901E-4</c:v>
                </c:pt>
                <c:pt idx="126">
                  <c:v>1.7064345769397164E-4</c:v>
                </c:pt>
                <c:pt idx="127">
                  <c:v>1.7045068517086977E-4</c:v>
                </c:pt>
                <c:pt idx="128">
                  <c:v>1.702412562004963E-4</c:v>
                </c:pt>
                <c:pt idx="129">
                  <c:v>1.7001526877450073E-4</c:v>
                </c:pt>
                <c:pt idx="130">
                  <c:v>1.6977283791141769E-4</c:v>
                </c:pt>
                <c:pt idx="131">
                  <c:v>1.6951409577055973E-4</c:v>
                </c:pt>
                <c:pt idx="132">
                  <c:v>1.6923919174960796E-4</c:v>
                </c:pt>
                <c:pt idx="133">
                  <c:v>1.6894829256555206E-4</c:v>
                </c:pt>
                <c:pt idx="134">
                  <c:v>1.6864158231863976E-4</c:v>
                </c:pt>
                <c:pt idx="135">
                  <c:v>1.6831926253902502E-4</c:v>
                </c:pt>
                <c:pt idx="136">
                  <c:v>1.6798155221581861E-4</c:v>
                </c:pt>
                <c:pt idx="137">
                  <c:v>1.6762868780826899E-4</c:v>
                </c:pt>
                <c:pt idx="138">
                  <c:v>1.6726092323882379E-4</c:v>
                </c:pt>
                <c:pt idx="139">
                  <c:v>1.6687852986784299E-4</c:v>
                </c:pt>
                <c:pt idx="140">
                  <c:v>1.6648179644976151E-4</c:v>
                </c:pt>
                <c:pt idx="141">
                  <c:v>1.6607102907052068E-4</c:v>
                </c:pt>
                <c:pt idx="142">
                  <c:v>1.6564655106611286E-4</c:v>
                </c:pt>
                <c:pt idx="143">
                  <c:v>1.6520870292211271E-4</c:v>
                </c:pt>
                <c:pt idx="144">
                  <c:v>1.6475784215408819E-4</c:v>
                </c:pt>
                <c:pt idx="145">
                  <c:v>1.6429434316881747E-4</c:v>
                </c:pt>
                <c:pt idx="146">
                  <c:v>1.6381859710625879E-4</c:v>
                </c:pt>
                <c:pt idx="147">
                  <c:v>1.6333101166225307E-4</c:v>
                </c:pt>
                <c:pt idx="148">
                  <c:v>1.6283201089196221E-4</c:v>
                </c:pt>
                <c:pt idx="149">
                  <c:v>1.623220349940766E-4</c:v>
                </c:pt>
                <c:pt idx="150">
                  <c:v>1.6180154007585317E-4</c:v>
                </c:pt>
                <c:pt idx="151">
                  <c:v>1.6127099789907195E-4</c:v>
                </c:pt>
                <c:pt idx="152">
                  <c:v>1.6073089560703072E-4</c:v>
                </c:pt>
                <c:pt idx="153">
                  <c:v>1.6018173543272363E-4</c:v>
                </c:pt>
                <c:pt idx="154">
                  <c:v>1.5962403438837846E-4</c:v>
                </c:pt>
                <c:pt idx="155">
                  <c:v>1.5905832393655798E-4</c:v>
                </c:pt>
                <c:pt idx="156">
                  <c:v>1.5848514964305658E-4</c:v>
                </c:pt>
                <c:pt idx="157">
                  <c:v>1.5790507081185539E-4</c:v>
                </c:pt>
                <c:pt idx="158">
                  <c:v>1.5731866010242337E-4</c:v>
                </c:pt>
                <c:pt idx="159">
                  <c:v>1.5672650312968463E-4</c:v>
                </c:pt>
                <c:pt idx="160">
                  <c:v>1.561291980469966E-4</c:v>
                </c:pt>
                <c:pt idx="161">
                  <c:v>1.555273551125124E-4</c:v>
                </c:pt>
                <c:pt idx="162">
                  <c:v>1.5492159623932997E-4</c:v>
                </c:pt>
                <c:pt idx="163">
                  <c:v>1.5431255452985369E-4</c:v>
                </c:pt>
                <c:pt idx="164">
                  <c:v>1.5370087379482409E-4</c:v>
                </c:pt>
                <c:pt idx="165">
                  <c:v>1.5308720805749543E-4</c:v>
                </c:pt>
                <c:pt idx="166">
                  <c:v>1.5247222104346523E-4</c:v>
                </c:pt>
                <c:pt idx="167">
                  <c:v>1.518565856566878E-4</c:v>
                </c:pt>
                <c:pt idx="168">
                  <c:v>1.5124098344222395E-4</c:v>
                </c:pt>
                <c:pt idx="169">
                  <c:v>1.5062610403630505E-4</c:v>
                </c:pt>
                <c:pt idx="170">
                  <c:v>1.5001264460431062E-4</c:v>
                </c:pt>
                <c:pt idx="171">
                  <c:v>1.4940130926728123E-4</c:v>
                </c:pt>
                <c:pt idx="172">
                  <c:v>1.4879280851760881E-4</c:v>
                </c:pt>
                <c:pt idx="173">
                  <c:v>1.4818785862456591E-4</c:v>
                </c:pt>
                <c:pt idx="174">
                  <c:v>1.4758718103035574E-4</c:v>
                </c:pt>
                <c:pt idx="175">
                  <c:v>1.4699150173738145E-4</c:v>
                </c:pt>
                <c:pt idx="176">
                  <c:v>1.4640155068745039E-4</c:v>
                </c:pt>
                <c:pt idx="177">
                  <c:v>1.4581806113364565E-4</c:v>
                </c:pt>
                <c:pt idx="178">
                  <c:v>1.4524176900561112E-4</c:v>
                </c:pt>
                <c:pt idx="179">
                  <c:v>1.446734122690096E-4</c:v>
                </c:pt>
                <c:pt idx="180">
                  <c:v>1.4411373027992797E-4</c:v>
                </c:pt>
                <c:pt idx="181">
                  <c:v>1.4356346313501174E-4</c:v>
                </c:pt>
                <c:pt idx="182">
                  <c:v>1.4302335101812338E-4</c:v>
                </c:pt>
                <c:pt idx="183">
                  <c:v>1.4249413354432822E-4</c:v>
                </c:pt>
                <c:pt idx="184">
                  <c:v>1.4197654910201615E-4</c:v>
                </c:pt>
                <c:pt idx="185">
                  <c:v>1.4147133419397688E-4</c:v>
                </c:pt>
                <c:pt idx="186">
                  <c:v>1.4097922277825058E-4</c:v>
                </c:pt>
                <c:pt idx="187">
                  <c:v>1.4050094560957721E-4</c:v>
                </c:pt>
                <c:pt idx="188">
                  <c:v>1.4003722958227352E-4</c:v>
                </c:pt>
                <c:pt idx="189">
                  <c:v>1.3958879707536538E-4</c:v>
                </c:pt>
                <c:pt idx="190">
                  <c:v>1.3915636530080285E-4</c:v>
                </c:pt>
                <c:pt idx="191">
                  <c:v>1.3874064565558533E-4</c:v>
                </c:pt>
                <c:pt idx="192">
                  <c:v>1.3834234307861842E-4</c:v>
                </c:pt>
                <c:pt idx="193">
                  <c:v>1.3796215541312209E-4</c:v>
                </c:pt>
                <c:pt idx="194">
                  <c:v>1.3760077277540282E-4</c:v>
                </c:pt>
                <c:pt idx="195">
                  <c:v>1.372588769307949E-4</c:v>
                </c:pt>
                <c:pt idx="196">
                  <c:v>1.3693714067756894E-4</c:v>
                </c:pt>
                <c:pt idx="197">
                  <c:v>1.3663622723959423E-4</c:v>
                </c:pt>
                <c:pt idx="198">
                  <c:v>1.3635678966853192E-4</c:v>
                </c:pt>
                <c:pt idx="199">
                  <c:v>1.3609947025632277E-4</c:v>
                </c:pt>
                <c:pt idx="200">
                  <c:v>1.3586489995871993E-4</c:v>
                </c:pt>
                <c:pt idx="201">
                  <c:v>1.3565369783060226E-4</c:v>
                </c:pt>
                <c:pt idx="202">
                  <c:v>1.3546647047378755E-4</c:v>
                </c:pt>
                <c:pt idx="203">
                  <c:v>1.3530381149804799E-4</c:v>
                </c:pt>
                <c:pt idx="204">
                  <c:v>1.3516630099601109E-4</c:v>
                </c:pt>
                <c:pt idx="205">
                  <c:v>1.3505450503261085E-4</c:v>
                </c:pt>
                <c:pt idx="206">
                  <c:v>1.3496897514973184E-4</c:v>
                </c:pt>
                <c:pt idx="207">
                  <c:v>1.3491024788666868E-4</c:v>
                </c:pt>
                <c:pt idx="208">
                  <c:v>1.3487884431699903E-4</c:v>
                </c:pt>
                <c:pt idx="209">
                  <c:v>1.3487526960244612E-4</c:v>
                </c:pt>
                <c:pt idx="210">
                  <c:v>1.3490001256428072E-4</c:v>
                </c:pt>
                <c:pt idx="211">
                  <c:v>1.3495354527278774E-4</c:v>
                </c:pt>
                <c:pt idx="212">
                  <c:v>1.3503632265529622E-4</c:v>
                </c:pt>
                <c:pt idx="213">
                  <c:v>1.3514878212324372E-4</c:v>
                </c:pt>
                <c:pt idx="214">
                  <c:v>1.352913432187188E-4</c:v>
                </c:pt>
                <c:pt idx="215">
                  <c:v>1.3546440728089596E-4</c:v>
                </c:pt>
                <c:pt idx="216">
                  <c:v>1.3566835713274902E-4</c:v>
                </c:pt>
                <c:pt idx="217">
                  <c:v>1.3590355678839782E-4</c:v>
                </c:pt>
                <c:pt idx="218">
                  <c:v>1.3617035118141391E-4</c:v>
                </c:pt>
                <c:pt idx="219">
                  <c:v>1.3646906591437911E-4</c:v>
                </c:pt>
                <c:pt idx="220">
                  <c:v>1.3680000702995972E-4</c:v>
                </c:pt>
                <c:pt idx="221">
                  <c:v>1.371634608037279E-4</c:v>
                </c:pt>
                <c:pt idx="222">
                  <c:v>1.3755969355892886E-4</c:v>
                </c:pt>
                <c:pt idx="223">
                  <c:v>1.3798895150336104E-4</c:v>
                </c:pt>
                <c:pt idx="224">
                  <c:v>1.3845146058850345E-4</c:v>
                </c:pt>
                <c:pt idx="225">
                  <c:v>1.3894742639099206E-4</c:v>
                </c:pt>
                <c:pt idx="226">
                  <c:v>1.3947703401651445E-4</c:v>
                </c:pt>
                <c:pt idx="227">
                  <c:v>1.4004044802615873E-4</c:v>
                </c:pt>
                <c:pt idx="228">
                  <c:v>1.4063781238522082E-4</c:v>
                </c:pt>
                <c:pt idx="229">
                  <c:v>1.4126925043444141E-4</c:v>
                </c:pt>
                <c:pt idx="230">
                  <c:v>1.4193486488361091E-4</c:v>
                </c:pt>
                <c:pt idx="231">
                  <c:v>1.4263473782744957E-4</c:v>
                </c:pt>
                <c:pt idx="232">
                  <c:v>1.4336893078363729E-4</c:v>
                </c:pt>
                <c:pt idx="233">
                  <c:v>1.4413748475283606E-4</c:v>
                </c:pt>
                <c:pt idx="234">
                  <c:v>1.4494042030051789E-4</c:v>
                </c:pt>
                <c:pt idx="235">
                  <c:v>1.4577773766037786E-4</c:v>
                </c:pt>
                <c:pt idx="236">
                  <c:v>1.4664941685908585E-4</c:v>
                </c:pt>
                <c:pt idx="237">
                  <c:v>1.4755541786209516E-4</c:v>
                </c:pt>
                <c:pt idx="238">
                  <c:v>1.4849568074020317E-4</c:v>
                </c:pt>
                <c:pt idx="239">
                  <c:v>1.4947012585652569E-4</c:v>
                </c:pt>
                <c:pt idx="240">
                  <c:v>1.5047865407352259E-4</c:v>
                </c:pt>
                <c:pt idx="241">
                  <c:v>1.5152114697968212E-4</c:v>
                </c:pt>
                <c:pt idx="242">
                  <c:v>1.5259746713544838E-4</c:v>
                </c:pt>
                <c:pt idx="243">
                  <c:v>1.537074583379477E-4</c:v>
                </c:pt>
                <c:pt idx="244">
                  <c:v>1.5485094590404847E-4</c:v>
                </c:pt>
                <c:pt idx="245">
                  <c:v>1.5602773697126184E-4</c:v>
                </c:pt>
                <c:pt idx="246">
                  <c:v>1.572376208159711E-4</c:v>
                </c:pt>
                <c:pt idx="247">
                  <c:v>1.5848036918845407E-4</c:v>
                </c:pt>
                <c:pt idx="248">
                  <c:v>1.5975573666414275E-4</c:v>
                </c:pt>
                <c:pt idx="249">
                  <c:v>1.6106346101054471E-4</c:v>
                </c:pt>
                <c:pt idx="250">
                  <c:v>1.6240326356923191E-4</c:v>
                </c:pt>
                <c:pt idx="251">
                  <c:v>1.6377484965228594E-4</c:v>
                </c:pt>
                <c:pt idx="252">
                  <c:v>1.6517790895257062E-4</c:v>
                </c:pt>
                <c:pt idx="253">
                  <c:v>1.6661211596719048E-4</c:v>
                </c:pt>
                <c:pt idx="254">
                  <c:v>1.6807713043347626E-4</c:v>
                </c:pt>
                <c:pt idx="255">
                  <c:v>1.6957259777682795E-4</c:v>
                </c:pt>
                <c:pt idx="256">
                  <c:v>1.7109814956973383E-4</c:v>
                </c:pt>
                <c:pt idx="257">
                  <c:v>1.7265340400127312E-4</c:v>
                </c:pt>
                <c:pt idx="258">
                  <c:v>1.7423796635639954E-4</c:v>
                </c:pt>
                <c:pt idx="259">
                  <c:v>1.758514295042974E-4</c:v>
                </c:pt>
                <c:pt idx="260">
                  <c:v>1.7749337439509333E-4</c:v>
                </c:pt>
                <c:pt idx="261">
                  <c:v>1.7916337056419991E-4</c:v>
                </c:pt>
                <c:pt idx="262">
                  <c:v>1.8086097664356729E-4</c:v>
                </c:pt>
                <c:pt idx="263">
                  <c:v>1.825857408791098E-4</c:v>
                </c:pt>
                <c:pt idx="264">
                  <c:v>1.8433720165357775E-4</c:v>
                </c:pt>
                <c:pt idx="265">
                  <c:v>1.8611488801414101E-4</c:v>
                </c:pt>
                <c:pt idx="266">
                  <c:v>1.8791832020395067E-4</c:v>
                </c:pt>
                <c:pt idx="267">
                  <c:v>1.8974701019695045E-4</c:v>
                </c:pt>
                <c:pt idx="268">
                  <c:v>1.9160046223520706E-4</c:v>
                </c:pt>
                <c:pt idx="269">
                  <c:v>1.9347817336803669E-4</c:v>
                </c:pt>
                <c:pt idx="270">
                  <c:v>1.9537963399220734E-4</c:v>
                </c:pt>
                <c:pt idx="271">
                  <c:v>1.9730432839250379E-4</c:v>
                </c:pt>
                <c:pt idx="272">
                  <c:v>1.9925173528194954E-4</c:v>
                </c:pt>
                <c:pt idx="273">
                  <c:v>2.0122132834098636E-4</c:v>
                </c:pt>
                <c:pt idx="274">
                  <c:v>2.032125767549238E-4</c:v>
                </c:pt>
                <c:pt idx="275">
                  <c:v>2.0522494574897821E-4</c:v>
                </c:pt>
                <c:pt idx="276">
                  <c:v>2.0725789712023538E-4</c:v>
                </c:pt>
                <c:pt idx="277">
                  <c:v>2.0931088976588062E-4</c:v>
                </c:pt>
                <c:pt idx="278">
                  <c:v>2.1138338020705219E-4</c:v>
                </c:pt>
                <c:pt idx="279">
                  <c:v>2.1347482310769218E-4</c:v>
                </c:pt>
                <c:pt idx="280">
                  <c:v>2.1558467178777824E-4</c:v>
                </c:pt>
                <c:pt idx="281">
                  <c:v>2.1771237873033743E-4</c:v>
                </c:pt>
                <c:pt idx="282">
                  <c:v>2.1985739608166216E-4</c:v>
                </c:pt>
                <c:pt idx="283">
                  <c:v>2.2201917614415978E-4</c:v>
                </c:pt>
                <c:pt idx="284">
                  <c:v>2.2419717186128744E-4</c:v>
                </c:pt>
                <c:pt idx="285">
                  <c:v>2.2639083729404655E-4</c:v>
                </c:pt>
                <c:pt idx="286">
                  <c:v>2.2859962808852003E-4</c:v>
                </c:pt>
                <c:pt idx="287">
                  <c:v>2.3082300193396325E-4</c:v>
                </c:pt>
                <c:pt idx="288">
                  <c:v>2.3306041901097823E-4</c:v>
                </c:pt>
                <c:pt idx="289">
                  <c:v>2.3531134242931297E-4</c:v>
                </c:pt>
                <c:pt idx="290">
                  <c:v>2.3757523865486786E-4</c:v>
                </c:pt>
                <c:pt idx="291">
                  <c:v>2.3985157792547898E-4</c:v>
                </c:pt>
                <c:pt idx="292">
                  <c:v>2.4213983465510539E-4</c:v>
                </c:pt>
                <c:pt idx="293">
                  <c:v>2.444394878260506E-4</c:v>
                </c:pt>
                <c:pt idx="294">
                  <c:v>2.4675002136887337E-4</c:v>
                </c:pt>
                <c:pt idx="295">
                  <c:v>2.4907092452965249E-4</c:v>
                </c:pt>
                <c:pt idx="296">
                  <c:v>2.5140169222431877E-4</c:v>
                </c:pt>
                <c:pt idx="297">
                  <c:v>2.5374182537977194E-4</c:v>
                </c:pt>
                <c:pt idx="298">
                  <c:v>2.5609083126152809E-4</c:v>
                </c:pt>
                <c:pt idx="299">
                  <c:v>2.5844822378765013E-4</c:v>
                </c:pt>
                <c:pt idx="300">
                  <c:v>2.6081352382877337E-4</c:v>
                </c:pt>
                <c:pt idx="301">
                  <c:v>2.6318625949400934E-4</c:v>
                </c:pt>
                <c:pt idx="302">
                  <c:v>2.6556596640258838E-4</c:v>
                </c:pt>
                <c:pt idx="303">
                  <c:v>2.6795218794107195E-4</c:v>
                </c:pt>
                <c:pt idx="304">
                  <c:v>2.7034447550603597E-4</c:v>
                </c:pt>
                <c:pt idx="305">
                  <c:v>2.7274238873209542E-4</c:v>
                </c:pt>
                <c:pt idx="306">
                  <c:v>2.7514549570522315E-4</c:v>
                </c:pt>
                <c:pt idx="307">
                  <c:v>2.7755337316127005E-4</c:v>
                </c:pt>
                <c:pt idx="308">
                  <c:v>2.7996560666968651E-4</c:v>
                </c:pt>
                <c:pt idx="309">
                  <c:v>2.8238179080238365E-4</c:v>
                </c:pt>
                <c:pt idx="310">
                  <c:v>2.8480152928779334E-4</c:v>
                </c:pt>
                <c:pt idx="311">
                  <c:v>2.8722443515009162E-4</c:v>
                </c:pt>
                <c:pt idx="312">
                  <c:v>2.8965013083367611E-4</c:v>
                </c:pt>
                <c:pt idx="313">
                  <c:v>2.9207824831292706E-4</c:v>
                </c:pt>
                <c:pt idx="314">
                  <c:v>2.9450842918734947E-4</c:v>
                </c:pt>
                <c:pt idx="315">
                  <c:v>2.9694032476220041E-4</c:v>
                </c:pt>
                <c:pt idx="316">
                  <c:v>2.9937359611468688E-4</c:v>
                </c:pt>
                <c:pt idx="317">
                  <c:v>3.018079141458987E-4</c:v>
                </c:pt>
                <c:pt idx="318">
                  <c:v>3.04242959618627E-4</c:v>
                </c:pt>
                <c:pt idx="319">
                  <c:v>3.0667842318119127E-4</c:v>
                </c:pt>
                <c:pt idx="320">
                  <c:v>3.0911400537751818E-4</c:v>
                </c:pt>
                <c:pt idx="321">
                  <c:v>3.1154941664361246E-4</c:v>
                </c:pt>
                <c:pt idx="322">
                  <c:v>3.1398437729067191E-4</c:v>
                </c:pt>
                <c:pt idx="323">
                  <c:v>3.1641861747502522E-4</c:v>
                </c:pt>
                <c:pt idx="324">
                  <c:v>3.1885187715519005E-4</c:v>
                </c:pt>
                <c:pt idx="325">
                  <c:v>3.2128390603623086E-4</c:v>
                </c:pt>
                <c:pt idx="326">
                  <c:v>3.2371446350173478E-4</c:v>
                </c:pt>
                <c:pt idx="327">
                  <c:v>3.2614331853364741E-4</c:v>
                </c:pt>
                <c:pt idx="328">
                  <c:v>3.2857024962024329E-4</c:v>
                </c:pt>
                <c:pt idx="329">
                  <c:v>3.3099504465256739E-4</c:v>
                </c:pt>
                <c:pt idx="330">
                  <c:v>3.334175008095906E-4</c:v>
                </c:pt>
                <c:pt idx="331">
                  <c:v>3.3583742443243523E-4</c:v>
                </c:pt>
                <c:pt idx="332">
                  <c:v>3.3825463088796E-4</c:v>
                </c:pt>
                <c:pt idx="333">
                  <c:v>3.4066894442205784E-4</c:v>
                </c:pt>
                <c:pt idx="334">
                  <c:v>3.4308019800297204E-4</c:v>
                </c:pt>
                <c:pt idx="335">
                  <c:v>3.4548823315498238E-4</c:v>
                </c:pt>
                <c:pt idx="336">
                  <c:v>3.4789289978281145E-4</c:v>
                </c:pt>
                <c:pt idx="337">
                  <c:v>3.5029405598709291E-4</c:v>
                </c:pt>
                <c:pt idx="338">
                  <c:v>3.5269156787124463E-4</c:v>
                </c:pt>
                <c:pt idx="339">
                  <c:v>3.5508530934015006E-4</c:v>
                </c:pt>
                <c:pt idx="340">
                  <c:v>3.5747516189095057E-4</c:v>
                </c:pt>
                <c:pt idx="341">
                  <c:v>3.5986101439634615E-4</c:v>
                </c:pt>
                <c:pt idx="342">
                  <c:v>3.6224276288078993E-4</c:v>
                </c:pt>
                <c:pt idx="343">
                  <c:v>3.6462031028988544E-4</c:v>
                </c:pt>
                <c:pt idx="344">
                  <c:v>3.6699356625344407E-4</c:v>
                </c:pt>
                <c:pt idx="345">
                  <c:v>3.6936244684248546E-4</c:v>
                </c:pt>
                <c:pt idx="346">
                  <c:v>3.7172687432061348E-4</c:v>
                </c:pt>
                <c:pt idx="347">
                  <c:v>3.7408677689012529E-4</c:v>
                </c:pt>
                <c:pt idx="348">
                  <c:v>3.7644208843322054E-4</c:v>
                </c:pt>
                <c:pt idx="349">
                  <c:v>3.7879274824867822E-4</c:v>
                </c:pt>
                <c:pt idx="350">
                  <c:v>3.8113870078438662E-4</c:v>
                </c:pt>
                <c:pt idx="351">
                  <c:v>3.8347989536608807E-4</c:v>
                </c:pt>
                <c:pt idx="352">
                  <c:v>3.8581628592270509E-4</c:v>
                </c:pt>
                <c:pt idx="353">
                  <c:v>3.8814783070860817E-4</c:v>
                </c:pt>
                <c:pt idx="354">
                  <c:v>3.904744920232207E-4</c:v>
                </c:pt>
                <c:pt idx="355">
                  <c:v>3.9279623592825832E-4</c:v>
                </c:pt>
                <c:pt idx="356">
                  <c:v>3.9511303196303432E-4</c:v>
                </c:pt>
                <c:pt idx="357">
                  <c:v>3.974248528581378E-4</c:v>
                </c:pt>
                <c:pt idx="358">
                  <c:v>3.9973167424782994E-4</c:v>
                </c:pt>
                <c:pt idx="359">
                  <c:v>4.020334743815644E-4</c:v>
                </c:pt>
                <c:pt idx="360">
                  <c:v>4.0433023383489388E-4</c:v>
                </c:pt>
                <c:pt idx="361">
                  <c:v>4.0662193522016782E-4</c:v>
                </c:pt>
                <c:pt idx="362">
                  <c:v>4.0890856289733056E-4</c:v>
                </c:pt>
                <c:pt idx="363">
                  <c:v>4.1119010268514161E-4</c:v>
                </c:pt>
                <c:pt idx="364">
                  <c:v>4.134665415731621E-4</c:v>
                </c:pt>
                <c:pt idx="365">
                  <c:v>4.1573786743482417E-4</c:v>
                </c:pt>
                <c:pt idx="366">
                  <c:v>4.1800406874189264E-4</c:v>
                </c:pt>
                <c:pt idx="367">
                  <c:v>4.202651342806354E-4</c:v>
                </c:pt>
                <c:pt idx="368">
                  <c:v>4.2252105287000983E-4</c:v>
                </c:pt>
                <c:pt idx="369">
                  <c:v>4.2477181308217039E-4</c:v>
                </c:pt>
                <c:pt idx="370">
                  <c:v>4.2701740296556296E-4</c:v>
                </c:pt>
                <c:pt idx="371">
                  <c:v>4.2925780977096919E-4</c:v>
                </c:pt>
                <c:pt idx="372">
                  <c:v>4.3149301968068072E-4</c:v>
                </c:pt>
                <c:pt idx="373">
                  <c:v>4.337230175411916E-4</c:v>
                </c:pt>
                <c:pt idx="374">
                  <c:v>4.3594778659958712E-4</c:v>
                </c:pt>
                <c:pt idx="375">
                  <c:v>4.381673082439725E-4</c:v>
                </c:pt>
                <c:pt idx="376">
                  <c:v>4.4038156174815558E-4</c:v>
                </c:pt>
                <c:pt idx="377">
                  <c:v>4.4259052402086162E-4</c:v>
                </c:pt>
                <c:pt idx="378">
                  <c:v>4.4479416935971731E-4</c:v>
                </c:pt>
                <c:pt idx="379">
                  <c:v>4.4699246921028207E-4</c:v>
                </c:pt>
                <c:pt idx="380">
                  <c:v>4.4918539193030283E-4</c:v>
                </c:pt>
                <c:pt idx="381">
                  <c:v>4.5137290255949927E-4</c:v>
                </c:pt>
                <c:pt idx="382">
                  <c:v>4.5355496259503819E-4</c:v>
                </c:pt>
                <c:pt idx="383">
                  <c:v>4.5573152977298873E-4</c:v>
                </c:pt>
                <c:pt idx="384">
                  <c:v>4.5790255785589304E-4</c:v>
                </c:pt>
                <c:pt idx="385">
                  <c:v>4.6006799642672161E-4</c:v>
                </c:pt>
                <c:pt idx="386">
                  <c:v>4.6222779068941493E-4</c:v>
                </c:pt>
                <c:pt idx="387">
                  <c:v>4.6438188127616124E-4</c:v>
                </c:pt>
                <c:pt idx="388">
                  <c:v>4.6653020406163385E-4</c:v>
                </c:pt>
                <c:pt idx="389">
                  <c:v>4.6867268998437991E-4</c:v>
                </c:pt>
                <c:pt idx="390">
                  <c:v>4.7080926487552699E-4</c:v>
                </c:pt>
                <c:pt idx="391">
                  <c:v>4.7293984929495123E-4</c:v>
                </c:pt>
                <c:pt idx="392">
                  <c:v>4.7506435837513131E-4</c:v>
                </c:pt>
                <c:pt idx="393">
                  <c:v>4.7718270167277765E-4</c:v>
                </c:pt>
                <c:pt idx="394">
                  <c:v>4.7929478302845589E-4</c:v>
                </c:pt>
                <c:pt idx="395">
                  <c:v>4.8140050043428255E-4</c:v>
                </c:pt>
                <c:pt idx="396">
                  <c:v>4.8349974590990044E-4</c:v>
                </c:pt>
                <c:pt idx="397">
                  <c:v>4.8559240538678737E-4</c:v>
                </c:pt>
                <c:pt idx="398">
                  <c:v>4.8767835860110906E-4</c:v>
                </c:pt>
                <c:pt idx="399">
                  <c:v>4.8975747899513463E-4</c:v>
                </c:pt>
                <c:pt idx="400">
                  <c:v>4.9182963362742348E-4</c:v>
                </c:pt>
                <c:pt idx="401">
                  <c:v>4.938946830918236E-4</c:v>
                </c:pt>
                <c:pt idx="402">
                  <c:v>4.9595248144538077E-4</c:v>
                </c:pt>
                <c:pt idx="403">
                  <c:v>4.9800287614527633E-4</c:v>
                </c:pt>
                <c:pt idx="404">
                  <c:v>5.0004570799483676E-4</c:v>
                </c:pt>
                <c:pt idx="405">
                  <c:v>5.0208081109874082E-4</c:v>
                </c:pt>
                <c:pt idx="406">
                  <c:v>5.0410801282740642E-4</c:v>
                </c:pt>
                <c:pt idx="407">
                  <c:v>5.0612713379071016E-4</c:v>
                </c:pt>
                <c:pt idx="408">
                  <c:v>5.0813798782100531E-4</c:v>
                </c:pt>
                <c:pt idx="409">
                  <c:v>5.1014038196553273E-4</c:v>
                </c:pt>
                <c:pt idx="410">
                  <c:v>5.1213411648824009E-4</c:v>
                </c:pt>
                <c:pt idx="411">
                  <c:v>5.1411898488101164E-4</c:v>
                </c:pt>
                <c:pt idx="412">
                  <c:v>5.1609477388437546E-4</c:v>
                </c:pt>
                <c:pt idx="413">
                  <c:v>5.1806126351762103E-4</c:v>
                </c:pt>
                <c:pt idx="414">
                  <c:v>5.2001822711841849E-4</c:v>
                </c:pt>
                <c:pt idx="415">
                  <c:v>5.2196543139182926E-4</c:v>
                </c:pt>
                <c:pt idx="416">
                  <c:v>5.2390263646876596E-4</c:v>
                </c:pt>
                <c:pt idx="417">
                  <c:v>5.2582959597382239E-4</c:v>
                </c:pt>
                <c:pt idx="418">
                  <c:v>5.2774605710248338E-4</c:v>
                </c:pt>
                <c:pt idx="419">
                  <c:v>5.2965176070759524E-4</c:v>
                </c:pt>
                <c:pt idx="420">
                  <c:v>5.3154644139512448E-4</c:v>
                </c:pt>
                <c:pt idx="421">
                  <c:v>5.3342982762906324E-4</c:v>
                </c:pt>
                <c:pt idx="422">
                  <c:v>5.353016418454691E-4</c:v>
                </c:pt>
                <c:pt idx="423">
                  <c:v>5.3716160057548092E-4</c:v>
                </c:pt>
                <c:pt idx="424">
                  <c:v>5.390094145772972E-4</c:v>
                </c:pt>
                <c:pt idx="425">
                  <c:v>5.4084478897693214E-4</c:v>
                </c:pt>
                <c:pt idx="426">
                  <c:v>5.4266742341769201E-4</c:v>
                </c:pt>
                <c:pt idx="427">
                  <c:v>5.4447701221823491E-4</c:v>
                </c:pt>
                <c:pt idx="428">
                  <c:v>5.4627324453902261E-4</c:v>
                </c:pt>
                <c:pt idx="429">
                  <c:v>5.4805580455711915E-4</c:v>
                </c:pt>
                <c:pt idx="430">
                  <c:v>5.4982437164908843E-4</c:v>
                </c:pt>
                <c:pt idx="431">
                  <c:v>5.5157862058187576E-4</c:v>
                </c:pt>
                <c:pt idx="432">
                  <c:v>5.5331822171147873E-4</c:v>
                </c:pt>
                <c:pt idx="433">
                  <c:v>5.5504284118924841E-4</c:v>
                </c:pt>
                <c:pt idx="434">
                  <c:v>5.5675214117556504E-4</c:v>
                </c:pt>
                <c:pt idx="435">
                  <c:v>5.5844578006077669E-4</c:v>
                </c:pt>
                <c:pt idx="436">
                  <c:v>5.6012341269308027E-4</c:v>
                </c:pt>
                <c:pt idx="437">
                  <c:v>5.6178469061321219E-4</c:v>
                </c:pt>
                <c:pt idx="438">
                  <c:v>5.6342926229566582E-4</c:v>
                </c:pt>
                <c:pt idx="439">
                  <c:v>5.6505677339619646E-4</c:v>
                </c:pt>
                <c:pt idx="440">
                  <c:v>5.6666686700538454E-4</c:v>
                </c:pt>
                <c:pt idx="441">
                  <c:v>5.6825918390797153E-4</c:v>
                </c:pt>
                <c:pt idx="442">
                  <c:v>5.6983336284770344E-4</c:v>
                </c:pt>
                <c:pt idx="443">
                  <c:v>5.7138904079743623E-4</c:v>
                </c:pt>
                <c:pt idx="444">
                  <c:v>5.7292585323415256E-4</c:v>
                </c:pt>
                <c:pt idx="445">
                  <c:v>5.7444343441868115E-4</c:v>
                </c:pt>
                <c:pt idx="446">
                  <c:v>5.7594141767970946E-4</c:v>
                </c:pt>
                <c:pt idx="447">
                  <c:v>5.7741943570190286E-4</c:v>
                </c:pt>
                <c:pt idx="448">
                  <c:v>5.7887712081769536E-4</c:v>
                </c:pt>
                <c:pt idx="449">
                  <c:v>5.8031410530253065E-4</c:v>
                </c:pt>
                <c:pt idx="450">
                  <c:v>5.8173002167313337E-4</c:v>
                </c:pt>
                <c:pt idx="451">
                  <c:v>5.8312450298854488E-4</c:v>
                </c:pt>
                <c:pt idx="452">
                  <c:v>5.8449718315355158E-4</c:v>
                </c:pt>
                <c:pt idx="453">
                  <c:v>5.8584769722414974E-4</c:v>
                </c:pt>
                <c:pt idx="454">
                  <c:v>5.871756817147065E-4</c:v>
                </c:pt>
                <c:pt idx="455">
                  <c:v>5.8848077490646013E-4</c:v>
                </c:pt>
                <c:pt idx="456">
                  <c:v>5.897626171570135E-4</c:v>
                </c:pt>
                <c:pt idx="457">
                  <c:v>5.9102085121041372E-4</c:v>
                </c:pt>
                <c:pt idx="458">
                  <c:v>5.9225512250748796E-4</c:v>
                </c:pt>
                <c:pt idx="459">
                  <c:v>5.9346507949605205E-4</c:v>
                </c:pt>
                <c:pt idx="460">
                  <c:v>5.9465037394061887E-4</c:v>
                </c:pt>
                <c:pt idx="461">
                  <c:v>5.9581066123124782E-4</c:v>
                </c:pt>
                <c:pt idx="462">
                  <c:v>5.9694560069110318E-4</c:v>
                </c:pt>
                <c:pt idx="463">
                  <c:v>5.9805485588244325E-4</c:v>
                </c:pt>
                <c:pt idx="464">
                  <c:v>5.9913809491055211E-4</c:v>
                </c:pt>
                <c:pt idx="465">
                  <c:v>6.0019499072533344E-4</c:v>
                </c:pt>
                <c:pt idx="466">
                  <c:v>6.012252214201249E-4</c:v>
                </c:pt>
                <c:pt idx="467">
                  <c:v>6.0222847052740492E-4</c:v>
                </c:pt>
                <c:pt idx="468">
                  <c:v>6.0320442731096296E-4</c:v>
                </c:pt>
                <c:pt idx="469">
                  <c:v>6.0415278705426437E-4</c:v>
                </c:pt>
                <c:pt idx="470">
                  <c:v>6.0507325134450578E-4</c:v>
                </c:pt>
                <c:pt idx="471">
                  <c:v>6.0596552835212505E-4</c:v>
                </c:pt>
                <c:pt idx="472">
                  <c:v>6.0682933310534141E-4</c:v>
                </c:pt>
                <c:pt idx="473">
                  <c:v>6.0766438775938163E-4</c:v>
                </c:pt>
                <c:pt idx="474">
                  <c:v>6.0847042186005346E-4</c:v>
                </c:pt>
                <c:pt idx="475">
                  <c:v>6.0924717260131957E-4</c:v>
                </c:pt>
                <c:pt idx="476">
                  <c:v>6.0999438507654833E-4</c:v>
                </c:pt>
                <c:pt idx="477">
                  <c:v>6.1071181252307682E-4</c:v>
                </c:pt>
                <c:pt idx="478">
                  <c:v>6.1139921655983082E-4</c:v>
                </c:pt>
                <c:pt idx="479">
                  <c:v>6.1205636741760636E-4</c:v>
                </c:pt>
                <c:pt idx="480">
                  <c:v>6.1268304416177714E-4</c:v>
                </c:pt>
                <c:pt idx="481">
                  <c:v>6.1327903490712547E-4</c:v>
                </c:pt>
                <c:pt idx="482">
                  <c:v>6.1384413702443325E-4</c:v>
                </c:pt>
                <c:pt idx="483">
                  <c:v>6.1437815733868327E-4</c:v>
                </c:pt>
                <c:pt idx="484">
                  <c:v>6.1488091231850887E-4</c:v>
                </c:pt>
                <c:pt idx="485">
                  <c:v>6.1535222825666541E-4</c:v>
                </c:pt>
                <c:pt idx="486">
                  <c:v>6.1579194144131279E-4</c:v>
                </c:pt>
                <c:pt idx="487">
                  <c:v>6.1619989831781402E-4</c:v>
                </c:pt>
                <c:pt idx="488">
                  <c:v>6.1657595564090513E-4</c:v>
                </c:pt>
                <c:pt idx="489">
                  <c:v>6.16919980616986E-4</c:v>
                </c:pt>
                <c:pt idx="490">
                  <c:v>6.1723185103631389E-4</c:v>
                </c:pt>
                <c:pt idx="491">
                  <c:v>6.1751145539501581E-4</c:v>
                </c:pt>
                <c:pt idx="492">
                  <c:v>6.1775869300665232E-4</c:v>
                </c:pt>
                <c:pt idx="493">
                  <c:v>6.1797347410321281E-4</c:v>
                </c:pt>
                <c:pt idx="494">
                  <c:v>6.1815571992545444E-4</c:v>
                </c:pt>
                <c:pt idx="495">
                  <c:v>6.1830536280238382E-4</c:v>
                </c:pt>
                <c:pt idx="496">
                  <c:v>6.1842234621983176E-4</c:v>
                </c:pt>
                <c:pt idx="497">
                  <c:v>6.1850662487798215E-4</c:v>
                </c:pt>
                <c:pt idx="498">
                  <c:v>6.1855816473782707E-4</c:v>
                </c:pt>
                <c:pt idx="499">
                  <c:v>6.185769430564228E-4</c:v>
                </c:pt>
                <c:pt idx="500">
                  <c:v>6.1856294841097542E-4</c:v>
                </c:pt>
                <c:pt idx="501">
                  <c:v>6.1851618071162692E-4</c:v>
                </c:pt>
                <c:pt idx="502">
                  <c:v>6.1843665120301641E-4</c:v>
                </c:pt>
                <c:pt idx="503">
                  <c:v>6.1832438245455626E-4</c:v>
                </c:pt>
                <c:pt idx="504">
                  <c:v>6.1817940833945248E-4</c:v>
                </c:pt>
                <c:pt idx="505">
                  <c:v>6.1800177400250409E-4</c:v>
                </c:pt>
                <c:pt idx="506">
                  <c:v>6.1779153581672098E-4</c:v>
                </c:pt>
                <c:pt idx="507">
                  <c:v>6.1754876132880804E-4</c:v>
                </c:pt>
                <c:pt idx="508">
                  <c:v>6.172735291936004E-4</c:v>
                </c:pt>
                <c:pt idx="509">
                  <c:v>6.1696592909755803E-4</c:v>
                </c:pt>
                <c:pt idx="510">
                  <c:v>6.1662606167137536E-4</c:v>
                </c:pt>
                <c:pt idx="511">
                  <c:v>6.1625403839187269E-4</c:v>
                </c:pt>
                <c:pt idx="512">
                  <c:v>6.1584998147328201E-4</c:v>
                </c:pt>
                <c:pt idx="513">
                  <c:v>6.1541402374804671E-4</c:v>
                </c:pt>
                <c:pt idx="514">
                  <c:v>6.1494630853738499E-4</c:v>
                </c:pt>
                <c:pt idx="515">
                  <c:v>6.1444698951166428E-4</c:v>
                </c:pt>
                <c:pt idx="516">
                  <c:v>6.1391623054090618E-4</c:v>
                </c:pt>
                <c:pt idx="517">
                  <c:v>6.1335420553550049E-4</c:v>
                </c:pt>
                <c:pt idx="518">
                  <c:v>6.1276109827745852E-4</c:v>
                </c:pt>
                <c:pt idx="519">
                  <c:v>6.1213710224235598E-4</c:v>
                </c:pt>
                <c:pt idx="520">
                  <c:v>6.114824204122057E-4</c:v>
                </c:pt>
                <c:pt idx="521">
                  <c:v>6.1079726507956187E-4</c:v>
                </c:pt>
                <c:pt idx="522">
                  <c:v>6.1008185764307359E-4</c:v>
                </c:pt>
                <c:pt idx="523">
                  <c:v>6.0933642839477368E-4</c:v>
                </c:pt>
                <c:pt idx="524">
                  <c:v>6.0856121629937867E-4</c:v>
                </c:pt>
                <c:pt idx="525">
                  <c:v>6.0775646876591572E-4</c:v>
                </c:pt>
                <c:pt idx="526">
                  <c:v>6.0692244141193183E-4</c:v>
                </c:pt>
                <c:pt idx="527">
                  <c:v>6.060593978206545E-4</c:v>
                </c:pt>
                <c:pt idx="528">
                  <c:v>6.0516760929137515E-4</c:v>
                </c:pt>
                <c:pt idx="529">
                  <c:v>6.0424735458338753E-4</c:v>
                </c:pt>
                <c:pt idx="530">
                  <c:v>6.0329891965387567E-4</c:v>
                </c:pt>
                <c:pt idx="531">
                  <c:v>6.0232259738996808E-4</c:v>
                </c:pt>
                <c:pt idx="532">
                  <c:v>6.0131868733544929E-4</c:v>
                </c:pt>
                <c:pt idx="533">
                  <c:v>6.0028749541236339E-4</c:v>
                </c:pt>
                <c:pt idx="534">
                  <c:v>5.992293336379331E-4</c:v>
                </c:pt>
                <c:pt idx="535">
                  <c:v>5.9814451983713709E-4</c:v>
                </c:pt>
                <c:pt idx="536">
                  <c:v>5.970333773513166E-4</c:v>
                </c:pt>
                <c:pt idx="537">
                  <c:v>5.9589623474314219E-4</c:v>
                </c:pt>
                <c:pt idx="538">
                  <c:v>5.9473342549838226E-4</c:v>
                </c:pt>
                <c:pt idx="539">
                  <c:v>5.9354528772480352E-4</c:v>
                </c:pt>
                <c:pt idx="540">
                  <c:v>5.9233216384856047E-4</c:v>
                </c:pt>
                <c:pt idx="541">
                  <c:v>5.9109440030849589E-4</c:v>
                </c:pt>
                <c:pt idx="542">
                  <c:v>5.8983234724870634E-4</c:v>
                </c:pt>
                <c:pt idx="543">
                  <c:v>5.8854635820974953E-4</c:v>
                </c:pt>
                <c:pt idx="544">
                  <c:v>5.8723678981886698E-4</c:v>
                </c:pt>
                <c:pt idx="545">
                  <c:v>5.8590400147963135E-4</c:v>
                </c:pt>
                <c:pt idx="546">
                  <c:v>5.8454835506130637E-4</c:v>
                </c:pt>
                <c:pt idx="547">
                  <c:v>5.8317021458843517E-4</c:v>
                </c:pt>
                <c:pt idx="548">
                  <c:v>5.8176994593085697E-4</c:v>
                </c:pt>
                <c:pt idx="549">
                  <c:v>5.803479164946568E-4</c:v>
                </c:pt>
                <c:pt idx="550">
                  <c:v>5.7890449491435579E-4</c:v>
                </c:pt>
                <c:pt idx="551">
                  <c:v>5.7744005074666189E-4</c:v>
                </c:pt>
                <c:pt idx="552">
                  <c:v>5.7595495416623349E-4</c:v>
                </c:pt>
                <c:pt idx="553">
                  <c:v>5.7444957566369671E-4</c:v>
                </c:pt>
                <c:pt idx="554">
                  <c:v>5.7292428574636563E-4</c:v>
                </c:pt>
                <c:pt idx="555">
                  <c:v>5.7137945464189933E-4</c:v>
                </c:pt>
                <c:pt idx="556">
                  <c:v>5.6981545200531425E-4</c:v>
                </c:pt>
                <c:pt idx="557">
                  <c:v>5.6823264662964469E-4</c:v>
                </c:pt>
                <c:pt idx="558">
                  <c:v>5.6663140616054969E-4</c:v>
                </c:pt>
                <c:pt idx="559">
                  <c:v>5.6501209681523404E-4</c:v>
                </c:pt>
                <c:pt idx="560">
                  <c:v>5.6337508310590027E-4</c:v>
                </c:pt>
                <c:pt idx="561">
                  <c:v>5.6172072756816536E-4</c:v>
                </c:pt>
                <c:pt idx="562">
                  <c:v>5.6004939049455918E-4</c:v>
                </c:pt>
                <c:pt idx="563">
                  <c:v>5.5836142967354062E-4</c:v>
                </c:pt>
                <c:pt idx="564">
                  <c:v>5.566572001342191E-4</c:v>
                </c:pt>
                <c:pt idx="565">
                  <c:v>5.5493705389705297E-4</c:v>
                </c:pt>
                <c:pt idx="566">
                  <c:v>5.5320133973081435E-4</c:v>
                </c:pt>
                <c:pt idx="567">
                  <c:v>5.5145040291603527E-4</c:v>
                </c:pt>
                <c:pt idx="568">
                  <c:v>5.4968458501516515E-4</c:v>
                </c:pt>
                <c:pt idx="569">
                  <c:v>5.4790422364971473E-4</c:v>
                </c:pt>
                <c:pt idx="570">
                  <c:v>5.4610965228454205E-4</c:v>
                </c:pt>
                <c:pt idx="571">
                  <c:v>5.4430120001952998E-4</c:v>
                </c:pt>
                <c:pt idx="572">
                  <c:v>5.4247919138885258E-4</c:v>
                </c:pt>
                <c:pt idx="573">
                  <c:v>5.4064394616798938E-4</c:v>
                </c:pt>
                <c:pt idx="574">
                  <c:v>5.3879577918867713E-4</c:v>
                </c:pt>
                <c:pt idx="575">
                  <c:v>5.369350001620223E-4</c:v>
                </c:pt>
                <c:pt idx="576">
                  <c:v>5.3506191350981356E-4</c:v>
                </c:pt>
                <c:pt idx="577">
                  <c:v>5.3317681820432505E-4</c:v>
                </c:pt>
                <c:pt idx="578">
                  <c:v>5.3128000761662312E-4</c:v>
                </c:pt>
                <c:pt idx="579">
                  <c:v>5.2937176937358518E-4</c:v>
                </c:pt>
                <c:pt idx="580">
                  <c:v>5.2745238522373342E-4</c:v>
                </c:pt>
                <c:pt idx="581">
                  <c:v>5.2552213091195223E-4</c:v>
                </c:pt>
                <c:pt idx="582">
                  <c:v>5.2358127606325804E-4</c:v>
                </c:pt>
                <c:pt idx="583">
                  <c:v>5.2163008407561608E-4</c:v>
                </c:pt>
                <c:pt idx="584">
                  <c:v>5.1966881202199743E-4</c:v>
                </c:pt>
                <c:pt idx="585">
                  <c:v>5.1769771056164502E-4</c:v>
                </c:pt>
                <c:pt idx="586">
                  <c:v>5.1571702386065386E-4</c:v>
                </c:pt>
                <c:pt idx="587">
                  <c:v>5.1372698952192907E-4</c:v>
                </c:pt>
                <c:pt idx="588">
                  <c:v>5.1172783852452349E-4</c:v>
                </c:pt>
                <c:pt idx="589">
                  <c:v>5.0971979517241235E-4</c:v>
                </c:pt>
                <c:pt idx="590">
                  <c:v>5.0770307705273472E-4</c:v>
                </c:pt>
                <c:pt idx="591">
                  <c:v>5.0567789500347298E-4</c:v>
                </c:pt>
                <c:pt idx="592">
                  <c:v>5.0364445309062213E-4</c:v>
                </c:pt>
                <c:pt idx="593">
                  <c:v>5.0160294859481834E-4</c:v>
                </c:pt>
                <c:pt idx="594">
                  <c:v>4.9955357200743807E-4</c:v>
                </c:pt>
                <c:pt idx="595">
                  <c:v>4.9749650703606856E-4</c:v>
                </c:pt>
                <c:pt idx="596">
                  <c:v>4.9543193061945948E-4</c:v>
                </c:pt>
                <c:pt idx="597">
                  <c:v>4.933600129517538E-4</c:v>
                </c:pt>
                <c:pt idx="598">
                  <c:v>4.9128091751608782E-4</c:v>
                </c:pt>
                <c:pt idx="599">
                  <c:v>4.8919480112741547E-4</c:v>
                </c:pt>
                <c:pt idx="600">
                  <c:v>4.871018139845333E-4</c:v>
                </c:pt>
                <c:pt idx="601">
                  <c:v>4.8500209973122393E-4</c:v>
                </c:pt>
                <c:pt idx="602">
                  <c:v>4.8289579552646285E-4</c:v>
                </c:pt>
                <c:pt idx="603">
                  <c:v>4.8078303212352761E-4</c:v>
                </c:pt>
                <c:pt idx="604">
                  <c:v>4.7866393395803672E-4</c:v>
                </c:pt>
                <c:pt idx="605">
                  <c:v>4.7653861924468058E-4</c:v>
                </c:pt>
                <c:pt idx="606">
                  <c:v>4.7440720008265697E-4</c:v>
                </c:pt>
                <c:pt idx="607">
                  <c:v>4.7226978256959451E-4</c:v>
                </c:pt>
                <c:pt idx="608">
                  <c:v>4.7012646692392711E-4</c:v>
                </c:pt>
                <c:pt idx="609">
                  <c:v>4.6797734761550296E-4</c:v>
                </c:pt>
                <c:pt idx="610">
                  <c:v>4.6582251350439413E-4</c:v>
                </c:pt>
                <c:pt idx="611">
                  <c:v>4.6366204798764076E-4</c:v>
                </c:pt>
                <c:pt idx="612">
                  <c:v>4.6149602915388659E-4</c:v>
                </c:pt>
                <c:pt idx="613">
                  <c:v>4.5932452994570244E-4</c:v>
                </c:pt>
                <c:pt idx="614">
                  <c:v>4.5714761832939884E-4</c:v>
                </c:pt>
                <c:pt idx="615">
                  <c:v>4.5496535747225784E-4</c:v>
                </c:pt>
                <c:pt idx="616">
                  <c:v>4.5277780592686975E-4</c:v>
                </c:pt>
                <c:pt idx="617">
                  <c:v>4.5058501782252664E-4</c:v>
                </c:pt>
                <c:pt idx="618">
                  <c:v>4.4838704306340155E-4</c:v>
                </c:pt>
                <c:pt idx="619">
                  <c:v>4.4618392753331508E-4</c:v>
                </c:pt>
                <c:pt idx="620">
                  <c:v>4.4397571330694421E-4</c:v>
                </c:pt>
                <c:pt idx="621">
                  <c:v>4.4176243886721704E-4</c:v>
                </c:pt>
                <c:pt idx="622">
                  <c:v>4.3954413932868557E-4</c:v>
                </c:pt>
                <c:pt idx="623">
                  <c:v>4.3732084666667248E-4</c:v>
                </c:pt>
                <c:pt idx="624">
                  <c:v>4.350925899519652E-4</c:v>
                </c:pt>
                <c:pt idx="625">
                  <c:v>4.3285939559078437E-4</c:v>
                </c:pt>
                <c:pt idx="626">
                  <c:v>4.3062128756986154E-4</c:v>
                </c:pt>
                <c:pt idx="627">
                  <c:v>4.283782877063018E-4</c:v>
                </c:pt>
                <c:pt idx="628">
                  <c:v>4.2613041590205557E-4</c:v>
                </c:pt>
                <c:pt idx="629">
                  <c:v>4.2387769040267244E-4</c:v>
                </c:pt>
                <c:pt idx="630">
                  <c:v>4.216201280601296E-4</c:v>
                </c:pt>
                <c:pt idx="631">
                  <c:v>4.1935774459944892E-4</c:v>
                </c:pt>
                <c:pt idx="632">
                  <c:v>4.1709055488882494E-4</c:v>
                </c:pt>
                <c:pt idx="633">
                  <c:v>4.1481857321297682E-4</c:v>
                </c:pt>
                <c:pt idx="634">
                  <c:v>4.1254181354947171E-4</c:v>
                </c:pt>
                <c:pt idx="635">
                  <c:v>4.1026028984770244E-4</c:v>
                </c:pt>
                <c:pt idx="636">
                  <c:v>4.0797401631020771E-4</c:v>
                </c:pt>
                <c:pt idx="637">
                  <c:v>4.0568300767609587E-4</c:v>
                </c:pt>
                <c:pt idx="638">
                  <c:v>4.0338727950620524E-4</c:v>
                </c:pt>
                <c:pt idx="639">
                  <c:v>4.0108684846971348E-4</c:v>
                </c:pt>
                <c:pt idx="640">
                  <c:v>3.9878173263188166E-4</c:v>
                </c:pt>
                <c:pt idx="641">
                  <c:v>3.9647195174261204E-4</c:v>
                </c:pt>
                <c:pt idx="642">
                  <c:v>3.9415752752549097E-4</c:v>
                </c:pt>
                <c:pt idx="643">
                  <c:v>3.9183848396697656E-4</c:v>
                </c:pt>
                <c:pt idx="644">
                  <c:v>3.8951484760542626E-4</c:v>
                </c:pt>
                <c:pt idx="645">
                  <c:v>3.8718664781958474E-4</c:v>
                </c:pt>
                <c:pt idx="646">
                  <c:v>3.8485391711621934E-4</c:v>
                </c:pt>
                <c:pt idx="647">
                  <c:v>3.8251669141654929E-4</c:v>
                </c:pt>
                <c:pt idx="648">
                  <c:v>3.8017501034109599E-4</c:v>
                </c:pt>
                <c:pt idx="649">
                  <c:v>3.7782891749265171E-4</c:v>
                </c:pt>
                <c:pt idx="650">
                  <c:v>3.7547846073693368E-4</c:v>
                </c:pt>
                <c:pt idx="651">
                  <c:v>3.7312369248063398E-4</c:v>
                </c:pt>
                <c:pt idx="652">
                  <c:v>3.7076466994646288E-4</c:v>
                </c:pt>
                <c:pt idx="653">
                  <c:v>3.6840145544481427E-4</c:v>
                </c:pt>
                <c:pt idx="654">
                  <c:v>3.6603411664173132E-4</c:v>
                </c:pt>
                <c:pt idx="655">
                  <c:v>3.6366272682273432E-4</c:v>
                </c:pt>
                <c:pt idx="656">
                  <c:v>3.6128736515220411E-4</c:v>
                </c:pt>
                <c:pt idx="657">
                  <c:v>3.5890811692788828E-4</c:v>
                </c:pt>
                <c:pt idx="658">
                  <c:v>3.5652507383022341E-4</c:v>
                </c:pt>
                <c:pt idx="659">
                  <c:v>3.5413833416602812E-4</c:v>
                </c:pt>
                <c:pt idx="660">
                  <c:v>3.5174800310626723E-4</c:v>
                </c:pt>
                <c:pt idx="661">
                  <c:v>3.493541929174347E-4</c:v>
                </c:pt>
                <c:pt idx="662">
                  <c:v>3.469570231862504E-4</c:v>
                </c:pt>
                <c:pt idx="663">
                  <c:v>3.4455662103726305E-4</c:v>
                </c:pt>
                <c:pt idx="664">
                  <c:v>3.4215312134300974E-4</c:v>
                </c:pt>
                <c:pt idx="665">
                  <c:v>3.3974666692634112E-4</c:v>
                </c:pt>
                <c:pt idx="666">
                  <c:v>3.3733740875457164E-4</c:v>
                </c:pt>
                <c:pt idx="667">
                  <c:v>3.3492550612508295E-4</c:v>
                </c:pt>
                <c:pt idx="668">
                  <c:v>3.325111268420287E-4</c:v>
                </c:pt>
                <c:pt idx="669">
                  <c:v>3.3009444738377723E-4</c:v>
                </c:pt>
                <c:pt idx="670">
                  <c:v>3.276756530607662E-4</c:v>
                </c:pt>
                <c:pt idx="671">
                  <c:v>3.252549381634088E-4</c:v>
                </c:pt>
                <c:pt idx="672">
                  <c:v>3.2283250609971433E-4</c:v>
                </c:pt>
                <c:pt idx="673">
                  <c:v>3.2040856952231462E-4</c:v>
                </c:pt>
                <c:pt idx="674">
                  <c:v>3.1798335044455346E-4</c:v>
                </c:pt>
                <c:pt idx="675">
                  <c:v>3.1555708034533851E-4</c:v>
                </c:pt>
                <c:pt idx="676">
                  <c:v>3.1313000026244047E-4</c:v>
                </c:pt>
                <c:pt idx="677">
                  <c:v>3.1070236087395468E-4</c:v>
                </c:pt>
                <c:pt idx="678">
                  <c:v>3.082744225676344E-4</c:v>
                </c:pt>
                <c:pt idx="679">
                  <c:v>3.0584645549781766E-4</c:v>
                </c:pt>
                <c:pt idx="680">
                  <c:v>3.034187396296819E-4</c:v>
                </c:pt>
                <c:pt idx="681">
                  <c:v>3.0099156477058004E-4</c:v>
                </c:pt>
                <c:pt idx="682">
                  <c:v>2.9856523058821035E-4</c:v>
                </c:pt>
                <c:pt idx="683">
                  <c:v>2.9614004661540568E-4</c:v>
                </c:pt>
                <c:pt idx="684">
                  <c:v>2.937163322413035E-4</c:v>
                </c:pt>
                <c:pt idx="685">
                  <c:v>2.9129441668872215E-4</c:v>
                </c:pt>
                <c:pt idx="686">
                  <c:v>2.8887463897753738E-4</c:v>
                </c:pt>
                <c:pt idx="687">
                  <c:v>2.8645734787390882E-4</c:v>
                </c:pt>
                <c:pt idx="688">
                  <c:v>2.8404290182518281E-4</c:v>
                </c:pt>
                <c:pt idx="689">
                  <c:v>2.8163166888034474E-4</c:v>
                </c:pt>
                <c:pt idx="690">
                  <c:v>2.7922402659590257E-4</c:v>
                </c:pt>
                <c:pt idx="691">
                  <c:v>2.7682036192708324E-4</c:v>
                </c:pt>
                <c:pt idx="692">
                  <c:v>2.7442107110427682E-4</c:v>
                </c:pt>
                <c:pt idx="693">
                  <c:v>2.7202655949464568E-4</c:v>
                </c:pt>
                <c:pt idx="694">
                  <c:v>2.6963724144885926E-4</c:v>
                </c:pt>
                <c:pt idx="695">
                  <c:v>2.6725354013292044E-4</c:v>
                </c:pt>
                <c:pt idx="696">
                  <c:v>2.6487588734508156E-4</c:v>
                </c:pt>
                <c:pt idx="697">
                  <c:v>2.62504723317859E-4</c:v>
                </c:pt>
                <c:pt idx="698">
                  <c:v>2.6014049650517222E-4</c:v>
                </c:pt>
                <c:pt idx="699">
                  <c:v>2.5778366335467396E-4</c:v>
                </c:pt>
                <c:pt idx="700">
                  <c:v>2.5543468806533986E-4</c:v>
                </c:pt>
                <c:pt idx="701">
                  <c:v>2.5309404233039894E-4</c:v>
                </c:pt>
                <c:pt idx="702">
                  <c:v>2.507622050657591E-4</c:v>
                </c:pt>
                <c:pt idx="703">
                  <c:v>2.4843966212403722E-4</c:v>
                </c:pt>
                <c:pt idx="704">
                  <c:v>2.461269059943511E-4</c:v>
                </c:pt>
                <c:pt idx="705">
                  <c:v>2.4382443548810002E-4</c:v>
                </c:pt>
                <c:pt idx="706">
                  <c:v>2.4153275541089755E-4</c:v>
                </c:pt>
                <c:pt idx="707">
                  <c:v>2.3925237622090081E-4</c:v>
                </c:pt>
                <c:pt idx="708">
                  <c:v>2.3698381367380408E-4</c:v>
                </c:pt>
                <c:pt idx="709">
                  <c:v>2.3472758845475381E-4</c:v>
                </c:pt>
                <c:pt idx="710">
                  <c:v>2.3248422579747989E-4</c:v>
                </c:pt>
                <c:pt idx="711">
                  <c:v>2.3025425509099016E-4</c:v>
                </c:pt>
                <c:pt idx="712">
                  <c:v>2.2803820947413797E-4</c:v>
                </c:pt>
                <c:pt idx="713">
                  <c:v>2.2583662541845036E-4</c:v>
                </c:pt>
                <c:pt idx="714">
                  <c:v>2.2365004229959169E-4</c:v>
                </c:pt>
                <c:pt idx="715">
                  <c:v>2.2147900195787983E-4</c:v>
                </c:pt>
                <c:pt idx="716">
                  <c:v>2.193240482482748E-4</c:v>
                </c:pt>
                <c:pt idx="717">
                  <c:v>2.1718572658029997E-4</c:v>
                </c:pt>
                <c:pt idx="718">
                  <c:v>2.1506458344836124E-4</c:v>
                </c:pt>
                <c:pt idx="719">
                  <c:v>2.1296116595295614E-4</c:v>
                </c:pt>
                <c:pt idx="720">
                  <c:v>2.1087602131328849E-4</c:v>
                </c:pt>
                <c:pt idx="721">
                  <c:v>2.0880969637181128E-4</c:v>
                </c:pt>
                <c:pt idx="722">
                  <c:v>2.0676273709125377E-4</c:v>
                </c:pt>
                <c:pt idx="723">
                  <c:v>2.0473568804469543E-4</c:v>
                </c:pt>
                <c:pt idx="724">
                  <c:v>2.0272909189927082E-4</c:v>
                </c:pt>
                <c:pt idx="725">
                  <c:v>2.0074348889410827E-4</c:v>
                </c:pt>
                <c:pt idx="726">
                  <c:v>1.987794163131175E-4</c:v>
                </c:pt>
                <c:pt idx="727">
                  <c:v>1.9683740795325467E-4</c:v>
                </c:pt>
                <c:pt idx="728">
                  <c:v>1.949179935889167E-4</c:v>
                </c:pt>
                <c:pt idx="729">
                  <c:v>1.9302169843311943E-4</c:v>
                </c:pt>
                <c:pt idx="730">
                  <c:v>1.9114904259613088E-4</c:v>
                </c:pt>
                <c:pt idx="731">
                  <c:v>1.8930054054224648E-4</c:v>
                </c:pt>
                <c:pt idx="732">
                  <c:v>1.8747670054539611E-4</c:v>
                </c:pt>
                <c:pt idx="733">
                  <c:v>1.8567802414428831E-4</c:v>
                </c:pt>
                <c:pt idx="734">
                  <c:v>1.8390500559780284E-4</c:v>
                </c:pt>
                <c:pt idx="735">
                  <c:v>1.8215813134135232E-4</c:v>
                </c:pt>
                <c:pt idx="736">
                  <c:v>1.8043787944493705E-4</c:v>
                </c:pt>
                <c:pt idx="737">
                  <c:v>1.7874471907362445E-4</c:v>
                </c:pt>
                <c:pt idx="738">
                  <c:v>1.7707910995119145E-4</c:v>
                </c:pt>
                <c:pt idx="739">
                  <c:v>1.7544150182766328E-4</c:v>
                </c:pt>
                <c:pt idx="740">
                  <c:v>1.7383233395149546E-4</c:v>
                </c:pt>
                <c:pt idx="741">
                  <c:v>1.722520345471331E-4</c:v>
                </c:pt>
                <c:pt idx="742">
                  <c:v>1.7070102029869582E-4</c:v>
                </c:pt>
                <c:pt idx="743">
                  <c:v>1.6917969584052066E-4</c:v>
                </c:pt>
                <c:pt idx="744">
                  <c:v>1.6768845325530331E-4</c:v>
                </c:pt>
                <c:pt idx="745">
                  <c:v>1.6622767158056874E-4</c:v>
                </c:pt>
                <c:pt idx="746">
                  <c:v>1.6479771632419695E-4</c:v>
                </c:pt>
                <c:pt idx="747">
                  <c:v>1.6339893898972602E-4</c:v>
                </c:pt>
                <c:pt idx="748">
                  <c:v>1.6203167661214173E-4</c:v>
                </c:pt>
                <c:pt idx="749">
                  <c:v>1.6069625130486073E-4</c:v>
                </c:pt>
                <c:pt idx="750">
                  <c:v>1.5939296981859724E-4</c:v>
                </c:pt>
                <c:pt idx="751">
                  <c:v>1.5812212311279677E-4</c:v>
                </c:pt>
                <c:pt idx="752">
                  <c:v>1.5688398594030414E-4</c:v>
                </c:pt>
                <c:pt idx="753">
                  <c:v>1.5567881644592196E-4</c:v>
                </c:pt>
                <c:pt idx="754">
                  <c:v>1.5450685577949919E-4</c:v>
                </c:pt>
                <c:pt idx="755">
                  <c:v>1.5336832772417267E-4</c:v>
                </c:pt>
                <c:pt idx="756">
                  <c:v>1.5226343834036935E-4</c:v>
                </c:pt>
                <c:pt idx="757">
                  <c:v>1.5119237562615445E-4</c:v>
                </c:pt>
                <c:pt idx="758">
                  <c:v>1.5015530919449706E-4</c:v>
                </c:pt>
                <c:pt idx="759">
                  <c:v>1.4915238996799745E-4</c:v>
                </c:pt>
                <c:pt idx="760">
                  <c:v>1.4818374989160435E-4</c:v>
                </c:pt>
                <c:pt idx="761">
                  <c:v>1.4724950166382345E-4</c:v>
                </c:pt>
                <c:pt idx="762">
                  <c:v>1.4634973848689776E-4</c:v>
                </c:pt>
                <c:pt idx="763">
                  <c:v>1.4548453383641383E-4</c:v>
                </c:pt>
                <c:pt idx="764">
                  <c:v>1.4465394125076368E-4</c:v>
                </c:pt>
                <c:pt idx="765">
                  <c:v>1.4385799414086487E-4</c:v>
                </c:pt>
                <c:pt idx="766">
                  <c:v>1.4309670562051471E-4</c:v>
                </c:pt>
                <c:pt idx="767">
                  <c:v>1.4237006835772587E-4</c:v>
                </c:pt>
                <c:pt idx="768">
                  <c:v>1.4167805444736364E-4</c:v>
                </c:pt>
                <c:pt idx="769">
                  <c:v>1.4102061530537282E-4</c:v>
                </c:pt>
                <c:pt idx="770">
                  <c:v>1.4039768158485589E-4</c:v>
                </c:pt>
                <c:pt idx="771">
                  <c:v>1.398091631142299E-4</c:v>
                </c:pt>
                <c:pt idx="772">
                  <c:v>1.3925494885766188E-4</c:v>
                </c:pt>
                <c:pt idx="773">
                  <c:v>1.3873490689794772E-4</c:v>
                </c:pt>
                <c:pt idx="774">
                  <c:v>1.3824888444197064E-4</c:v>
                </c:pt>
                <c:pt idx="775">
                  <c:v>1.3779670784884061E-4</c:v>
                </c:pt>
                <c:pt idx="776">
                  <c:v>1.3737818268078479E-4</c:v>
                </c:pt>
                <c:pt idx="777">
                  <c:v>1.3699309377682587E-4</c:v>
                </c:pt>
                <c:pt idx="778">
                  <c:v>1.3664120534925223E-4</c:v>
                </c:pt>
                <c:pt idx="779">
                  <c:v>1.3632226110285028E-4</c:v>
                </c:pt>
                <c:pt idx="780">
                  <c:v>1.3603598437683675E-4</c:v>
                </c:pt>
                <c:pt idx="781">
                  <c:v>1.3578207830939522E-4</c:v>
                </c:pt>
                <c:pt idx="782">
                  <c:v>1.3556022602468745E-4</c:v>
                </c:pt>
                <c:pt idx="783">
                  <c:v>1.3537009084217818E-4</c:v>
                </c:pt>
                <c:pt idx="784">
                  <c:v>1.3521131650807801E-4</c:v>
                </c:pt>
                <c:pt idx="785">
                  <c:v>1.3508352744867705E-4</c:v>
                </c:pt>
                <c:pt idx="786">
                  <c:v>1.3498632904530944E-4</c:v>
                </c:pt>
                <c:pt idx="787">
                  <c:v>1.3491930793065675E-4</c:v>
                </c:pt>
                <c:pt idx="788">
                  <c:v>1.348820323060671E-4</c:v>
                </c:pt>
                <c:pt idx="789">
                  <c:v>1.34874052279535E-4</c:v>
                </c:pt>
                <c:pt idx="790">
                  <c:v>1.3489490022395702E-4</c:v>
                </c:pt>
                <c:pt idx="791">
                  <c:v>1.3494409115524824E-4</c:v>
                </c:pt>
                <c:pt idx="792">
                  <c:v>1.3502112312987455E-4</c:v>
                </c:pt>
                <c:pt idx="793">
                  <c:v>1.3512547766132796E-4</c:v>
                </c:pt>
                <c:pt idx="794">
                  <c:v>1.3525662015504369E-4</c:v>
                </c:pt>
                <c:pt idx="795">
                  <c:v>1.3541400036123075E-4</c:v>
                </c:pt>
                <c:pt idx="796">
                  <c:v>1.3559705284506149E-4</c:v>
                </c:pt>
                <c:pt idx="797">
                  <c:v>1.3580519747364011E-4</c:v>
                </c:pt>
                <c:pt idx="798">
                  <c:v>1.3603783991914597E-4</c:v>
                </c:pt>
                <c:pt idx="799">
                  <c:v>1.3629437217752368E-4</c:v>
                </c:pt>
                <c:pt idx="800">
                  <c:v>1.3657417310206966E-4</c:v>
                </c:pt>
                <c:pt idx="801">
                  <c:v>1.3687660895124338E-4</c:v>
                </c:pt>
                <c:pt idx="802">
                  <c:v>1.3720103395001187E-4</c:v>
                </c:pt>
                <c:pt idx="803">
                  <c:v>1.3754679086401577E-4</c:v>
                </c:pt>
                <c:pt idx="804">
                  <c:v>1.3791321158582821E-4</c:v>
                </c:pt>
                <c:pt idx="805">
                  <c:v>1.3829961773256084E-4</c:v>
                </c:pt>
                <c:pt idx="806">
                  <c:v>1.3870532125405527E-4</c:v>
                </c:pt>
                <c:pt idx="807">
                  <c:v>1.3912962505088495E-4</c:v>
                </c:pt>
                <c:pt idx="808">
                  <c:v>1.3957182360137832E-4</c:v>
                </c:pt>
                <c:pt idx="809">
                  <c:v>1.4003120359686378E-4</c:v>
                </c:pt>
                <c:pt idx="810">
                  <c:v>1.4050704458432468E-4</c:v>
                </c:pt>
                <c:pt idx="811">
                  <c:v>1.4099861961564642E-4</c:v>
                </c:pt>
                <c:pt idx="812">
                  <c:v>1.415051959026271E-4</c:v>
                </c:pt>
                <c:pt idx="813">
                  <c:v>1.4202603547691851E-4</c:v>
                </c:pt>
                <c:pt idx="814">
                  <c:v>1.4256039585405956E-4</c:v>
                </c:pt>
                <c:pt idx="815">
                  <c:v>1.4310753070075974E-4</c:v>
                </c:pt>
                <c:pt idx="816">
                  <c:v>1.4366669050458805E-4</c:v>
                </c:pt>
                <c:pt idx="817">
                  <c:v>1.4423712324522375E-4</c:v>
                </c:pt>
                <c:pt idx="818">
                  <c:v>1.4481807506642295E-4</c:v>
                </c:pt>
                <c:pt idx="819">
                  <c:v>1.4540879094786046E-4</c:v>
                </c:pt>
                <c:pt idx="820">
                  <c:v>1.4600851537600583E-4</c:v>
                </c:pt>
                <c:pt idx="821">
                  <c:v>1.4661649301320149E-4</c:v>
                </c:pt>
                <c:pt idx="822">
                  <c:v>1.4723196936411217E-4</c:v>
                </c:pt>
                <c:pt idx="823">
                  <c:v>1.4785419143872704E-4</c:v>
                </c:pt>
                <c:pt idx="824">
                  <c:v>1.4848240841109991E-4</c:v>
                </c:pt>
                <c:pt idx="825">
                  <c:v>1.4911587227302674E-4</c:v>
                </c:pt>
                <c:pt idx="826">
                  <c:v>1.4975383848186806E-4</c:v>
                </c:pt>
                <c:pt idx="827">
                  <c:v>1.5039556660173783E-4</c:v>
                </c:pt>
                <c:pt idx="828">
                  <c:v>1.5104032093729312E-4</c:v>
                </c:pt>
                <c:pt idx="829">
                  <c:v>1.516873711593746E-4</c:v>
                </c:pt>
                <c:pt idx="830">
                  <c:v>1.523359929217623E-4</c:v>
                </c:pt>
                <c:pt idx="831">
                  <c:v>1.5298546846832979E-4</c:v>
                </c:pt>
                <c:pt idx="832">
                  <c:v>1.5363508722989676E-4</c:v>
                </c:pt>
                <c:pt idx="833">
                  <c:v>1.542841464100993E-4</c:v>
                </c:pt>
                <c:pt idx="834">
                  <c:v>1.5493195155961864E-4</c:v>
                </c:pt>
                <c:pt idx="835">
                  <c:v>1.5557781713812689E-4</c:v>
                </c:pt>
                <c:pt idx="836">
                  <c:v>1.5622106706333458E-4</c:v>
                </c:pt>
                <c:pt idx="837">
                  <c:v>1.5686103524654351E-4</c:v>
                </c:pt>
                <c:pt idx="838">
                  <c:v>1.5749706611413561E-4</c:v>
                </c:pt>
                <c:pt idx="839">
                  <c:v>1.581285151144486E-4</c:v>
                </c:pt>
                <c:pt idx="840">
                  <c:v>1.5875474920951985E-4</c:v>
                </c:pt>
                <c:pt idx="841">
                  <c:v>1.5937514735119929E-4</c:v>
                </c:pt>
                <c:pt idx="842">
                  <c:v>1.5998910094116485E-4</c:v>
                </c:pt>
                <c:pt idx="843">
                  <c:v>1.6059601427439454E-4</c:v>
                </c:pt>
                <c:pt idx="844">
                  <c:v>1.6119530496568223E-4</c:v>
                </c:pt>
                <c:pt idx="845">
                  <c:v>1.6178640435880872E-4</c:v>
                </c:pt>
                <c:pt idx="846">
                  <c:v>1.6236875791800806E-4</c:v>
                </c:pt>
                <c:pt idx="847">
                  <c:v>1.6294182560139901E-4</c:v>
                </c:pt>
                <c:pt idx="848">
                  <c:v>1.6350508221608045E-4</c:v>
                </c:pt>
                <c:pt idx="849">
                  <c:v>1.6405801775461583E-4</c:v>
                </c:pt>
                <c:pt idx="850">
                  <c:v>1.6460013771266456E-4</c:v>
                </c:pt>
                <c:pt idx="851">
                  <c:v>1.6513096338754656E-4</c:v>
                </c:pt>
                <c:pt idx="852">
                  <c:v>1.6565003215755303E-4</c:v>
                </c:pt>
                <c:pt idx="853">
                  <c:v>1.6615689774185052E-4</c:v>
                </c:pt>
                <c:pt idx="854">
                  <c:v>1.6665113044085023E-4</c:v>
                </c:pt>
                <c:pt idx="855">
                  <c:v>1.6713231735694743E-4</c:v>
                </c:pt>
                <c:pt idx="856">
                  <c:v>1.6760006259556275E-4</c:v>
                </c:pt>
                <c:pt idx="857">
                  <c:v>1.6805398744644719E-4</c:v>
                </c:pt>
                <c:pt idx="858">
                  <c:v>1.6849373054524051E-4</c:v>
                </c:pt>
                <c:pt idx="859">
                  <c:v>1.6891894801530235E-4</c:v>
                </c:pt>
                <c:pt idx="860">
                  <c:v>1.6932931358986243E-4</c:v>
                </c:pt>
                <c:pt idx="861">
                  <c:v>1.6972451871456387E-4</c:v>
                </c:pt>
                <c:pt idx="862">
                  <c:v>1.7010427263050221E-4</c:v>
                </c:pt>
                <c:pt idx="863">
                  <c:v>1.7046830243788757E-4</c:v>
                </c:pt>
                <c:pt idx="864">
                  <c:v>1.7081635314048486E-4</c:v>
                </c:pt>
                <c:pt idx="865">
                  <c:v>1.711481876710125E-4</c:v>
                </c:pt>
                <c:pt idx="866">
                  <c:v>1.7146358689770509E-4</c:v>
                </c:pt>
                <c:pt idx="867">
                  <c:v>1.7176234961226904E-4</c:v>
                </c:pt>
                <c:pt idx="868">
                  <c:v>1.7204429249948537E-4</c:v>
                </c:pt>
                <c:pt idx="869">
                  <c:v>1.7230925008873555E-4</c:v>
                </c:pt>
                <c:pt idx="870">
                  <c:v>1.7255707468774936E-4</c:v>
                </c:pt>
                <c:pt idx="871">
                  <c:v>1.7278763629889466E-4</c:v>
                </c:pt>
                <c:pt idx="872">
                  <c:v>1.7300082251834982E-4</c:v>
                </c:pt>
                <c:pt idx="873">
                  <c:v>1.7319653841851965E-4</c:v>
                </c:pt>
                <c:pt idx="874">
                  <c:v>1.73374706414074E-4</c:v>
                </c:pt>
                <c:pt idx="875">
                  <c:v>1.7353526611200591E-4</c:v>
                </c:pt>
                <c:pt idx="876">
                  <c:v>1.7367817414612553E-4</c:v>
                </c:pt>
                <c:pt idx="877">
                  <c:v>1.7380340399641888E-4</c:v>
                </c:pt>
                <c:pt idx="878">
                  <c:v>1.7391094579371932E-4</c:v>
                </c:pt>
                <c:pt idx="879">
                  <c:v>1.7400080611014934E-4</c:v>
                </c:pt>
                <c:pt idx="880">
                  <c:v>1.7407300773580956E-4</c:v>
                </c:pt>
                <c:pt idx="881">
                  <c:v>1.7412758944219855E-4</c:v>
                </c:pt>
                <c:pt idx="882">
                  <c:v>1.7416460573286256E-4</c:v>
                </c:pt>
                <c:pt idx="883">
                  <c:v>1.7418412658177997E-4</c:v>
                </c:pt>
                <c:pt idx="884">
                  <c:v>1.7418623716000103E-4</c:v>
                </c:pt>
                <c:pt idx="885">
                  <c:v>1.7417103755106603E-4</c:v>
                </c:pt>
                <c:pt idx="886">
                  <c:v>1.7413864245573372E-4</c:v>
                </c:pt>
                <c:pt idx="887">
                  <c:v>1.7408918088656093E-4</c:v>
                </c:pt>
                <c:pt idx="888">
                  <c:v>1.7402279585287714E-4</c:v>
                </c:pt>
                <c:pt idx="889">
                  <c:v>1.7393964403670032E-4</c:v>
                </c:pt>
                <c:pt idx="890">
                  <c:v>1.7383989546014848E-4</c:v>
                </c:pt>
                <c:pt idx="891">
                  <c:v>1.7372373314489994E-4</c:v>
                </c:pt>
                <c:pt idx="892">
                  <c:v>1.7359135276425781E-4</c:v>
                </c:pt>
                <c:pt idx="893">
                  <c:v>1.7344296228837477E-4</c:v>
                </c:pt>
                <c:pt idx="894">
                  <c:v>1.732787816231924E-4</c:v>
                </c:pt>
                <c:pt idx="895">
                  <c:v>1.7309904224365206E-4</c:v>
                </c:pt>
                <c:pt idx="896">
                  <c:v>1.7290398682172516E-4</c:v>
                </c:pt>
                <c:pt idx="897">
                  <c:v>1.7269386884981286E-4</c:v>
                </c:pt>
                <c:pt idx="898">
                  <c:v>1.7246895226006117E-4</c:v>
                </c:pt>
                <c:pt idx="899">
                  <c:v>1.7222951104012686E-4</c:v>
                </c:pt>
                <c:pt idx="900">
                  <c:v>1.7197582884593114E-4</c:v>
                </c:pt>
                <c:pt idx="901">
                  <c:v>1.7170819861192689E-4</c:v>
                </c:pt>
                <c:pt idx="902">
                  <c:v>1.7142692215939753E-4</c:v>
                </c:pt>
                <c:pt idx="903">
                  <c:v>1.7113230980330305E-4</c:v>
                </c:pt>
                <c:pt idx="904">
                  <c:v>1.7082467995817053E-4</c:v>
                </c:pt>
                <c:pt idx="905">
                  <c:v>1.7050435874352797E-4</c:v>
                </c:pt>
                <c:pt idx="906">
                  <c:v>1.7017167958936061E-4</c:v>
                </c:pt>
                <c:pt idx="907">
                  <c:v>1.6982698284206472E-4</c:v>
                </c:pt>
                <c:pt idx="908">
                  <c:v>1.6947061537135794E-4</c:v>
                </c:pt>
                <c:pt idx="909">
                  <c:v>1.691029301785969E-4</c:v>
                </c:pt>
                <c:pt idx="910">
                  <c:v>1.6872428600694014E-4</c:v>
                </c:pt>
                <c:pt idx="911">
                  <c:v>1.6833504695377581E-4</c:v>
                </c:pt>
                <c:pt idx="912">
                  <c:v>1.6793558208582992E-4</c:v>
                </c:pt>
                <c:pt idx="913">
                  <c:v>1.6752626505734883E-4</c:v>
                </c:pt>
                <c:pt idx="914">
                  <c:v>1.6710747373173971E-4</c:v>
                </c:pt>
                <c:pt idx="915">
                  <c:v>1.666795898070362E-4</c:v>
                </c:pt>
                <c:pt idx="916">
                  <c:v>1.662429984455434E-4</c:v>
                </c:pt>
                <c:pt idx="917">
                  <c:v>1.6579808790799996E-4</c:v>
                </c:pt>
                <c:pt idx="918">
                  <c:v>1.6534524919257972E-4</c:v>
                </c:pt>
                <c:pt idx="919">
                  <c:v>1.6488487567903952E-4</c:v>
                </c:pt>
                <c:pt idx="920">
                  <c:v>1.6441736277830499E-4</c:v>
                </c:pt>
                <c:pt idx="921">
                  <c:v>1.6394310758777064E-4</c:v>
                </c:pt>
                <c:pt idx="922">
                  <c:v>1.6346250855256927E-4</c:v>
                </c:pt>
                <c:pt idx="923">
                  <c:v>1.6297596513305932E-4</c:v>
                </c:pt>
                <c:pt idx="924">
                  <c:v>1.6248387747875239E-4</c:v>
                </c:pt>
                <c:pt idx="925">
                  <c:v>1.6198664610889317E-4</c:v>
                </c:pt>
                <c:pt idx="926">
                  <c:v>1.6148467159988577E-4</c:v>
                </c:pt>
                <c:pt idx="927">
                  <c:v>1.6097835427974396E-4</c:v>
                </c:pt>
                <c:pt idx="928">
                  <c:v>1.6046809392972813E-4</c:v>
                </c:pt>
                <c:pt idx="929">
                  <c:v>1.5995428949331275E-4</c:v>
                </c:pt>
                <c:pt idx="930">
                  <c:v>1.5943733879261656E-4</c:v>
                </c:pt>
                <c:pt idx="931">
                  <c:v>1.5891763825240645E-4</c:v>
                </c:pt>
                <c:pt idx="932">
                  <c:v>1.5839558263177735E-4</c:v>
                </c:pt>
                <c:pt idx="933">
                  <c:v>1.5787156476358623E-4</c:v>
                </c:pt>
                <c:pt idx="934">
                  <c:v>1.573459753017116E-4</c:v>
                </c:pt>
                <c:pt idx="935">
                  <c:v>1.5681920247619073E-4</c:v>
                </c:pt>
                <c:pt idx="936">
                  <c:v>1.5629163185627078E-4</c:v>
                </c:pt>
                <c:pt idx="937">
                  <c:v>1.5576364612139939E-4</c:v>
                </c:pt>
                <c:pt idx="938">
                  <c:v>1.5523562484016397E-4</c:v>
                </c:pt>
                <c:pt idx="939">
                  <c:v>1.5470794425717581E-4</c:v>
                </c:pt>
                <c:pt idx="940">
                  <c:v>1.5418097708788043E-4</c:v>
                </c:pt>
                <c:pt idx="941">
                  <c:v>1.5365509232126507E-4</c:v>
                </c:pt>
                <c:pt idx="942">
                  <c:v>1.5313065503042014E-4</c:v>
                </c:pt>
                <c:pt idx="943">
                  <c:v>1.5260802619089905E-4</c:v>
                </c:pt>
                <c:pt idx="944">
                  <c:v>1.5208756250680789E-4</c:v>
                </c:pt>
                <c:pt idx="945">
                  <c:v>1.5156961624455034E-4</c:v>
                </c:pt>
                <c:pt idx="946">
                  <c:v>1.5105453507413433E-4</c:v>
                </c:pt>
                <c:pt idx="947">
                  <c:v>1.5054266191794288E-4</c:v>
                </c:pt>
                <c:pt idx="948">
                  <c:v>1.5003433480685916E-4</c:v>
                </c:pt>
                <c:pt idx="949">
                  <c:v>1.4952988674362544E-4</c:v>
                </c:pt>
                <c:pt idx="950">
                  <c:v>1.4902964557330896E-4</c:v>
                </c:pt>
                <c:pt idx="951">
                  <c:v>1.4853393386073593E-4</c:v>
                </c:pt>
                <c:pt idx="952">
                  <c:v>1.4804306877474948E-4</c:v>
                </c:pt>
                <c:pt idx="953">
                  <c:v>1.4755736197914038E-4</c:v>
                </c:pt>
                <c:pt idx="954">
                  <c:v>1.4707711953008683E-4</c:v>
                </c:pt>
                <c:pt idx="955">
                  <c:v>1.4660264177994141E-4</c:v>
                </c:pt>
                <c:pt idx="956">
                  <c:v>1.4613422328719016E-4</c:v>
                </c:pt>
                <c:pt idx="957">
                  <c:v>1.4567215273240605E-4</c:v>
                </c:pt>
                <c:pt idx="958">
                  <c:v>1.4521671284001438E-4</c:v>
                </c:pt>
                <c:pt idx="959">
                  <c:v>1.4476818030568253E-4</c:v>
                </c:pt>
                <c:pt idx="960">
                  <c:v>1.4432682572914176E-4</c:v>
                </c:pt>
                <c:pt idx="961">
                  <c:v>1.438929135522462E-4</c:v>
                </c:pt>
                <c:pt idx="962">
                  <c:v>1.4346670200207133E-4</c:v>
                </c:pt>
                <c:pt idx="963">
                  <c:v>1.4304844303884945E-4</c:v>
                </c:pt>
                <c:pt idx="964">
                  <c:v>1.4263838230854186E-4</c:v>
                </c:pt>
                <c:pt idx="965">
                  <c:v>1.4223675909984024E-4</c:v>
                </c:pt>
                <c:pt idx="966">
                  <c:v>1.4184380630539404E-4</c:v>
                </c:pt>
                <c:pt idx="967">
                  <c:v>1.4145975038705675E-4</c:v>
                </c:pt>
                <c:pt idx="968">
                  <c:v>1.4108481134494469E-4</c:v>
                </c:pt>
                <c:pt idx="969">
                  <c:v>1.4071920269010144E-4</c:v>
                </c:pt>
                <c:pt idx="970">
                  <c:v>1.4036313142056444E-4</c:v>
                </c:pt>
                <c:pt idx="971">
                  <c:v>1.4001679800062822E-4</c:v>
                </c:pt>
                <c:pt idx="972">
                  <c:v>1.3968039634310129E-4</c:v>
                </c:pt>
                <c:pt idx="973">
                  <c:v>1.3935411379435749E-4</c:v>
                </c:pt>
                <c:pt idx="974">
                  <c:v>1.390381311219827E-4</c:v>
                </c:pt>
                <c:pt idx="975">
                  <c:v>1.3873262250482262E-4</c:v>
                </c:pt>
                <c:pt idx="976">
                  <c:v>1.3843775552523766E-4</c:v>
                </c:pt>
                <c:pt idx="977">
                  <c:v>1.3815369116337912E-4</c:v>
                </c:pt>
                <c:pt idx="978">
                  <c:v>1.3788058379330043E-4</c:v>
                </c:pt>
                <c:pt idx="979">
                  <c:v>1.3761858118072342E-4</c:v>
                </c:pt>
                <c:pt idx="980">
                  <c:v>1.3736782448228529E-4</c:v>
                </c:pt>
                <c:pt idx="981">
                  <c:v>1.3712844824609468E-4</c:v>
                </c:pt>
                <c:pt idx="982">
                  <c:v>1.3690058041343259E-4</c:v>
                </c:pt>
                <c:pt idx="983">
                  <c:v>1.3668434232143748E-4</c:v>
                </c:pt>
                <c:pt idx="984">
                  <c:v>1.3647984870662254E-4</c:v>
                </c:pt>
                <c:pt idx="985">
                  <c:v>1.3628720770907663E-4</c:v>
                </c:pt>
                <c:pt idx="986">
                  <c:v>1.3610652087720792E-4</c:v>
                </c:pt>
                <c:pt idx="987">
                  <c:v>1.359378831728968E-4</c:v>
                </c:pt>
                <c:pt idx="988">
                  <c:v>1.3578138297692984E-4</c:v>
                </c:pt>
                <c:pt idx="989">
                  <c:v>1.3563710209459545E-4</c:v>
                </c:pt>
                <c:pt idx="990">
                  <c:v>1.3550511576132786E-4</c:v>
                </c:pt>
                <c:pt idx="991">
                  <c:v>1.3538549264829468E-4</c:v>
                </c:pt>
                <c:pt idx="992">
                  <c:v>1.3527829486783015E-4</c:v>
                </c:pt>
                <c:pt idx="993">
                  <c:v>1.3518357797862523E-4</c:v>
                </c:pt>
                <c:pt idx="994">
                  <c:v>1.3510139099059214E-4</c:v>
                </c:pt>
                <c:pt idx="995">
                  <c:v>1.3503177636933102E-4</c:v>
                </c:pt>
                <c:pt idx="996">
                  <c:v>1.3497477004013317E-4</c:v>
                </c:pt>
                <c:pt idx="997">
                  <c:v>1.3493040139146451E-4</c:v>
                </c:pt>
                <c:pt idx="998">
                  <c:v>1.3489869327788147E-4</c:v>
                </c:pt>
                <c:pt idx="999">
                  <c:v>1.3487966202233986E-4</c:v>
                </c:pt>
                <c:pt idx="1000">
                  <c:v>1.348733174178659E-4</c:v>
                </c:pt>
              </c:numCache>
            </c:numRef>
          </c:yVal>
          <c:smooth val="1"/>
        </c:ser>
        <c:ser>
          <c:idx val="2"/>
          <c:order val="2"/>
          <c:tx>
            <c:v>1st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Sheet1!$F$2:$F$1002</c:f>
              <c:numCache>
                <c:formatCode>0.00E+00</c:formatCode>
                <c:ptCount val="1001"/>
                <c:pt idx="0">
                  <c:v>4.5686436894493393E-4</c:v>
                </c:pt>
                <c:pt idx="1">
                  <c:v>4.5686436894492899E-4</c:v>
                </c:pt>
                <c:pt idx="2">
                  <c:v>4.5687113181095221E-4</c:v>
                </c:pt>
                <c:pt idx="3">
                  <c:v>4.5689141169712871E-4</c:v>
                </c:pt>
                <c:pt idx="4">
                  <c:v>4.5692518247697809E-4</c:v>
                </c:pt>
                <c:pt idx="5">
                  <c:v>4.5697240063702078E-4</c:v>
                </c:pt>
                <c:pt idx="6">
                  <c:v>4.570330053227381E-4</c:v>
                </c:pt>
                <c:pt idx="7">
                  <c:v>4.5710691840287023E-4</c:v>
                </c:pt>
                <c:pt idx="8">
                  <c:v>4.5719404455200717E-4</c:v>
                </c:pt>
                <c:pt idx="9">
                  <c:v>4.5729427135141472E-4</c:v>
                </c:pt>
                <c:pt idx="10">
                  <c:v>4.5740746940802353E-4</c:v>
                </c:pt>
                <c:pt idx="11">
                  <c:v>4.5753349249149776E-4</c:v>
                </c:pt>
                <c:pt idx="12">
                  <c:v>4.5767217768928538E-4</c:v>
                </c:pt>
                <c:pt idx="13">
                  <c:v>4.5782334557954111E-4</c:v>
                </c:pt>
                <c:pt idx="14">
                  <c:v>4.5798680042179825E-4</c:v>
                </c:pt>
                <c:pt idx="15">
                  <c:v>4.5816233036525406E-4</c:v>
                </c:pt>
                <c:pt idx="16">
                  <c:v>4.5834970767452086E-4</c:v>
                </c:pt>
                <c:pt idx="17">
                  <c:v>4.5854868897268037E-4</c:v>
                </c:pt>
                <c:pt idx="18">
                  <c:v>4.5875901550146837E-4</c:v>
                </c:pt>
                <c:pt idx="19">
                  <c:v>4.5898041339840286E-4</c:v>
                </c:pt>
                <c:pt idx="20">
                  <c:v>4.5921259399065578E-4</c:v>
                </c:pt>
                <c:pt idx="21">
                  <c:v>4.5945525410545803E-4</c:v>
                </c:pt>
                <c:pt idx="22">
                  <c:v>4.5970807639681121E-4</c:v>
                </c:pt>
                <c:pt idx="23">
                  <c:v>4.599707296882718E-4</c:v>
                </c:pt>
                <c:pt idx="24">
                  <c:v>4.6024286933155642E-4</c:v>
                </c:pt>
                <c:pt idx="25">
                  <c:v>4.6052413758070786E-4</c:v>
                </c:pt>
                <c:pt idx="26">
                  <c:v>4.608141639815481E-4</c:v>
                </c:pt>
                <c:pt idx="27">
                  <c:v>4.6111256577613169E-4</c:v>
                </c:pt>
                <c:pt idx="28">
                  <c:v>4.6141894832190219E-4</c:v>
                </c:pt>
                <c:pt idx="29">
                  <c:v>4.6173290552524102E-4</c:v>
                </c:pt>
                <c:pt idx="30">
                  <c:v>4.6205402028908762E-4</c:v>
                </c:pt>
                <c:pt idx="31">
                  <c:v>4.6238186497429644E-4</c:v>
                </c:pt>
                <c:pt idx="32">
                  <c:v>4.6271600187438574E-4</c:v>
                </c:pt>
                <c:pt idx="33">
                  <c:v>4.6305598370332109E-4</c:v>
                </c:pt>
                <c:pt idx="34">
                  <c:v>4.6340135409596528E-4</c:v>
                </c:pt>
                <c:pt idx="35">
                  <c:v>4.6375164812081514E-4</c:v>
                </c:pt>
                <c:pt idx="36">
                  <c:v>4.6410639280463354E-4</c:v>
                </c:pt>
                <c:pt idx="37">
                  <c:v>4.6446510766857594E-4</c:v>
                </c:pt>
                <c:pt idx="38">
                  <c:v>4.6482730527539704E-4</c:v>
                </c:pt>
                <c:pt idx="39">
                  <c:v>4.6519249178731537E-4</c:v>
                </c:pt>
                <c:pt idx="40">
                  <c:v>4.6556016753410097E-4</c:v>
                </c:pt>
                <c:pt idx="41">
                  <c:v>4.6592982759094176E-4</c:v>
                </c:pt>
                <c:pt idx="42">
                  <c:v>4.6630096236563386E-4</c:v>
                </c:pt>
                <c:pt idx="43">
                  <c:v>4.6667305819463127E-4</c:v>
                </c:pt>
                <c:pt idx="44">
                  <c:v>4.6704559794748002E-4</c:v>
                </c:pt>
                <c:pt idx="45">
                  <c:v>4.6741806163915319E-4</c:v>
                </c:pt>
                <c:pt idx="46">
                  <c:v>4.6778992704979259E-4</c:v>
                </c:pt>
                <c:pt idx="47">
                  <c:v>4.6816067035135506E-4</c:v>
                </c:pt>
                <c:pt idx="48">
                  <c:v>4.6852976674065119E-4</c:v>
                </c:pt>
                <c:pt idx="49">
                  <c:v>4.6889669107825647E-4</c:v>
                </c:pt>
                <c:pt idx="50">
                  <c:v>4.6926091853276676E-4</c:v>
                </c:pt>
                <c:pt idx="51">
                  <c:v>4.696219252298594E-4</c:v>
                </c:pt>
                <c:pt idx="52">
                  <c:v>4.6997918890561813E-4</c:v>
                </c:pt>
                <c:pt idx="53">
                  <c:v>4.7033218956356646E-4</c:v>
                </c:pt>
                <c:pt idx="54">
                  <c:v>4.7068041013485236E-4</c:v>
                </c:pt>
                <c:pt idx="55">
                  <c:v>4.7102333714101676E-4</c:v>
                </c:pt>
                <c:pt idx="56">
                  <c:v>4.7136046135877208E-4</c:v>
                </c:pt>
                <c:pt idx="57">
                  <c:v>4.7169127848621271E-4</c:v>
                </c:pt>
                <c:pt idx="58">
                  <c:v>4.7201528980987076E-4</c:v>
                </c:pt>
                <c:pt idx="59">
                  <c:v>4.72332002872027E-4</c:v>
                </c:pt>
                <c:pt idx="60">
                  <c:v>4.7264093213767963E-4</c:v>
                </c:pt>
                <c:pt idx="61">
                  <c:v>4.7294159966057006E-4</c:v>
                </c:pt>
                <c:pt idx="62">
                  <c:v>4.732335357476609E-4</c:v>
                </c:pt>
                <c:pt idx="63">
                  <c:v>4.7351627962145468E-4</c:v>
                </c:pt>
                <c:pt idx="64">
                  <c:v>4.7378938007954017E-4</c:v>
                </c:pt>
                <c:pt idx="65">
                  <c:v>4.7405239615075151E-4</c:v>
                </c:pt>
                <c:pt idx="66">
                  <c:v>4.7430489774731707E-4</c:v>
                </c:pt>
                <c:pt idx="67">
                  <c:v>4.745464663123782E-4</c:v>
                </c:pt>
                <c:pt idx="68">
                  <c:v>4.7477669546225413E-4</c:v>
                </c:pt>
                <c:pt idx="69">
                  <c:v>4.74995191622825E-4</c:v>
                </c:pt>
                <c:pt idx="70">
                  <c:v>4.7520157465940949E-4</c:v>
                </c:pt>
                <c:pt idx="71">
                  <c:v>4.7539547849950725E-4</c:v>
                </c:pt>
                <c:pt idx="72">
                  <c:v>4.7557655174778035E-4</c:v>
                </c:pt>
                <c:pt idx="73">
                  <c:v>4.757444582926463E-4</c:v>
                </c:pt>
                <c:pt idx="74">
                  <c:v>4.7589887790385729E-4</c:v>
                </c:pt>
                <c:pt idx="75">
                  <c:v>4.760395068204401E-4</c:v>
                </c:pt>
                <c:pt idx="76">
                  <c:v>4.7616605832837488E-4</c:v>
                </c:pt>
                <c:pt idx="77">
                  <c:v>4.7627826332739343E-4</c:v>
                </c:pt>
                <c:pt idx="78">
                  <c:v>4.7637587088627772E-4</c:v>
                </c:pt>
                <c:pt idx="79">
                  <c:v>4.7645864878604873E-4</c:v>
                </c:pt>
                <c:pt idx="80">
                  <c:v>4.7652638405043209E-4</c:v>
                </c:pt>
                <c:pt idx="81">
                  <c:v>4.7657888346300036E-4</c:v>
                </c:pt>
                <c:pt idx="82">
                  <c:v>4.7661597407038848E-4</c:v>
                </c:pt>
                <c:pt idx="83">
                  <c:v>4.7663750367099263E-4</c:v>
                </c:pt>
                <c:pt idx="84">
                  <c:v>4.7664334128856263E-4</c:v>
                </c:pt>
                <c:pt idx="85">
                  <c:v>4.7663337763010911E-4</c:v>
                </c:pt>
                <c:pt idx="86">
                  <c:v>4.766075255275537E-4</c:v>
                </c:pt>
                <c:pt idx="87">
                  <c:v>4.7656572036255593E-4</c:v>
                </c:pt>
                <c:pt idx="88">
                  <c:v>4.765079204739632E-4</c:v>
                </c:pt>
                <c:pt idx="89">
                  <c:v>4.7643410754733716E-4</c:v>
                </c:pt>
                <c:pt idx="90">
                  <c:v>4.763442869860202E-4</c:v>
                </c:pt>
                <c:pt idx="91">
                  <c:v>4.7623848826321635E-4</c:v>
                </c:pt>
                <c:pt idx="92">
                  <c:v>4.7611676525457299E-4</c:v>
                </c:pt>
                <c:pt idx="93">
                  <c:v>4.7597919655076017E-4</c:v>
                </c:pt>
                <c:pt idx="94">
                  <c:v>4.7582588574955696E-4</c:v>
                </c:pt>
                <c:pt idx="95">
                  <c:v>4.7565696172696919E-4</c:v>
                </c:pt>
                <c:pt idx="96">
                  <c:v>4.7547257888691329E-4</c:v>
                </c:pt>
                <c:pt idx="97">
                  <c:v>4.7527291738901783E-4</c:v>
                </c:pt>
                <c:pt idx="98">
                  <c:v>4.7505818335410771E-4</c:v>
                </c:pt>
                <c:pt idx="99">
                  <c:v>4.7482860904695192E-4</c:v>
                </c:pt>
                <c:pt idx="100">
                  <c:v>4.7458445303587147E-4</c:v>
                </c:pt>
                <c:pt idx="101">
                  <c:v>4.7432600032882097E-4</c:v>
                </c:pt>
                <c:pt idx="102">
                  <c:v>4.7405356248557331E-4</c:v>
                </c:pt>
                <c:pt idx="103">
                  <c:v>4.7376747770565725E-4</c:v>
                </c:pt>
                <c:pt idx="104">
                  <c:v>4.7346811089171161E-4</c:v>
                </c:pt>
                <c:pt idx="105">
                  <c:v>4.731558536879438E-4</c:v>
                </c:pt>
                <c:pt idx="106">
                  <c:v>4.7283112449339411E-4</c:v>
                </c:pt>
                <c:pt idx="107">
                  <c:v>4.7249436844973324E-4</c:v>
                </c:pt>
                <c:pt idx="108">
                  <c:v>4.7214605740333388E-4</c:v>
                </c:pt>
                <c:pt idx="109">
                  <c:v>4.7178668984138505E-4</c:v>
                </c:pt>
                <c:pt idx="110">
                  <c:v>4.7141679080183363E-4</c:v>
                </c:pt>
                <c:pt idx="111">
                  <c:v>4.7103691175696255E-4</c:v>
                </c:pt>
                <c:pt idx="112">
                  <c:v>4.706476304704368E-4</c:v>
                </c:pt>
                <c:pt idx="113">
                  <c:v>4.702495508276695E-4</c:v>
                </c:pt>
                <c:pt idx="114">
                  <c:v>4.6984330263938692E-4</c:v>
                </c:pt>
                <c:pt idx="115">
                  <c:v>4.6942954141829008E-4</c:v>
                </c:pt>
                <c:pt idx="116">
                  <c:v>4.6900894812873999E-4</c:v>
                </c:pt>
                <c:pt idx="117">
                  <c:v>4.6858222890941301E-4</c:v>
                </c:pt>
                <c:pt idx="118">
                  <c:v>4.6815011476890089E-4</c:v>
                </c:pt>
                <c:pt idx="119">
                  <c:v>4.6771336125425353E-4</c:v>
                </c:pt>
                <c:pt idx="120">
                  <c:v>4.6727274809248902E-4</c:v>
                </c:pt>
                <c:pt idx="121">
                  <c:v>4.6682907880511823E-4</c:v>
                </c:pt>
                <c:pt idx="122">
                  <c:v>4.6638318029576238E-4</c:v>
                </c:pt>
                <c:pt idx="123">
                  <c:v>4.6593590241096329E-4</c:v>
                </c:pt>
                <c:pt idx="124">
                  <c:v>4.6548811747431382E-4</c:v>
                </c:pt>
                <c:pt idx="125">
                  <c:v>4.6504071979406534E-4</c:v>
                </c:pt>
                <c:pt idx="126">
                  <c:v>4.6459462514439077E-4</c:v>
                </c:pt>
                <c:pt idx="127">
                  <c:v>4.6415077022051414E-4</c:v>
                </c:pt>
                <c:pt idx="128">
                  <c:v>4.637101120679401E-4</c:v>
                </c:pt>
                <c:pt idx="129">
                  <c:v>4.6327362748604684E-4</c:v>
                </c:pt>
                <c:pt idx="130">
                  <c:v>4.6284231240633169E-4</c:v>
                </c:pt>
                <c:pt idx="131">
                  <c:v>4.6241718124562708E-4</c:v>
                </c:pt>
                <c:pt idx="132">
                  <c:v>4.6199926623462944E-4</c:v>
                </c:pt>
                <c:pt idx="133">
                  <c:v>4.6158961672211488E-4</c:v>
                </c:pt>
                <c:pt idx="134">
                  <c:v>4.6118929845523761E-4</c:v>
                </c:pt>
                <c:pt idx="135">
                  <c:v>4.6079939283633965E-4</c:v>
                </c:pt>
                <c:pt idx="136">
                  <c:v>4.6042099615672147E-4</c:v>
                </c:pt>
                <c:pt idx="137">
                  <c:v>4.6005521880785602E-4</c:v>
                </c:pt>
                <c:pt idx="138">
                  <c:v>4.5970318447055033E-4</c:v>
                </c:pt>
                <c:pt idx="139">
                  <c:v>4.5936602928258862E-4</c:v>
                </c:pt>
                <c:pt idx="140">
                  <c:v>4.5904490098541478E-4</c:v>
                </c:pt>
                <c:pt idx="141">
                  <c:v>4.5874095805044065E-4</c:v>
                </c:pt>
                <c:pt idx="142">
                  <c:v>4.5845536878558874E-4</c:v>
                </c:pt>
                <c:pt idx="143">
                  <c:v>4.5818931042270708E-4</c:v>
                </c:pt>
                <c:pt idx="144">
                  <c:v>4.5794396818651576E-4</c:v>
                </c:pt>
                <c:pt idx="145">
                  <c:v>4.5772053434577119E-4</c:v>
                </c:pt>
                <c:pt idx="146">
                  <c:v>4.5752020724735773E-4</c:v>
                </c:pt>
                <c:pt idx="147">
                  <c:v>4.5734419033403899E-4</c:v>
                </c:pt>
                <c:pt idx="148">
                  <c:v>4.5719369114662674E-4</c:v>
                </c:pt>
                <c:pt idx="149">
                  <c:v>4.5706992031134438E-4</c:v>
                </c:pt>
                <c:pt idx="150">
                  <c:v>4.5697409051318838E-4</c:v>
                </c:pt>
                <c:pt idx="151">
                  <c:v>4.5690741545610782E-4</c:v>
                </c:pt>
                <c:pt idx="152">
                  <c:v>4.5687110881084778E-4</c:v>
                </c:pt>
                <c:pt idx="153">
                  <c:v>4.5686638315131856E-4</c:v>
                </c:pt>
                <c:pt idx="154">
                  <c:v>4.5689444888037445E-4</c:v>
                </c:pt>
                <c:pt idx="155">
                  <c:v>4.5695651314590457E-4</c:v>
                </c:pt>
                <c:pt idx="156">
                  <c:v>4.5705377874815468E-4</c:v>
                </c:pt>
                <c:pt idx="157">
                  <c:v>4.571874430392185E-4</c:v>
                </c:pt>
                <c:pt idx="158">
                  <c:v>4.5735869681565156E-4</c:v>
                </c:pt>
                <c:pt idx="159">
                  <c:v>4.5756872320517727E-4</c:v>
                </c:pt>
                <c:pt idx="160">
                  <c:v>4.5781869654846997E-4</c:v>
                </c:pt>
                <c:pt idx="161">
                  <c:v>4.5810978127701211E-4</c:v>
                </c:pt>
                <c:pt idx="162">
                  <c:v>4.5844313078803806E-4</c:v>
                </c:pt>
                <c:pt idx="163">
                  <c:v>4.5881988631758688E-4</c:v>
                </c:pt>
                <c:pt idx="164">
                  <c:v>4.5924117581269864E-4</c:v>
                </c:pt>
                <c:pt idx="165">
                  <c:v>4.5970811280379931E-4</c:v>
                </c:pt>
                <c:pt idx="166">
                  <c:v>4.6022179527832721E-4</c:v>
                </c:pt>
                <c:pt idx="167">
                  <c:v>4.6078330455666307E-4</c:v>
                </c:pt>
                <c:pt idx="168">
                  <c:v>4.6139370417143264E-4</c:v>
                </c:pt>
                <c:pt idx="169">
                  <c:v>4.6205403875125621E-4</c:v>
                </c:pt>
                <c:pt idx="170">
                  <c:v>4.6276533291002557E-4</c:v>
                </c:pt>
                <c:pt idx="171">
                  <c:v>4.6352859014279032E-4</c:v>
                </c:pt>
                <c:pt idx="172">
                  <c:v>4.6434479172934148E-4</c:v>
                </c:pt>
                <c:pt idx="173">
                  <c:v>4.6521489564657962E-4</c:v>
                </c:pt>
                <c:pt idx="174">
                  <c:v>4.6613983549075396E-4</c:v>
                </c:pt>
                <c:pt idx="175">
                  <c:v>4.6712051941066299E-4</c:v>
                </c:pt>
                <c:pt idx="176">
                  <c:v>4.6815782905289916E-4</c:v>
                </c:pt>
                <c:pt idx="177">
                  <c:v>4.692526185202215E-4</c:v>
                </c:pt>
                <c:pt idx="178">
                  <c:v>4.7040571334413443E-4</c:v>
                </c:pt>
                <c:pt idx="179">
                  <c:v>4.716179094727441E-4</c:v>
                </c:pt>
                <c:pt idx="180">
                  <c:v>4.728899722749604E-4</c:v>
                </c:pt>
                <c:pt idx="181">
                  <c:v>4.7422263556210002E-4</c:v>
                </c:pt>
                <c:pt idx="182">
                  <c:v>4.7561660062794272E-4</c:v>
                </c:pt>
                <c:pt idx="183">
                  <c:v>4.7707253530827692E-4</c:v>
                </c:pt>
                <c:pt idx="184">
                  <c:v>4.7859107306096374E-4</c:v>
                </c:pt>
                <c:pt idx="185">
                  <c:v>4.8017281206753356E-4</c:v>
                </c:pt>
                <c:pt idx="186">
                  <c:v>4.8181831435731602E-4</c:v>
                </c:pt>
                <c:pt idx="187">
                  <c:v>4.83528104955089E-4</c:v>
                </c:pt>
                <c:pt idx="188">
                  <c:v>4.853026710532174E-4</c:v>
                </c:pt>
                <c:pt idx="189">
                  <c:v>4.8714246120923186E-4</c:v>
                </c:pt>
                <c:pt idx="190">
                  <c:v>4.8904788456978368E-4</c:v>
                </c:pt>
                <c:pt idx="191">
                  <c:v>4.9101931012188768E-4</c:v>
                </c:pt>
                <c:pt idx="192">
                  <c:v>4.9305706597234681E-4</c:v>
                </c:pt>
                <c:pt idx="193">
                  <c:v>4.9516143865623128E-4</c:v>
                </c:pt>
                <c:pt idx="194">
                  <c:v>4.9733267247525697E-4</c:v>
                </c:pt>
                <c:pt idx="195">
                  <c:v>4.9957096886689184E-4</c:v>
                </c:pt>
                <c:pt idx="196">
                  <c:v>5.0187648580498332E-4</c:v>
                </c:pt>
                <c:pt idx="197">
                  <c:v>5.0424933723268504E-4</c:v>
                </c:pt>
                <c:pt idx="198">
                  <c:v>5.0668959252842373E-4</c:v>
                </c:pt>
                <c:pt idx="199">
                  <c:v>5.091972760056249E-4</c:v>
                </c:pt>
                <c:pt idx="200">
                  <c:v>5.117723664468868E-4</c:v>
                </c:pt>
                <c:pt idx="201">
                  <c:v>5.1441479667325551E-4</c:v>
                </c:pt>
                <c:pt idx="202">
                  <c:v>5.1712445314923373E-4</c:v>
                </c:pt>
                <c:pt idx="203">
                  <c:v>5.1990117562411141E-4</c:v>
                </c:pt>
                <c:pt idx="204">
                  <c:v>5.2274475681018495E-4</c:v>
                </c:pt>
                <c:pt idx="205">
                  <c:v>5.256549420983895E-4</c:v>
                </c:pt>
                <c:pt idx="206">
                  <c:v>5.2863142931183977E-4</c:v>
                </c:pt>
                <c:pt idx="207">
                  <c:v>5.3167386849773638E-4</c:v>
                </c:pt>
                <c:pt idx="208">
                  <c:v>5.3478186175806076E-4</c:v>
                </c:pt>
                <c:pt idx="209">
                  <c:v>5.3795496311944357E-4</c:v>
                </c:pt>
                <c:pt idx="210">
                  <c:v>5.4119267844255736E-4</c:v>
                </c:pt>
                <c:pt idx="211">
                  <c:v>5.4449446537133963E-4</c:v>
                </c:pt>
                <c:pt idx="212">
                  <c:v>5.4785973332232348E-4</c:v>
                </c:pt>
                <c:pt idx="213">
                  <c:v>5.5128784351430693E-4</c:v>
                </c:pt>
                <c:pt idx="214">
                  <c:v>5.547781090385536E-4</c:v>
                </c:pt>
                <c:pt idx="215">
                  <c:v>5.5832979496968176E-4</c:v>
                </c:pt>
                <c:pt idx="216">
                  <c:v>5.6194211851735593E-4</c:v>
                </c:pt>
                <c:pt idx="217">
                  <c:v>5.6561424921884552E-4</c:v>
                </c:pt>
                <c:pt idx="218">
                  <c:v>5.6934530917250353E-4</c:v>
                </c:pt>
                <c:pt idx="219">
                  <c:v>5.7313437331213174E-4</c:v>
                </c:pt>
                <c:pt idx="220">
                  <c:v>5.7698046972219771E-4</c:v>
                </c:pt>
                <c:pt idx="221">
                  <c:v>5.8088257999382479E-4</c:v>
                </c:pt>
                <c:pt idx="222">
                  <c:v>5.848396396213757E-4</c:v>
                </c:pt>
                <c:pt idx="223">
                  <c:v>5.8885053843952628E-4</c:v>
                </c:pt>
                <c:pt idx="224">
                  <c:v>5.9291412110054848E-4</c:v>
                </c:pt>
                <c:pt idx="225">
                  <c:v>5.9702918759158127E-4</c:v>
                </c:pt>
                <c:pt idx="226">
                  <c:v>6.0119449379158292E-4</c:v>
                </c:pt>
                <c:pt idx="227">
                  <c:v>6.0540875206762539E-4</c:v>
                </c:pt>
                <c:pt idx="228">
                  <c:v>6.0967063191014604E-4</c:v>
                </c:pt>
                <c:pt idx="229">
                  <c:v>6.139787606067404E-4</c:v>
                </c:pt>
                <c:pt idx="230">
                  <c:v>6.183317239540386E-4</c:v>
                </c:pt>
                <c:pt idx="231">
                  <c:v>6.2272806700713554E-4</c:v>
                </c:pt>
                <c:pt idx="232">
                  <c:v>6.2716629486608876E-4</c:v>
                </c:pt>
                <c:pt idx="233">
                  <c:v>6.3164487349884411E-4</c:v>
                </c:pt>
                <c:pt idx="234">
                  <c:v>6.3616223059999072E-4</c:v>
                </c:pt>
                <c:pt idx="235">
                  <c:v>6.4071675648471823E-4</c:v>
                </c:pt>
                <c:pt idx="236">
                  <c:v>6.4530680501722639E-4</c:v>
                </c:pt>
                <c:pt idx="237">
                  <c:v>6.4993069457289546E-4</c:v>
                </c:pt>
                <c:pt idx="238">
                  <c:v>6.5458670903343198E-4</c:v>
                </c:pt>
                <c:pt idx="239">
                  <c:v>6.5927309881418745E-4</c:v>
                </c:pt>
                <c:pt idx="240">
                  <c:v>6.6398808192282325E-4</c:v>
                </c:pt>
                <c:pt idx="241">
                  <c:v>6.6872984504841608E-4</c:v>
                </c:pt>
                <c:pt idx="242">
                  <c:v>6.7349654468013269E-4</c:v>
                </c:pt>
                <c:pt idx="243">
                  <c:v>6.7828630825453816E-4</c:v>
                </c:pt>
                <c:pt idx="244">
                  <c:v>6.8309723533051953E-4</c:v>
                </c:pt>
                <c:pt idx="245">
                  <c:v>6.8792739879088363E-4</c:v>
                </c:pt>
                <c:pt idx="246">
                  <c:v>6.9277484606958153E-4</c:v>
                </c:pt>
                <c:pt idx="247">
                  <c:v>6.9763760040346086E-4</c:v>
                </c:pt>
                <c:pt idx="248">
                  <c:v>7.0251366210755182E-4</c:v>
                </c:pt>
                <c:pt idx="249">
                  <c:v>7.0740100987268077E-4</c:v>
                </c:pt>
                <c:pt idx="250">
                  <c:v>7.1229760208434416E-4</c:v>
                </c:pt>
                <c:pt idx="251">
                  <c:v>7.1720137816165823E-4</c:v>
                </c:pt>
                <c:pt idx="252">
                  <c:v>7.2211025991521238E-4</c:v>
                </c:pt>
                <c:pt idx="253">
                  <c:v>7.2702215292262749E-4</c:v>
                </c:pt>
                <c:pt idx="254">
                  <c:v>7.3193494792056653E-4</c:v>
                </c:pt>
                <c:pt idx="255">
                  <c:v>7.3684652221205158E-4</c:v>
                </c:pt>
                <c:pt idx="256">
                  <c:v>7.4175474108770071E-4</c:v>
                </c:pt>
                <c:pt idx="257">
                  <c:v>7.4665745925971887E-4</c:v>
                </c:pt>
                <c:pt idx="258">
                  <c:v>7.5155252230733633E-4</c:v>
                </c:pt>
                <c:pt idx="259">
                  <c:v>7.5643776813235134E-4</c:v>
                </c:pt>
                <c:pt idx="260">
                  <c:v>7.6131102842351352E-4</c:v>
                </c:pt>
                <c:pt idx="261">
                  <c:v>7.6617013012843802E-4</c:v>
                </c:pt>
                <c:pt idx="262">
                  <c:v>7.7101289693168274E-4</c:v>
                </c:pt>
                <c:pt idx="263">
                  <c:v>7.7583715073768051E-4</c:v>
                </c:pt>
                <c:pt idx="264">
                  <c:v>7.8064071315719344E-4</c:v>
                </c:pt>
                <c:pt idx="265">
                  <c:v>7.8542140699592905E-4</c:v>
                </c:pt>
                <c:pt idx="266">
                  <c:v>7.9017705774399923E-4</c:v>
                </c:pt>
                <c:pt idx="267">
                  <c:v>7.9490549506484095E-4</c:v>
                </c:pt>
                <c:pt idx="268">
                  <c:v>7.9960455428228282E-4</c:v>
                </c:pt>
                <c:pt idx="269">
                  <c:v>8.0427207786442202E-4</c:v>
                </c:pt>
                <c:pt idx="270">
                  <c:v>8.0890591690291943E-4</c:v>
                </c:pt>
                <c:pt idx="271">
                  <c:v>8.1350393258645981E-4</c:v>
                </c:pt>
                <c:pt idx="272">
                  <c:v>8.1806399766698814E-4</c:v>
                </c:pt>
                <c:pt idx="273">
                  <c:v>8.2258399791740973E-4</c:v>
                </c:pt>
                <c:pt idx="274">
                  <c:v>8.2706183357948628E-4</c:v>
                </c:pt>
                <c:pt idx="275">
                  <c:v>8.3149542080059155E-4</c:v>
                </c:pt>
                <c:pt idx="276">
                  <c:v>8.3588269305804848E-4</c:v>
                </c:pt>
                <c:pt idx="277">
                  <c:v>8.4022160256977179E-4</c:v>
                </c:pt>
                <c:pt idx="278">
                  <c:v>8.4451012169001064E-4</c:v>
                </c:pt>
                <c:pt idx="279">
                  <c:v>8.4874624428886002E-4</c:v>
                </c:pt>
                <c:pt idx="280">
                  <c:v>8.5292798711440569E-4</c:v>
                </c:pt>
                <c:pt idx="281">
                  <c:v>8.5705339113625423E-4</c:v>
                </c:pt>
                <c:pt idx="282">
                  <c:v>8.6112052286929826E-4</c:v>
                </c:pt>
                <c:pt idx="283">
                  <c:v>8.6512747567651688E-4</c:v>
                </c:pt>
                <c:pt idx="284">
                  <c:v>8.6907237104973307E-4</c:v>
                </c:pt>
                <c:pt idx="285">
                  <c:v>8.7295335986716785E-4</c:v>
                </c:pt>
                <c:pt idx="286">
                  <c:v>8.7676862362672556E-4</c:v>
                </c:pt>
                <c:pt idx="287">
                  <c:v>8.8051637565398722E-4</c:v>
                </c:pt>
                <c:pt idx="288">
                  <c:v>8.8419486228381427E-4</c:v>
                </c:pt>
                <c:pt idx="289">
                  <c:v>8.8780236401462772E-4</c:v>
                </c:pt>
                <c:pt idx="290">
                  <c:v>8.9133719663435926E-4</c:v>
                </c:pt>
                <c:pt idx="291">
                  <c:v>8.9479771231716382E-4</c:v>
                </c:pt>
                <c:pt idx="292">
                  <c:v>8.9818230068994481E-4</c:v>
                </c:pt>
                <c:pt idx="293">
                  <c:v>9.0148938986785371E-4</c:v>
                </c:pt>
                <c:pt idx="294">
                  <c:v>9.0471744745796367E-4</c:v>
                </c:pt>
                <c:pt idx="295">
                  <c:v>9.0786498153021191E-4</c:v>
                </c:pt>
                <c:pt idx="296">
                  <c:v>9.1093054155494879E-4</c:v>
                </c:pt>
                <c:pt idx="297">
                  <c:v>9.1391271930629943E-4</c:v>
                </c:pt>
                <c:pt idx="298">
                  <c:v>9.1681014973068163E-4</c:v>
                </c:pt>
                <c:pt idx="299">
                  <c:v>9.1962151177982145E-4</c:v>
                </c:pt>
                <c:pt idx="300">
                  <c:v>9.2234552920761174E-4</c:v>
                </c:pt>
                <c:pt idx="301">
                  <c:v>9.249809713302937E-4</c:v>
                </c:pt>
                <c:pt idx="302">
                  <c:v>9.2752665374940067E-4</c:v>
                </c:pt>
                <c:pt idx="303">
                  <c:v>9.2998143903695531E-4</c:v>
                </c:pt>
                <c:pt idx="304">
                  <c:v>9.3234423738249202E-4</c:v>
                </c:pt>
                <c:pt idx="305">
                  <c:v>9.3461400720146464E-4</c:v>
                </c:pt>
                <c:pt idx="306">
                  <c:v>9.3678975570467282E-4</c:v>
                </c:pt>
                <c:pt idx="307">
                  <c:v>9.3887053942839742E-4</c:v>
                </c:pt>
                <c:pt idx="308">
                  <c:v>9.4085546472493886E-4</c:v>
                </c:pt>
                <c:pt idx="309">
                  <c:v>9.4274368821327533E-4</c:v>
                </c:pt>
                <c:pt idx="310">
                  <c:v>9.4453441718971574E-4</c:v>
                </c:pt>
                <c:pt idx="311">
                  <c:v>9.462269099982973E-4</c:v>
                </c:pt>
                <c:pt idx="312">
                  <c:v>9.4782047636088264E-4</c:v>
                </c:pt>
                <c:pt idx="313">
                  <c:v>9.493144776667958E-4</c:v>
                </c:pt>
                <c:pt idx="314">
                  <c:v>9.5070832722204349E-4</c:v>
                </c:pt>
                <c:pt idx="315">
                  <c:v>9.5200149045805422E-4</c:v>
                </c:pt>
                <c:pt idx="316">
                  <c:v>9.5319348510002609E-4</c:v>
                </c:pt>
                <c:pt idx="317">
                  <c:v>9.5428388129494696E-4</c:v>
                </c:pt>
                <c:pt idx="318">
                  <c:v>9.5527230169942441E-4</c:v>
                </c:pt>
                <c:pt idx="319">
                  <c:v>9.5615842152747539E-4</c:v>
                </c:pt>
                <c:pt idx="320">
                  <c:v>9.5694196855850488E-4</c:v>
                </c:pt>
                <c:pt idx="321">
                  <c:v>9.576227231057144E-4</c:v>
                </c:pt>
                <c:pt idx="322">
                  <c:v>9.5820051794521925E-4</c:v>
                </c:pt>
                <c:pt idx="323">
                  <c:v>9.5867523820620322E-4</c:v>
                </c:pt>
                <c:pt idx="324">
                  <c:v>9.5904682122245968E-4</c:v>
                </c:pt>
                <c:pt idx="325">
                  <c:v>9.5931525634575699E-4</c:v>
                </c:pt>
                <c:pt idx="326">
                  <c:v>9.5948058472141297E-4</c:v>
                </c:pt>
                <c:pt idx="327">
                  <c:v>9.5954289902659543E-4</c:v>
                </c:pt>
                <c:pt idx="328">
                  <c:v>9.5950234317182092E-4</c:v>
                </c:pt>
                <c:pt idx="329">
                  <c:v>9.5935911196621507E-4</c:v>
                </c:pt>
                <c:pt idx="330">
                  <c:v>9.5911345074710039E-4</c:v>
                </c:pt>
                <c:pt idx="331">
                  <c:v>9.5876565497451699E-4</c:v>
                </c:pt>
                <c:pt idx="332">
                  <c:v>9.583160697913169E-4</c:v>
                </c:pt>
                <c:pt idx="333">
                  <c:v>9.5776508954950341E-4</c:v>
                </c:pt>
                <c:pt idx="334">
                  <c:v>9.5711315730350518E-4</c:v>
                </c:pt>
                <c:pt idx="335">
                  <c:v>9.5636076427111326E-4</c:v>
                </c:pt>
                <c:pt idx="336">
                  <c:v>9.5550844926285835E-4</c:v>
                </c:pt>
                <c:pt idx="337">
                  <c:v>9.5455679808056654E-4</c:v>
                </c:pt>
                <c:pt idx="338">
                  <c:v>9.5350644288592305E-4</c:v>
                </c:pt>
                <c:pt idx="339">
                  <c:v>9.5235806153990289E-4</c:v>
                </c:pt>
                <c:pt idx="340">
                  <c:v>9.5111237691384394E-4</c:v>
                </c:pt>
                <c:pt idx="341">
                  <c:v>9.4977015617313016E-4</c:v>
                </c:pt>
                <c:pt idx="342">
                  <c:v>9.4833221003430101E-4</c:v>
                </c:pt>
                <c:pt idx="343">
                  <c:v>9.46799391996556E-4</c:v>
                </c:pt>
                <c:pt idx="344">
                  <c:v>9.4517259754853949E-4</c:v>
                </c:pt>
                <c:pt idx="345">
                  <c:v>9.4345276335142266E-4</c:v>
                </c:pt>
                <c:pt idx="346">
                  <c:v>9.4164086639918361E-4</c:v>
                </c:pt>
                <c:pt idx="347">
                  <c:v>9.3973792315705943E-4</c:v>
                </c:pt>
                <c:pt idx="348">
                  <c:v>9.3774498867925621E-4</c:v>
                </c:pt>
                <c:pt idx="349">
                  <c:v>9.3566315570681267E-4</c:v>
                </c:pt>
                <c:pt idx="350">
                  <c:v>9.3349355374668964E-4</c:v>
                </c:pt>
                <c:pt idx="351">
                  <c:v>9.312373481330787E-4</c:v>
                </c:pt>
                <c:pt idx="352">
                  <c:v>9.2889573907204066E-4</c:v>
                </c:pt>
                <c:pt idx="353">
                  <c:v>9.2646996067038316E-4</c:v>
                </c:pt>
                <c:pt idx="354">
                  <c:v>9.2396127994992224E-4</c:v>
                </c:pt>
                <c:pt idx="355">
                  <c:v>9.2137099584818096E-4</c:v>
                </c:pt>
                <c:pt idx="356">
                  <c:v>9.1870043820647951E-4</c:v>
                </c:pt>
                <c:pt idx="357">
                  <c:v>9.1595096674657538E-4</c:v>
                </c:pt>
                <c:pt idx="358">
                  <c:v>9.1312397003686968E-4</c:v>
                </c:pt>
                <c:pt idx="359">
                  <c:v>9.1022086444920124E-4</c:v>
                </c:pt>
                <c:pt idx="360">
                  <c:v>9.0724309310733278E-4</c:v>
                </c:pt>
                <c:pt idx="361">
                  <c:v>9.0419212482813574E-4</c:v>
                </c:pt>
                <c:pt idx="362">
                  <c:v>9.0106945305653662E-4</c:v>
                </c:pt>
                <c:pt idx="363">
                  <c:v>8.9787659479524781E-4</c:v>
                </c:pt>
                <c:pt idx="364">
                  <c:v>8.9461508953035847E-4</c:v>
                </c:pt>
                <c:pt idx="365">
                  <c:v>8.9128649815371915E-4</c:v>
                </c:pt>
                <c:pt idx="366">
                  <c:v>8.878924018832252E-4</c:v>
                </c:pt>
                <c:pt idx="367">
                  <c:v>8.844344011819708E-4</c:v>
                </c:pt>
                <c:pt idx="368">
                  <c:v>8.8091411467721141E-4</c:v>
                </c:pt>
                <c:pt idx="369">
                  <c:v>8.773331780802258E-4</c:v>
                </c:pt>
                <c:pt idx="370">
                  <c:v>8.7369324310793031E-4</c:v>
                </c:pt>
                <c:pt idx="371">
                  <c:v>8.6999597640727983E-4</c:v>
                </c:pt>
                <c:pt idx="372">
                  <c:v>8.6624305848335699E-4</c:v>
                </c:pt>
                <c:pt idx="373">
                  <c:v>8.6243618263204844E-4</c:v>
                </c:pt>
                <c:pt idx="374">
                  <c:v>8.5857705387828672E-4</c:v>
                </c:pt>
                <c:pt idx="375">
                  <c:v>8.5466738792064941E-4</c:v>
                </c:pt>
                <c:pt idx="376">
                  <c:v>8.507089100832691E-4</c:v>
                </c:pt>
                <c:pt idx="377">
                  <c:v>8.4670335427583748E-4</c:v>
                </c:pt>
                <c:pt idx="378">
                  <c:v>8.4265246196256471E-4</c:v>
                </c:pt>
                <c:pt idx="379">
                  <c:v>8.3855798114089854E-4</c:v>
                </c:pt>
                <c:pt idx="380">
                  <c:v>8.3442166533077389E-4</c:v>
                </c:pt>
                <c:pt idx="381">
                  <c:v>8.3024527257517713E-4</c:v>
                </c:pt>
                <c:pt idx="382">
                  <c:v>8.2603056445273906E-4</c:v>
                </c:pt>
                <c:pt idx="383">
                  <c:v>8.2177930510309396E-4</c:v>
                </c:pt>
                <c:pt idx="384">
                  <c:v>8.1749326026569016E-4</c:v>
                </c:pt>
                <c:pt idx="385">
                  <c:v>8.1317419633270167E-4</c:v>
                </c:pt>
                <c:pt idx="386">
                  <c:v>8.0882387941673981E-4</c:v>
                </c:pt>
                <c:pt idx="387">
                  <c:v>8.0444407443389153E-4</c:v>
                </c:pt>
                <c:pt idx="388">
                  <c:v>8.0003654420277492E-4</c:v>
                </c:pt>
                <c:pt idx="389">
                  <c:v>7.9560304856008735E-4</c:v>
                </c:pt>
                <c:pt idx="390">
                  <c:v>7.9114534349326317E-4</c:v>
                </c:pt>
                <c:pt idx="391">
                  <c:v>7.866651802906795E-4</c:v>
                </c:pt>
                <c:pt idx="392">
                  <c:v>7.8216430470997569E-4</c:v>
                </c:pt>
                <c:pt idx="393">
                  <c:v>7.7764445616484892E-4</c:v>
                </c:pt>
                <c:pt idx="394">
                  <c:v>7.7310736693085266E-4</c:v>
                </c:pt>
                <c:pt idx="395">
                  <c:v>7.6855476137051607E-4</c:v>
                </c:pt>
                <c:pt idx="396">
                  <c:v>7.639883551782418E-4</c:v>
                </c:pt>
                <c:pt idx="397">
                  <c:v>7.5940985464522845E-4</c:v>
                </c:pt>
                <c:pt idx="398">
                  <c:v>7.5482095594485714E-4</c:v>
                </c:pt>
                <c:pt idx="399">
                  <c:v>7.5022334443872532E-4</c:v>
                </c:pt>
                <c:pt idx="400">
                  <c:v>7.4561869400365899E-4</c:v>
                </c:pt>
                <c:pt idx="401">
                  <c:v>7.4100866637992523E-4</c:v>
                </c:pt>
                <c:pt idx="402">
                  <c:v>7.3639491054083937E-4</c:v>
                </c:pt>
                <c:pt idx="403">
                  <c:v>7.3177906208395311E-4</c:v>
                </c:pt>
                <c:pt idx="404">
                  <c:v>7.2716274264401481E-4</c:v>
                </c:pt>
                <c:pt idx="405">
                  <c:v>7.2254755932776903E-4</c:v>
                </c:pt>
                <c:pt idx="406">
                  <c:v>7.1793510417075953E-4</c:v>
                </c:pt>
                <c:pt idx="407">
                  <c:v>7.1332695361614852E-4</c:v>
                </c:pt>
                <c:pt idx="408">
                  <c:v>7.0872466801567564E-4</c:v>
                </c:pt>
                <c:pt idx="409">
                  <c:v>7.0412979115269995E-4</c:v>
                </c:pt>
                <c:pt idx="410">
                  <c:v>6.9954384978740945E-4</c:v>
                </c:pt>
                <c:pt idx="411">
                  <c:v>6.949683532240813E-4</c:v>
                </c:pt>
                <c:pt idx="412">
                  <c:v>6.9040479290042873E-4</c:v>
                </c:pt>
                <c:pt idx="413">
                  <c:v>6.8585464199889964E-4</c:v>
                </c:pt>
                <c:pt idx="414">
                  <c:v>6.8131935507984411E-4</c:v>
                </c:pt>
                <c:pt idx="415">
                  <c:v>6.7680036773646549E-4</c:v>
                </c:pt>
                <c:pt idx="416">
                  <c:v>6.7229909627135006E-4</c:v>
                </c:pt>
                <c:pt idx="417">
                  <c:v>6.6781693739445384E-4</c:v>
                </c:pt>
                <c:pt idx="418">
                  <c:v>6.6335526794234704E-4</c:v>
                </c:pt>
                <c:pt idx="419">
                  <c:v>6.5891544461851642E-4</c:v>
                </c:pt>
                <c:pt idx="420">
                  <c:v>6.544988037544702E-4</c:v>
                </c:pt>
                <c:pt idx="421">
                  <c:v>6.501066610914302E-4</c:v>
                </c:pt>
                <c:pt idx="422">
                  <c:v>6.4574031158232982E-4</c:v>
                </c:pt>
                <c:pt idx="423">
                  <c:v>6.4140102921382157E-4</c:v>
                </c:pt>
                <c:pt idx="424">
                  <c:v>6.3709006684799956E-4</c:v>
                </c:pt>
                <c:pt idx="425">
                  <c:v>6.3280865608353744E-4</c:v>
                </c:pt>
                <c:pt idx="426">
                  <c:v>6.2855800713586425E-4</c:v>
                </c:pt>
                <c:pt idx="427">
                  <c:v>6.2433930873604347E-4</c:v>
                </c:pt>
                <c:pt idx="428">
                  <c:v>6.2015372804798954E-4</c:v>
                </c:pt>
                <c:pt idx="429">
                  <c:v>6.1600241060364054E-4</c:v>
                </c:pt>
                <c:pt idx="430">
                  <c:v>6.1188648025567991E-4</c:v>
                </c:pt>
                <c:pt idx="431">
                  <c:v>6.078070391473912E-4</c:v>
                </c:pt>
                <c:pt idx="432">
                  <c:v>6.0376516769924515E-4</c:v>
                </c:pt>
                <c:pt idx="433">
                  <c:v>5.9976192461176007E-4</c:v>
                </c:pt>
                <c:pt idx="434">
                  <c:v>5.9579834688420412E-4</c:v>
                </c:pt>
                <c:pt idx="435">
                  <c:v>5.9187544984866391E-4</c:v>
                </c:pt>
                <c:pt idx="436">
                  <c:v>5.8799422721905021E-4</c:v>
                </c:pt>
                <c:pt idx="437">
                  <c:v>5.8415565115451664E-4</c:v>
                </c:pt>
                <c:pt idx="438">
                  <c:v>5.8036067233683338E-4</c:v>
                </c:pt>
                <c:pt idx="439">
                  <c:v>5.7661022006123927E-4</c:v>
                </c:pt>
                <c:pt idx="440">
                  <c:v>5.7290520234022711E-4</c:v>
                </c:pt>
                <c:pt idx="441">
                  <c:v>5.6924650601980031E-4</c:v>
                </c:pt>
                <c:pt idx="442">
                  <c:v>5.6563499690767249E-4</c:v>
                </c:pt>
                <c:pt idx="443">
                  <c:v>5.6207151991288264E-4</c:v>
                </c:pt>
                <c:pt idx="444">
                  <c:v>5.5855689919633315E-4</c:v>
                </c:pt>
                <c:pt idx="445">
                  <c:v>5.550919383316864E-4</c:v>
                </c:pt>
                <c:pt idx="446">
                  <c:v>5.5167742047613805E-4</c:v>
                </c:pt>
                <c:pt idx="447">
                  <c:v>5.4831410855049785E-4</c:v>
                </c:pt>
                <c:pt idx="448">
                  <c:v>5.4500274542806741E-4</c:v>
                </c:pt>
                <c:pt idx="449">
                  <c:v>5.4174405413177549E-4</c:v>
                </c:pt>
                <c:pt idx="450">
                  <c:v>5.3853873803903784E-4</c:v>
                </c:pt>
                <c:pt idx="451">
                  <c:v>5.3538748109380695E-4</c:v>
                </c:pt>
                <c:pt idx="452">
                  <c:v>5.3229094802527866E-4</c:v>
                </c:pt>
                <c:pt idx="453">
                  <c:v>5.2924978457272469E-4</c:v>
                </c:pt>
                <c:pt idx="454">
                  <c:v>5.2626461771592E-4</c:v>
                </c:pt>
                <c:pt idx="455">
                  <c:v>5.2333605591063485E-4</c:v>
                </c:pt>
                <c:pt idx="456">
                  <c:v>5.2046468932867107E-4</c:v>
                </c:pt>
                <c:pt idx="457">
                  <c:v>5.1765109010191404E-4</c:v>
                </c:pt>
                <c:pt idx="458">
                  <c:v>5.1489581256988922E-4</c:v>
                </c:pt>
                <c:pt idx="459">
                  <c:v>5.1219939353030325E-4</c:v>
                </c:pt>
                <c:pt idx="460">
                  <c:v>5.0956235249206426E-4</c:v>
                </c:pt>
                <c:pt idx="461">
                  <c:v>5.0698519193027652E-4</c:v>
                </c:pt>
                <c:pt idx="462">
                  <c:v>5.0446839754271142E-4</c:v>
                </c:pt>
                <c:pt idx="463">
                  <c:v>5.0201243850726341E-4</c:v>
                </c:pt>
                <c:pt idx="464">
                  <c:v>4.9961776773990577E-4</c:v>
                </c:pt>
                <c:pt idx="465">
                  <c:v>4.9728482215266687E-4</c:v>
                </c:pt>
                <c:pt idx="466">
                  <c:v>4.9501402291115789E-4</c:v>
                </c:pt>
                <c:pt idx="467">
                  <c:v>4.9280577569118915E-4</c:v>
                </c:pt>
                <c:pt idx="468">
                  <c:v>4.9066047093401961E-4</c:v>
                </c:pt>
                <c:pt idx="469">
                  <c:v>4.8857848409979338E-4</c:v>
                </c:pt>
                <c:pt idx="470">
                  <c:v>4.8656017591872759E-4</c:v>
                </c:pt>
                <c:pt idx="471">
                  <c:v>4.8460589263962361E-4</c:v>
                </c:pt>
                <c:pt idx="472">
                  <c:v>4.827159662752814E-4</c:v>
                </c:pt>
                <c:pt idx="473">
                  <c:v>4.808907148444126E-4</c:v>
                </c:pt>
                <c:pt idx="474">
                  <c:v>4.791304426096504E-4</c:v>
                </c:pt>
                <c:pt idx="475">
                  <c:v>4.7743544031127188E-4</c:v>
                </c:pt>
                <c:pt idx="476">
                  <c:v>4.7580598539625498E-4</c:v>
                </c:pt>
                <c:pt idx="477">
                  <c:v>4.7424234224230285E-4</c:v>
                </c:pt>
                <c:pt idx="478">
                  <c:v>4.7274476237648528E-4</c:v>
                </c:pt>
                <c:pt idx="479">
                  <c:v>4.7131348468814981E-4</c:v>
                </c:pt>
                <c:pt idx="480">
                  <c:v>4.6994873563577466E-4</c:v>
                </c:pt>
                <c:pt idx="481">
                  <c:v>4.6865072944744394E-4</c:v>
                </c:pt>
                <c:pt idx="482">
                  <c:v>4.6741966831463666E-4</c:v>
                </c:pt>
                <c:pt idx="483">
                  <c:v>4.6625574257903716E-4</c:v>
                </c:pt>
                <c:pt idx="484">
                  <c:v>4.6515913091208416E-4</c:v>
                </c:pt>
                <c:pt idx="485">
                  <c:v>4.6413000048698848E-4</c:v>
                </c:pt>
                <c:pt idx="486">
                  <c:v>4.6316850714296447E-4</c:v>
                </c:pt>
                <c:pt idx="487">
                  <c:v>4.6227479554143149E-4</c:v>
                </c:pt>
                <c:pt idx="488">
                  <c:v>4.6144899931395514E-4</c:v>
                </c:pt>
                <c:pt idx="489">
                  <c:v>4.6069124120171138E-4</c:v>
                </c:pt>
                <c:pt idx="490">
                  <c:v>4.600016331862714E-4</c:v>
                </c:pt>
                <c:pt idx="491">
                  <c:v>4.5938027661151582E-4</c:v>
                </c:pt>
                <c:pt idx="492">
                  <c:v>4.5882726229650394E-4</c:v>
                </c:pt>
                <c:pt idx="493">
                  <c:v>4.5834267063913465E-4</c:v>
                </c:pt>
                <c:pt idx="494">
                  <c:v>4.5792657171045127E-4</c:v>
                </c:pt>
                <c:pt idx="495">
                  <c:v>4.5757902533945526E-4</c:v>
                </c:pt>
                <c:pt idx="496">
                  <c:v>4.5730008118830912E-4</c:v>
                </c:pt>
                <c:pt idx="497">
                  <c:v>4.5708977881782158E-4</c:v>
                </c:pt>
                <c:pt idx="498">
                  <c:v>4.5694814774312328E-4</c:v>
                </c:pt>
                <c:pt idx="499">
                  <c:v>4.5687520747945433E-4</c:v>
                </c:pt>
                <c:pt idx="500">
                  <c:v>4.568709675780008E-4</c:v>
                </c:pt>
                <c:pt idx="501">
                  <c:v>4.5693542765172989E-4</c:v>
                </c:pt>
                <c:pt idx="502">
                  <c:v>4.5706857739118904E-4</c:v>
                </c:pt>
                <c:pt idx="503">
                  <c:v>4.5727039657024752E-4</c:v>
                </c:pt>
                <c:pt idx="504">
                  <c:v>4.5754085504177451E-4</c:v>
                </c:pt>
                <c:pt idx="505">
                  <c:v>4.5787991272326102E-4</c:v>
                </c:pt>
                <c:pt idx="506">
                  <c:v>4.5828751957240765E-4</c:v>
                </c:pt>
                <c:pt idx="507">
                  <c:v>4.587636155527147E-4</c:v>
                </c:pt>
                <c:pt idx="508">
                  <c:v>4.5930813058912519E-4</c:v>
                </c:pt>
                <c:pt idx="509">
                  <c:v>4.5992098451378576E-4</c:v>
                </c:pt>
                <c:pt idx="510">
                  <c:v>4.6060208700200451E-4</c:v>
                </c:pt>
                <c:pt idx="511">
                  <c:v>4.6135133749849934E-4</c:v>
                </c:pt>
                <c:pt idx="512">
                  <c:v>4.6216862513404381E-4</c:v>
                </c:pt>
                <c:pt idx="513">
                  <c:v>4.6305382863263289E-4</c:v>
                </c:pt>
                <c:pt idx="514">
                  <c:v>4.6400681620930315E-4</c:v>
                </c:pt>
                <c:pt idx="515">
                  <c:v>4.6502744545875812E-4</c:v>
                </c:pt>
                <c:pt idx="516">
                  <c:v>4.6611556323496151E-4</c:v>
                </c:pt>
                <c:pt idx="517">
                  <c:v>4.6727100552187577E-4</c:v>
                </c:pt>
                <c:pt idx="518">
                  <c:v>4.6849359729553703E-4</c:v>
                </c:pt>
                <c:pt idx="519">
                  <c:v>4.6978315237767112E-4</c:v>
                </c:pt>
                <c:pt idx="520">
                  <c:v>4.7113947328106769E-4</c:v>
                </c:pt>
                <c:pt idx="521">
                  <c:v>4.7256235104694563E-4</c:v>
                </c:pt>
                <c:pt idx="522">
                  <c:v>4.7405156507455309E-4</c:v>
                </c:pt>
                <c:pt idx="523">
                  <c:v>4.7560688294325958E-4</c:v>
                </c:pt>
                <c:pt idx="524">
                  <c:v>4.7722806022741209E-4</c:v>
                </c:pt>
                <c:pt idx="525">
                  <c:v>4.7891484030423759E-4</c:v>
                </c:pt>
                <c:pt idx="526">
                  <c:v>4.8066695415508782E-4</c:v>
                </c:pt>
                <c:pt idx="527">
                  <c:v>4.8248412016033653E-4</c:v>
                </c:pt>
                <c:pt idx="528">
                  <c:v>4.8436604388824684E-4</c:v>
                </c:pt>
                <c:pt idx="529">
                  <c:v>4.8631241787814461E-4</c:v>
                </c:pt>
                <c:pt idx="530">
                  <c:v>4.8832292141824023E-4</c:v>
                </c:pt>
                <c:pt idx="531">
                  <c:v>4.9039722031845581E-4</c:v>
                </c:pt>
                <c:pt idx="532">
                  <c:v>4.9253496667862504E-4</c:v>
                </c:pt>
                <c:pt idx="533">
                  <c:v>4.9473579865244469E-4</c:v>
                </c:pt>
                <c:pt idx="534">
                  <c:v>4.9699934020756582E-4</c:v>
                </c:pt>
                <c:pt idx="535">
                  <c:v>4.9932520088222731E-4</c:v>
                </c:pt>
                <c:pt idx="536">
                  <c:v>5.0171297553883902E-4</c:v>
                </c:pt>
                <c:pt idx="537">
                  <c:v>5.0416224411493763E-4</c:v>
                </c:pt>
                <c:pt idx="538">
                  <c:v>5.0667257137194206E-4</c:v>
                </c:pt>
                <c:pt idx="539">
                  <c:v>5.0924350664215113E-4</c:v>
                </c:pt>
                <c:pt idx="540">
                  <c:v>5.118745835744295E-4</c:v>
                </c:pt>
                <c:pt idx="541">
                  <c:v>5.1456531987904017E-4</c:v>
                </c:pt>
                <c:pt idx="542">
                  <c:v>5.1731521707208629E-4</c:v>
                </c:pt>
                <c:pt idx="543">
                  <c:v>5.2012376022004159E-4</c:v>
                </c:pt>
                <c:pt idx="544">
                  <c:v>5.2299041768484177E-4</c:v>
                </c:pt>
                <c:pt idx="545">
                  <c:v>5.25914640870032E-4</c:v>
                </c:pt>
                <c:pt idx="546">
                  <c:v>5.2889586396846072E-4</c:v>
                </c:pt>
                <c:pt idx="547">
                  <c:v>5.3193350371202452E-4</c:v>
                </c:pt>
                <c:pt idx="548">
                  <c:v>5.3502695912396652E-4</c:v>
                </c:pt>
                <c:pt idx="549">
                  <c:v>5.3817561127424249E-4</c:v>
                </c:pt>
                <c:pt idx="550">
                  <c:v>5.4137882303847387E-4</c:v>
                </c:pt>
                <c:pt idx="551">
                  <c:v>5.446359388610048E-4</c:v>
                </c:pt>
                <c:pt idx="552">
                  <c:v>5.4794628452259158E-4</c:v>
                </c:pt>
                <c:pt idx="553">
                  <c:v>5.5130916691325279E-4</c:v>
                </c:pt>
                <c:pt idx="554">
                  <c:v>5.5472387381081214E-4</c:v>
                </c:pt>
                <c:pt idx="555">
                  <c:v>5.581896736656627E-4</c:v>
                </c:pt>
                <c:pt idx="556">
                  <c:v>5.617058153923061E-4</c:v>
                </c:pt>
                <c:pt idx="557">
                  <c:v>5.6527152816816502E-4</c:v>
                </c:pt>
                <c:pt idx="558">
                  <c:v>5.6888602124026617E-4</c:v>
                </c:pt>
                <c:pt idx="559">
                  <c:v>5.7254848374026278E-4</c:v>
                </c:pt>
                <c:pt idx="560">
                  <c:v>5.7625808450839568E-4</c:v>
                </c:pt>
                <c:pt idx="561">
                  <c:v>5.8001397192688922E-4</c:v>
                </c:pt>
                <c:pt idx="562">
                  <c:v>5.838152737633204E-4</c:v>
                </c:pt>
                <c:pt idx="563">
                  <c:v>5.876610970245188E-4</c:v>
                </c:pt>
                <c:pt idx="564">
                  <c:v>5.9155052782150323E-4</c:v>
                </c:pt>
                <c:pt idx="565">
                  <c:v>5.9548263124596624E-4</c:v>
                </c:pt>
                <c:pt idx="566">
                  <c:v>5.9945645125887819E-4</c:v>
                </c:pt>
                <c:pt idx="567">
                  <c:v>6.0347101059165934E-4</c:v>
                </c:pt>
                <c:pt idx="568">
                  <c:v>6.075253106605004E-4</c:v>
                </c:pt>
                <c:pt idx="569">
                  <c:v>6.1161833149426712E-4</c:v>
                </c:pt>
                <c:pt idx="570">
                  <c:v>6.1574903167653614E-4</c:v>
                </c:pt>
                <c:pt idx="571">
                  <c:v>6.1991634830222851E-4</c:v>
                </c:pt>
                <c:pt idx="572">
                  <c:v>6.2411919694932189E-4</c:v>
                </c:pt>
                <c:pt idx="573">
                  <c:v>6.283564716661129E-4</c:v>
                </c:pt>
                <c:pt idx="574">
                  <c:v>6.3262704497450109E-4</c:v>
                </c:pt>
                <c:pt idx="575">
                  <c:v>6.3692976788973124E-4</c:v>
                </c:pt>
                <c:pt idx="576">
                  <c:v>6.4126346995703465E-4</c:v>
                </c:pt>
                <c:pt idx="577">
                  <c:v>6.4562695930561796E-4</c:v>
                </c:pt>
                <c:pt idx="578">
                  <c:v>6.5001902272036611E-4</c:v>
                </c:pt>
                <c:pt idx="579">
                  <c:v>6.5443842573173158E-4</c:v>
                </c:pt>
                <c:pt idx="580">
                  <c:v>6.5888391272411772E-4</c:v>
                </c:pt>
                <c:pt idx="581">
                  <c:v>6.6335420706320383E-4</c:v>
                </c:pt>
                <c:pt idx="582">
                  <c:v>6.678480112424993E-4</c:v>
                </c:pt>
                <c:pt idx="583">
                  <c:v>6.7236400704953538E-4</c:v>
                </c:pt>
                <c:pt idx="584">
                  <c:v>6.7690085575195132E-4</c:v>
                </c:pt>
                <c:pt idx="585">
                  <c:v>6.8145719830383939E-4</c:v>
                </c:pt>
                <c:pt idx="586">
                  <c:v>6.8603165557260134E-4</c:v>
                </c:pt>
                <c:pt idx="587">
                  <c:v>6.9062282858660504E-4</c:v>
                </c:pt>
                <c:pt idx="588">
                  <c:v>6.9522929880386404E-4</c:v>
                </c:pt>
                <c:pt idx="589">
                  <c:v>6.9984962840201716E-4</c:v>
                </c:pt>
                <c:pt idx="590">
                  <c:v>7.0448236058976528E-4</c:v>
                </c:pt>
                <c:pt idx="591">
                  <c:v>7.0912601993999413E-4</c:v>
                </c:pt>
                <c:pt idx="592">
                  <c:v>7.1377911274472686E-4</c:v>
                </c:pt>
                <c:pt idx="593">
                  <c:v>7.1844012739205316E-4</c:v>
                </c:pt>
                <c:pt idx="594">
                  <c:v>7.2310753476516852E-4</c:v>
                </c:pt>
                <c:pt idx="595">
                  <c:v>7.2777978866360687E-4</c:v>
                </c:pt>
                <c:pt idx="596">
                  <c:v>7.3245532624674589E-4</c:v>
                </c:pt>
                <c:pt idx="597">
                  <c:v>7.3713256849964009E-4</c:v>
                </c:pt>
                <c:pt idx="598">
                  <c:v>7.4180992072119651E-4</c:v>
                </c:pt>
                <c:pt idx="599">
                  <c:v>7.4648577303468777E-4</c:v>
                </c:pt>
                <c:pt idx="600">
                  <c:v>7.5115850092059887E-4</c:v>
                </c:pt>
                <c:pt idx="601">
                  <c:v>7.5582646577173609E-4</c:v>
                </c:pt>
                <c:pt idx="602">
                  <c:v>7.6048801547052007E-4</c:v>
                </c:pt>
                <c:pt idx="603">
                  <c:v>7.6514148498835611E-4</c:v>
                </c:pt>
                <c:pt idx="604">
                  <c:v>7.6978519700696569E-4</c:v>
                </c:pt>
                <c:pt idx="605">
                  <c:v>7.744174625615004E-4</c:v>
                </c:pt>
                <c:pt idx="606">
                  <c:v>7.7903658170524787E-4</c:v>
                </c:pt>
                <c:pt idx="607">
                  <c:v>7.8364084419574591E-4</c:v>
                </c:pt>
                <c:pt idx="608">
                  <c:v>7.8822853020201465E-4</c:v>
                </c:pt>
                <c:pt idx="609">
                  <c:v>7.9279791103266687E-4</c:v>
                </c:pt>
                <c:pt idx="610">
                  <c:v>7.9734724988459501E-4</c:v>
                </c:pt>
                <c:pt idx="611">
                  <c:v>8.0187480261190397E-4</c:v>
                </c:pt>
                <c:pt idx="612">
                  <c:v>8.0637881851471863E-4</c:v>
                </c:pt>
                <c:pt idx="613">
                  <c:v>8.1085754114749845E-4</c:v>
                </c:pt>
                <c:pt idx="614">
                  <c:v>8.1530920914645293E-4</c:v>
                </c:pt>
                <c:pt idx="615">
                  <c:v>8.1973205707559825E-4</c:v>
                </c:pt>
                <c:pt idx="616">
                  <c:v>8.2412431629098112E-4</c:v>
                </c:pt>
                <c:pt idx="617">
                  <c:v>8.2848421582262658E-4</c:v>
                </c:pt>
                <c:pt idx="618">
                  <c:v>8.3280998327360371E-4</c:v>
                </c:pt>
                <c:pt idx="619">
                  <c:v>8.3709984573573318E-4</c:v>
                </c:pt>
                <c:pt idx="620">
                  <c:v>8.4135203072130166E-4</c:v>
                </c:pt>
                <c:pt idx="621">
                  <c:v>8.4556476711022174E-4</c:v>
                </c:pt>
                <c:pt idx="622">
                  <c:v>8.4973628611196878E-4</c:v>
                </c:pt>
                <c:pt idx="623">
                  <c:v>8.538648222416673E-4</c:v>
                </c:pt>
                <c:pt idx="624">
                  <c:v>8.5794861430962214E-4</c:v>
                </c:pt>
                <c:pt idx="625">
                  <c:v>8.6198590642359569E-4</c:v>
                </c:pt>
                <c:pt idx="626">
                  <c:v>8.659749490030936E-4</c:v>
                </c:pt>
                <c:pt idx="627">
                  <c:v>8.6991399980490547E-4</c:v>
                </c:pt>
                <c:pt idx="628">
                  <c:v>8.7380132495911583E-4</c:v>
                </c:pt>
                <c:pt idx="629">
                  <c:v>8.7763520001478282E-4</c:v>
                </c:pt>
                <c:pt idx="630">
                  <c:v>8.8141391099446254E-4</c:v>
                </c:pt>
                <c:pt idx="631">
                  <c:v>8.8513575545672149E-4</c:v>
                </c:pt>
                <c:pt idx="632">
                  <c:v>8.8879904356578337E-4</c:v>
                </c:pt>
                <c:pt idx="633">
                  <c:v>8.924020991674061E-4</c:v>
                </c:pt>
                <c:pt idx="634">
                  <c:v>8.9594326087008233E-4</c:v>
                </c:pt>
                <c:pt idx="635">
                  <c:v>8.9942088313067488E-4</c:v>
                </c:pt>
                <c:pt idx="636">
                  <c:v>9.0283333734347273E-4</c:v>
                </c:pt>
                <c:pt idx="637">
                  <c:v>9.0617901293177632E-4</c:v>
                </c:pt>
                <c:pt idx="638">
                  <c:v>9.0945631844098897E-4</c:v>
                </c:pt>
                <c:pt idx="639">
                  <c:v>9.1266368263227577E-4</c:v>
                </c:pt>
                <c:pt idx="640">
                  <c:v>9.1579955557571555E-4</c:v>
                </c:pt>
                <c:pt idx="641">
                  <c:v>9.1886240974198286E-4</c:v>
                </c:pt>
                <c:pt idx="642">
                  <c:v>9.2185074109154012E-4</c:v>
                </c:pt>
                <c:pt idx="643">
                  <c:v>9.2476307016024751E-4</c:v>
                </c:pt>
                <c:pt idx="644">
                  <c:v>9.2759794314039798E-4</c:v>
                </c:pt>
                <c:pt idx="645">
                  <c:v>9.3035393295608985E-4</c:v>
                </c:pt>
                <c:pt idx="646">
                  <c:v>9.3302964033188836E-4</c:v>
                </c:pt>
                <c:pt idx="647">
                  <c:v>9.3562369485370779E-4</c:v>
                </c:pt>
                <c:pt idx="648">
                  <c:v>9.3813475602082144E-4</c:v>
                </c:pt>
                <c:pt idx="649">
                  <c:v>9.4056151428797605E-4</c:v>
                </c:pt>
                <c:pt idx="650">
                  <c:v>9.4290269209645699E-4</c:v>
                </c:pt>
                <c:pt idx="651">
                  <c:v>9.4515704489310385E-4</c:v>
                </c:pt>
                <c:pt idx="652">
                  <c:v>9.4732336213612265E-4</c:v>
                </c:pt>
                <c:pt idx="653">
                  <c:v>9.4940046828668784E-4</c:v>
                </c:pt>
                <c:pt idx="654">
                  <c:v>9.5138722378522358E-4</c:v>
                </c:pt>
                <c:pt idx="655">
                  <c:v>9.5328252601128332E-4</c:v>
                </c:pt>
                <c:pt idx="656">
                  <c:v>9.5508531022600162E-4</c:v>
                </c:pt>
                <c:pt idx="657">
                  <c:v>9.5679455049604281E-4</c:v>
                </c:pt>
                <c:pt idx="658">
                  <c:v>9.58409260597996E-4</c:v>
                </c:pt>
                <c:pt idx="659">
                  <c:v>9.5992849490216057E-4</c:v>
                </c:pt>
                <c:pt idx="660">
                  <c:v>9.6135134923476355E-4</c:v>
                </c:pt>
                <c:pt idx="661">
                  <c:v>9.6267696171751984E-4</c:v>
                </c:pt>
                <c:pt idx="662">
                  <c:v>9.6390451358355331E-4</c:v>
                </c:pt>
                <c:pt idx="663">
                  <c:v>9.6503322996872041E-4</c:v>
                </c:pt>
                <c:pt idx="664">
                  <c:v>9.660623806773416E-4</c:v>
                </c:pt>
                <c:pt idx="665">
                  <c:v>9.6699128092142192E-4</c:v>
                </c:pt>
                <c:pt idx="666">
                  <c:v>9.6781929203234099E-4</c:v>
                </c:pt>
                <c:pt idx="667">
                  <c:v>9.6854582214423455E-4</c:v>
                </c:pt>
                <c:pt idx="668">
                  <c:v>9.6917032684806369E-4</c:v>
                </c:pt>
                <c:pt idx="669">
                  <c:v>9.6969230981553333E-4</c:v>
                </c:pt>
                <c:pt idx="670">
                  <c:v>9.7011132339205972E-4</c:v>
                </c:pt>
                <c:pt idx="671">
                  <c:v>9.7042696915790902E-4</c:v>
                </c:pt>
                <c:pt idx="672">
                  <c:v>9.7063889845673199E-4</c:v>
                </c:pt>
                <c:pt idx="673">
                  <c:v>9.7074681289077702E-4</c:v>
                </c:pt>
                <c:pt idx="674">
                  <c:v>9.7075046478194735E-4</c:v>
                </c:pt>
                <c:pt idx="675">
                  <c:v>9.706496575980772E-4</c:v>
                </c:pt>
                <c:pt idx="676">
                  <c:v>9.7044424634373317E-4</c:v>
                </c:pt>
                <c:pt idx="677">
                  <c:v>9.7013413791487602E-4</c:v>
                </c:pt>
                <c:pt idx="678">
                  <c:v>9.6971929141676481E-4</c:v>
                </c:pt>
                <c:pt idx="679">
                  <c:v>9.6919971844456709E-4</c:v>
                </c:pt>
                <c:pt idx="680">
                  <c:v>9.6857548332609741E-4</c:v>
                </c:pt>
                <c:pt idx="681">
                  <c:v>9.678467033261539E-4</c:v>
                </c:pt>
                <c:pt idx="682">
                  <c:v>9.6701354881208157E-4</c:v>
                </c:pt>
                <c:pt idx="683">
                  <c:v>9.660762433799739E-4</c:v>
                </c:pt>
                <c:pt idx="684">
                  <c:v>9.6503506394124655E-4</c:v>
                </c:pt>
                <c:pt idx="685">
                  <c:v>9.6389034076918372E-4</c:v>
                </c:pt>
                <c:pt idx="686">
                  <c:v>9.6264245750510139E-4</c:v>
                </c:pt>
                <c:pt idx="687">
                  <c:v>9.6129185112390613E-4</c:v>
                </c:pt>
                <c:pt idx="688">
                  <c:v>9.5983901185877187E-4</c:v>
                </c:pt>
                <c:pt idx="689">
                  <c:v>9.5828448308475341E-4</c:v>
                </c:pt>
                <c:pt idx="690">
                  <c:v>9.566288611611868E-4</c:v>
                </c:pt>
                <c:pt idx="691">
                  <c:v>9.5487279523274191E-4</c:v>
                </c:pt>
                <c:pt idx="692">
                  <c:v>9.5301698698909581E-4</c:v>
                </c:pt>
                <c:pt idx="693">
                  <c:v>9.5106219038313452E-4</c:v>
                </c:pt>
                <c:pt idx="694">
                  <c:v>9.4900921130776144E-4</c:v>
                </c:pt>
                <c:pt idx="695">
                  <c:v>9.4685890723136194E-4</c:v>
                </c:pt>
                <c:pt idx="696">
                  <c:v>9.4461218679196043E-4</c:v>
                </c:pt>
                <c:pt idx="697">
                  <c:v>9.422700093503105E-4</c:v>
                </c:pt>
                <c:pt idx="698">
                  <c:v>9.3983338450203248E-4</c:v>
                </c:pt>
                <c:pt idx="699">
                  <c:v>9.3730337154907147E-4</c:v>
                </c:pt>
                <c:pt idx="700">
                  <c:v>9.3468107893072624E-4</c:v>
                </c:pt>
                <c:pt idx="701">
                  <c:v>9.319676636145945E-4</c:v>
                </c:pt>
                <c:pt idx="702">
                  <c:v>9.2916433044776107E-4</c:v>
                </c:pt>
                <c:pt idx="703">
                  <c:v>9.2627233146866535E-4</c:v>
                </c:pt>
                <c:pt idx="704">
                  <c:v>9.2329296518010797E-4</c:v>
                </c:pt>
                <c:pt idx="705">
                  <c:v>9.2022757578380933E-4</c:v>
                </c:pt>
                <c:pt idx="706">
                  <c:v>9.1707755237715799E-4</c:v>
                </c:pt>
                <c:pt idx="707">
                  <c:v>9.1384432811265329E-4</c:v>
                </c:pt>
                <c:pt idx="708">
                  <c:v>9.105293793206647E-4</c:v>
                </c:pt>
                <c:pt idx="709">
                  <c:v>9.0713422459619492E-4</c:v>
                </c:pt>
                <c:pt idx="710">
                  <c:v>9.0366042385031024E-4</c:v>
                </c:pt>
                <c:pt idx="711">
                  <c:v>9.0010957732697796E-4</c:v>
                </c:pt>
                <c:pt idx="712">
                  <c:v>8.9648332458609943E-4</c:v>
                </c:pt>
                <c:pt idx="713">
                  <c:v>8.927833434535388E-4</c:v>
                </c:pt>
                <c:pt idx="714">
                  <c:v>8.8901134893900279E-4</c:v>
                </c:pt>
                <c:pt idx="715">
                  <c:v>8.8516909212262105E-4</c:v>
                </c:pt>
                <c:pt idx="716">
                  <c:v>8.8125835901120856E-4</c:v>
                </c:pt>
                <c:pt idx="717">
                  <c:v>8.7728096936510742E-4</c:v>
                </c:pt>
                <c:pt idx="718">
                  <c:v>8.7323877549663254E-4</c:v>
                </c:pt>
                <c:pt idx="719">
                  <c:v>8.691336610410895E-4</c:v>
                </c:pt>
                <c:pt idx="720">
                  <c:v>8.6496753970150453E-4</c:v>
                </c:pt>
                <c:pt idx="721">
                  <c:v>8.6074235396803333E-4</c:v>
                </c:pt>
                <c:pt idx="722">
                  <c:v>8.5646007381323772E-4</c:v>
                </c:pt>
                <c:pt idx="723">
                  <c:v>8.5212269536435851E-4</c:v>
                </c:pt>
                <c:pt idx="724">
                  <c:v>8.4773223955370534E-4</c:v>
                </c:pt>
                <c:pt idx="725">
                  <c:v>8.4329075074839077E-4</c:v>
                </c:pt>
                <c:pt idx="726">
                  <c:v>8.388002953605855E-4</c:v>
                </c:pt>
                <c:pt idx="727">
                  <c:v>8.3426296043958995E-4</c:v>
                </c:pt>
                <c:pt idx="728">
                  <c:v>8.2968085224688869E-4</c:v>
                </c:pt>
                <c:pt idx="729">
                  <c:v>8.2505609481553868E-4</c:v>
                </c:pt>
                <c:pt idx="730">
                  <c:v>8.2039082849514353E-4</c:v>
                </c:pt>
                <c:pt idx="731">
                  <c:v>8.1568720848373012E-4</c:v>
                </c:pt>
                <c:pt idx="732">
                  <c:v>8.1094740334785849E-4</c:v>
                </c:pt>
                <c:pt idx="733">
                  <c:v>8.0617359353230748E-4</c:v>
                </c:pt>
                <c:pt idx="734">
                  <c:v>8.0136796986066171E-4</c:v>
                </c:pt>
                <c:pt idx="735">
                  <c:v>7.9653273202817676E-4</c:v>
                </c:pt>
                <c:pt idx="736">
                  <c:v>7.9167008708832349E-4</c:v>
                </c:pt>
                <c:pt idx="737">
                  <c:v>7.867822479343178E-4</c:v>
                </c:pt>
                <c:pt idx="738">
                  <c:v>7.818714317770867E-4</c:v>
                </c:pt>
                <c:pt idx="739">
                  <c:v>7.7693985862103499E-4</c:v>
                </c:pt>
                <c:pt idx="740">
                  <c:v>7.7198974973896584E-4</c:v>
                </c:pt>
                <c:pt idx="741">
                  <c:v>7.6702332614764202E-4</c:v>
                </c:pt>
                <c:pt idx="742">
                  <c:v>7.6204280708526103E-4</c:v>
                </c:pt>
                <c:pt idx="743">
                  <c:v>7.570504084923413E-4</c:v>
                </c:pt>
                <c:pt idx="744">
                  <c:v>7.5204834149731584E-4</c:v>
                </c:pt>
                <c:pt idx="745">
                  <c:v>7.4703881090829819E-4</c:v>
                </c:pt>
                <c:pt idx="746">
                  <c:v>7.4202401371232477E-4</c:v>
                </c:pt>
                <c:pt idx="747">
                  <c:v>7.370061375834814E-4</c:v>
                </c:pt>
                <c:pt idx="748">
                  <c:v>7.3198735940126474E-4</c:v>
                </c:pt>
                <c:pt idx="749">
                  <c:v>7.2696984378050407E-4</c:v>
                </c:pt>
                <c:pt idx="750">
                  <c:v>7.2195574161420888E-4</c:v>
                </c:pt>
                <c:pt idx="751">
                  <c:v>7.1694718863062632E-4</c:v>
                </c:pt>
                <c:pt idx="752">
                  <c:v>7.1194630396584227E-4</c:v>
                </c:pt>
                <c:pt idx="753">
                  <c:v>7.06955188753192E-4</c:v>
                </c:pt>
                <c:pt idx="754">
                  <c:v>7.0197592473073803E-4</c:v>
                </c:pt>
                <c:pt idx="755">
                  <c:v>6.9701057286810589E-4</c:v>
                </c:pt>
                <c:pt idx="756">
                  <c:v>6.9206117201384457E-4</c:v>
                </c:pt>
                <c:pt idx="757">
                  <c:v>6.8712973756456029E-4</c:v>
                </c:pt>
                <c:pt idx="758">
                  <c:v>6.8221826015696927E-4</c:v>
                </c:pt>
                <c:pt idx="759">
                  <c:v>6.7732870438405894E-4</c:v>
                </c:pt>
                <c:pt idx="760">
                  <c:v>6.7246300753644032E-4</c:v>
                </c:pt>
                <c:pt idx="761">
                  <c:v>6.6762307837001447E-4</c:v>
                </c:pt>
                <c:pt idx="762">
                  <c:v>6.6281079590103801E-4</c:v>
                </c:pt>
                <c:pt idx="763">
                  <c:v>6.5802800822957561E-4</c:v>
                </c:pt>
                <c:pt idx="764">
                  <c:v>6.532765313924042E-4</c:v>
                </c:pt>
                <c:pt idx="765">
                  <c:v>6.4855814824631109E-4</c:v>
                </c:pt>
                <c:pt idx="766">
                  <c:v>6.4387460738271596E-4</c:v>
                </c:pt>
                <c:pt idx="767">
                  <c:v>6.3922762207458154E-4</c:v>
                </c:pt>
                <c:pt idx="768">
                  <c:v>6.3461886925640155E-4</c:v>
                </c:pt>
                <c:pt idx="769">
                  <c:v>6.3004998853817714E-4</c:v>
                </c:pt>
                <c:pt idx="770">
                  <c:v>6.2552258125412761E-4</c:v>
                </c:pt>
                <c:pt idx="771">
                  <c:v>6.2103820954693338E-4</c:v>
                </c:pt>
                <c:pt idx="772">
                  <c:v>6.1659839548820663E-4</c:v>
                </c:pt>
                <c:pt idx="773">
                  <c:v>6.1220462023588737E-4</c:v>
                </c:pt>
                <c:pt idx="774">
                  <c:v>6.0785832322919012E-4</c:v>
                </c:pt>
                <c:pt idx="775">
                  <c:v>6.0356090142174622E-4</c:v>
                </c:pt>
                <c:pt idx="776">
                  <c:v>5.9931370855343161E-4</c:v>
                </c:pt>
                <c:pt idx="777">
                  <c:v>5.9511805446147716E-4</c:v>
                </c:pt>
                <c:pt idx="778">
                  <c:v>5.9097520443128721E-4</c:v>
                </c:pt>
                <c:pt idx="779">
                  <c:v>5.8688637858742324E-4</c:v>
                </c:pt>
                <c:pt idx="780">
                  <c:v>5.828527513251305E-4</c:v>
                </c:pt>
                <c:pt idx="781">
                  <c:v>5.78875450782784E-4</c:v>
                </c:pt>
                <c:pt idx="782">
                  <c:v>5.7495555835553839E-4</c:v>
                </c:pt>
                <c:pt idx="783">
                  <c:v>5.710941082504408E-4</c:v>
                </c:pt>
                <c:pt idx="784">
                  <c:v>5.6729208708325397E-4</c:v>
                </c:pt>
                <c:pt idx="785">
                  <c:v>5.6355043351714363E-4</c:v>
                </c:pt>
                <c:pt idx="786">
                  <c:v>5.5987003794336499E-4</c:v>
                </c:pt>
                <c:pt idx="787">
                  <c:v>5.5625174220405495E-4</c:v>
                </c:pt>
                <c:pt idx="788">
                  <c:v>5.5269633935714827E-4</c:v>
                </c:pt>
                <c:pt idx="789">
                  <c:v>5.492045734834598E-4</c:v>
                </c:pt>
                <c:pt idx="790">
                  <c:v>5.4577713953585499E-4</c:v>
                </c:pt>
                <c:pt idx="791">
                  <c:v>5.4241468323045015E-4</c:v>
                </c:pt>
                <c:pt idx="792">
                  <c:v>5.3911780097971092E-4</c:v>
                </c:pt>
                <c:pt idx="793">
                  <c:v>5.3588703986728458E-4</c:v>
                </c:pt>
                <c:pt idx="794">
                  <c:v>5.3272289766435573E-4</c:v>
                </c:pt>
                <c:pt idx="795">
                  <c:v>5.2962582288727941E-4</c:v>
                </c:pt>
                <c:pt idx="796">
                  <c:v>5.2659621489619833E-4</c:v>
                </c:pt>
                <c:pt idx="797">
                  <c:v>5.236344240343206E-4</c:v>
                </c:pt>
                <c:pt idx="798">
                  <c:v>5.2074075180748108E-4</c:v>
                </c:pt>
                <c:pt idx="799">
                  <c:v>5.1791545110358708E-4</c:v>
                </c:pt>
                <c:pt idx="800">
                  <c:v>5.1515872645149351E-4</c:v>
                </c:pt>
                <c:pt idx="801">
                  <c:v>5.124707343188322E-4</c:v>
                </c:pt>
                <c:pt idx="802">
                  <c:v>5.0985158344827002E-4</c:v>
                </c:pt>
                <c:pt idx="803">
                  <c:v>5.0730133523164153E-4</c:v>
                </c:pt>
                <c:pt idx="804">
                  <c:v>5.0482000412136634E-4</c:v>
                </c:pt>
                <c:pt idx="805">
                  <c:v>5.0240755807852433E-4</c:v>
                </c:pt>
                <c:pt idx="806">
                  <c:v>5.0006391905693171E-4</c:v>
                </c:pt>
                <c:pt idx="807">
                  <c:v>4.9778896352252737E-4</c:v>
                </c:pt>
                <c:pt idx="808">
                  <c:v>4.9558252300734734E-4</c:v>
                </c:pt>
                <c:pt idx="809">
                  <c:v>4.9344438469733594E-4</c:v>
                </c:pt>
                <c:pt idx="810">
                  <c:v>4.913742920532113E-4</c:v>
                </c:pt>
                <c:pt idx="811">
                  <c:v>4.8937194546357803E-4</c:v>
                </c:pt>
                <c:pt idx="812">
                  <c:v>4.8743700292944734E-4</c:v>
                </c:pt>
                <c:pt idx="813">
                  <c:v>4.8556908077930608E-4</c:v>
                </c:pt>
                <c:pt idx="814">
                  <c:v>4.8376775441384343E-4</c:v>
                </c:pt>
                <c:pt idx="815">
                  <c:v>4.8203255907942785E-4</c:v>
                </c:pt>
                <c:pt idx="816">
                  <c:v>4.8036299066939804E-4</c:v>
                </c:pt>
                <c:pt idx="817">
                  <c:v>4.7875850655221546E-4</c:v>
                </c:pt>
                <c:pt idx="818">
                  <c:v>4.7721852642550238E-4</c:v>
                </c:pt>
                <c:pt idx="819">
                  <c:v>4.7574243319497227E-4</c:v>
                </c:pt>
                <c:pt idx="820">
                  <c:v>4.7432957387724071E-4</c:v>
                </c:pt>
                <c:pt idx="821">
                  <c:v>4.7297926052549018E-4</c:v>
                </c:pt>
                <c:pt idx="822">
                  <c:v>4.7169077117694536E-4</c:v>
                </c:pt>
                <c:pt idx="823">
                  <c:v>4.7046335082110205E-4</c:v>
                </c:pt>
                <c:pt idx="824">
                  <c:v>4.6929621238764096E-4</c:v>
                </c:pt>
                <c:pt idx="825">
                  <c:v>4.6818853775294647E-4</c:v>
                </c:pt>
                <c:pt idx="826">
                  <c:v>4.6713947876413759E-4</c:v>
                </c:pt>
                <c:pt idx="827">
                  <c:v>4.6614815827951487E-4</c:v>
                </c:pt>
                <c:pt idx="828">
                  <c:v>4.6521367122431335E-4</c:v>
                </c:pt>
                <c:pt idx="829">
                  <c:v>4.6433508566065085E-4</c:v>
                </c:pt>
                <c:pt idx="830">
                  <c:v>4.6351144387055159E-4</c:v>
                </c:pt>
                <c:pt idx="831">
                  <c:v>4.62741763450925E-4</c:v>
                </c:pt>
                <c:pt idx="832">
                  <c:v>4.6202503841937431E-4</c:v>
                </c:pt>
                <c:pt idx="833">
                  <c:v>4.6136024032970949E-4</c:v>
                </c:pt>
                <c:pt idx="834">
                  <c:v>4.6074631939603967E-4</c:v>
                </c:pt>
                <c:pt idx="835">
                  <c:v>4.6018220562432009E-4</c:v>
                </c:pt>
                <c:pt idx="836">
                  <c:v>4.5966680995023222E-4</c:v>
                </c:pt>
                <c:pt idx="837">
                  <c:v>4.591990253822778E-4</c:v>
                </c:pt>
                <c:pt idx="838">
                  <c:v>4.5877772814897439E-4</c:v>
                </c:pt>
                <c:pt idx="839">
                  <c:v>4.5840177884904422E-4</c:v>
                </c:pt>
                <c:pt idx="840">
                  <c:v>4.5807002360349593E-4</c:v>
                </c:pt>
                <c:pt idx="841">
                  <c:v>4.5778129520850644E-4</c:v>
                </c:pt>
                <c:pt idx="842">
                  <c:v>4.5753441428802029E-4</c:v>
                </c:pt>
                <c:pt idx="843">
                  <c:v>4.5732819044499377E-4</c:v>
                </c:pt>
                <c:pt idx="844">
                  <c:v>4.5716142341022147E-4</c:v>
                </c:pt>
                <c:pt idx="845">
                  <c:v>4.570329041876976E-4</c:v>
                </c:pt>
                <c:pt idx="846">
                  <c:v>4.5694141619547494E-4</c:v>
                </c:pt>
                <c:pt idx="847">
                  <c:v>4.5688573640100119E-4</c:v>
                </c:pt>
                <c:pt idx="848">
                  <c:v>4.5686463644992647E-4</c:v>
                </c:pt>
                <c:pt idx="849">
                  <c:v>4.5687688378739146E-4</c:v>
                </c:pt>
                <c:pt idx="850">
                  <c:v>4.5692124277082482E-4</c:v>
                </c:pt>
                <c:pt idx="851">
                  <c:v>4.5699647577329331E-4</c:v>
                </c:pt>
                <c:pt idx="852">
                  <c:v>4.5710134427647025E-4</c:v>
                </c:pt>
                <c:pt idx="853">
                  <c:v>4.5723460995230469E-4</c:v>
                </c:pt>
                <c:pt idx="854">
                  <c:v>4.5739503573249556E-4</c:v>
                </c:pt>
                <c:pt idx="855">
                  <c:v>4.5758138686489546E-4</c:v>
                </c:pt>
                <c:pt idx="856">
                  <c:v>4.577924319559904E-4</c:v>
                </c:pt>
                <c:pt idx="857">
                  <c:v>4.580269439986252E-4</c:v>
                </c:pt>
                <c:pt idx="858">
                  <c:v>4.5828370138416502E-4</c:v>
                </c:pt>
                <c:pt idx="859">
                  <c:v>4.5856148889830987E-4</c:v>
                </c:pt>
                <c:pt idx="860">
                  <c:v>4.5885909869980093E-4</c:v>
                </c:pt>
                <c:pt idx="861">
                  <c:v>4.5917533128128271E-4</c:v>
                </c:pt>
                <c:pt idx="862">
                  <c:v>4.595089964116115E-4</c:v>
                </c:pt>
                <c:pt idx="863">
                  <c:v>4.5985891405892371E-4</c:v>
                </c:pt>
                <c:pt idx="864">
                  <c:v>4.6022391529380592E-4</c:v>
                </c:pt>
                <c:pt idx="865">
                  <c:v>4.6060284317193392E-4</c:v>
                </c:pt>
                <c:pt idx="866">
                  <c:v>4.6099455359557454E-4</c:v>
                </c:pt>
                <c:pt idx="867">
                  <c:v>4.6139791615337165E-4</c:v>
                </c:pt>
                <c:pt idx="868">
                  <c:v>4.6181181493786406E-4</c:v>
                </c:pt>
                <c:pt idx="869">
                  <c:v>4.6223514934021296E-4</c:v>
                </c:pt>
                <c:pt idx="870">
                  <c:v>4.6266683482164007E-4</c:v>
                </c:pt>
                <c:pt idx="871">
                  <c:v>4.6310580366111081E-4</c:v>
                </c:pt>
                <c:pt idx="872">
                  <c:v>4.6355100567882013E-4</c:v>
                </c:pt>
                <c:pt idx="873">
                  <c:v>4.6400140893507018E-4</c:v>
                </c:pt>
                <c:pt idx="874">
                  <c:v>4.6445600040415541E-4</c:v>
                </c:pt>
                <c:pt idx="875">
                  <c:v>4.6491378662289921E-4</c:v>
                </c:pt>
                <c:pt idx="876">
                  <c:v>4.6537379431351556E-4</c:v>
                </c:pt>
                <c:pt idx="877">
                  <c:v>4.65835070980496E-4</c:v>
                </c:pt>
                <c:pt idx="878">
                  <c:v>4.6629668548125146E-4</c:v>
                </c:pt>
                <c:pt idx="879">
                  <c:v>4.6675772857026541E-4</c:v>
                </c:pt>
                <c:pt idx="880">
                  <c:v>4.6721731341654529E-4</c:v>
                </c:pt>
                <c:pt idx="881">
                  <c:v>4.67674576094183E-4</c:v>
                </c:pt>
                <c:pt idx="882">
                  <c:v>4.6812867604586724E-4</c:v>
                </c:pt>
                <c:pt idx="883">
                  <c:v>4.6857879651921548E-4</c:v>
                </c:pt>
                <c:pt idx="884">
                  <c:v>4.6902414497581988E-4</c:v>
                </c:pt>
                <c:pt idx="885">
                  <c:v>4.6946395347293146E-4</c:v>
                </c:pt>
                <c:pt idx="886">
                  <c:v>4.6989747901773037E-4</c:v>
                </c:pt>
                <c:pt idx="887">
                  <c:v>4.7032400389415918E-4</c:v>
                </c:pt>
                <c:pt idx="888">
                  <c:v>4.7074283596231908E-4</c:v>
                </c:pt>
                <c:pt idx="889">
                  <c:v>4.7115330893045834E-4</c:v>
                </c:pt>
                <c:pt idx="890">
                  <c:v>4.7155478259960448E-4</c:v>
                </c:pt>
                <c:pt idx="891">
                  <c:v>4.7194664308091897E-4</c:v>
                </c:pt>
                <c:pt idx="892">
                  <c:v>4.7232830298587548E-4</c:v>
                </c:pt>
                <c:pt idx="893">
                  <c:v>4.7269920158938883E-4</c:v>
                </c:pt>
                <c:pt idx="894">
                  <c:v>4.7305880496604515E-4</c:v>
                </c:pt>
                <c:pt idx="895">
                  <c:v>4.7340660609960508E-4</c:v>
                </c:pt>
                <c:pt idx="896">
                  <c:v>4.7374212496597689E-4</c:v>
                </c:pt>
                <c:pt idx="897">
                  <c:v>4.7406490858987755E-4</c:v>
                </c:pt>
                <c:pt idx="898">
                  <c:v>4.7437453107542095E-4</c:v>
                </c:pt>
                <c:pt idx="899">
                  <c:v>4.7467059361089488E-4</c:v>
                </c:pt>
                <c:pt idx="900">
                  <c:v>4.7495272444800679E-4</c:v>
                </c:pt>
                <c:pt idx="901">
                  <c:v>4.7522057885590174E-4</c:v>
                </c:pt>
                <c:pt idx="902">
                  <c:v>4.7547383905027199E-4</c:v>
                </c:pt>
                <c:pt idx="903">
                  <c:v>4.7571221409789787E-4</c:v>
                </c:pt>
                <c:pt idx="904">
                  <c:v>4.7593543979697935E-4</c:v>
                </c:pt>
                <c:pt idx="905">
                  <c:v>4.7614327853363284E-4</c:v>
                </c:pt>
                <c:pt idx="906">
                  <c:v>4.7633551911494606E-4</c:v>
                </c:pt>
                <c:pt idx="907">
                  <c:v>4.7651197657900066E-4</c:v>
                </c:pt>
                <c:pt idx="908">
                  <c:v>4.7667249198228811E-4</c:v>
                </c:pt>
                <c:pt idx="909">
                  <c:v>4.7681693216495815E-4</c:v>
                </c:pt>
                <c:pt idx="910">
                  <c:v>4.7694518949435472E-4</c:v>
                </c:pt>
                <c:pt idx="911">
                  <c:v>4.7705718158731037E-4</c:v>
                </c:pt>
                <c:pt idx="912">
                  <c:v>4.771528510116779E-4</c:v>
                </c:pt>
                <c:pt idx="913">
                  <c:v>4.7723216496759776E-4</c:v>
                </c:pt>
                <c:pt idx="914">
                  <c:v>4.7729511494900504E-4</c:v>
                </c:pt>
                <c:pt idx="915">
                  <c:v>4.7734171638589732E-4</c:v>
                </c:pt>
                <c:pt idx="916">
                  <c:v>4.7737200826789027E-4</c:v>
                </c:pt>
                <c:pt idx="917">
                  <c:v>4.77386052749602E-4</c:v>
                </c:pt>
                <c:pt idx="918">
                  <c:v>4.7738393473841374E-4</c:v>
                </c:pt>
                <c:pt idx="919">
                  <c:v>4.7736576146516723E-4</c:v>
                </c:pt>
                <c:pt idx="920">
                  <c:v>4.7733166203836071E-4</c:v>
                </c:pt>
                <c:pt idx="921">
                  <c:v>4.7728178698242256E-4</c:v>
                </c:pt>
                <c:pt idx="922">
                  <c:v>4.772163077606384E-4</c:v>
                </c:pt>
                <c:pt idx="923">
                  <c:v>4.7713541628332308E-4</c:v>
                </c:pt>
                <c:pt idx="924">
                  <c:v>4.7703932440182882E-4</c:v>
                </c:pt>
                <c:pt idx="925">
                  <c:v>4.7692826338898716E-4</c:v>
                </c:pt>
                <c:pt idx="926">
                  <c:v>4.7680248340659028E-4</c:v>
                </c:pt>
                <c:pt idx="927">
                  <c:v>4.7666225296051683E-4</c:v>
                </c:pt>
                <c:pt idx="928">
                  <c:v>4.765078583441137E-4</c:v>
                </c:pt>
                <c:pt idx="929">
                  <c:v>4.763396030704478E-4</c:v>
                </c:pt>
                <c:pt idx="930">
                  <c:v>4.7615780729404341E-4</c:v>
                </c:pt>
                <c:pt idx="931">
                  <c:v>4.7596280722272326E-4</c:v>
                </c:pt>
                <c:pt idx="932">
                  <c:v>4.7575495452017281E-4</c:v>
                </c:pt>
                <c:pt idx="933">
                  <c:v>4.7553461569984766E-4</c:v>
                </c:pt>
                <c:pt idx="934">
                  <c:v>4.7530217151084403E-4</c:v>
                </c:pt>
                <c:pt idx="935">
                  <c:v>4.7505801631635407E-4</c:v>
                </c:pt>
                <c:pt idx="936">
                  <c:v>4.7480255746532284E-4</c:v>
                </c:pt>
                <c:pt idx="937">
                  <c:v>4.7453621465792816E-4</c:v>
                </c:pt>
                <c:pt idx="938">
                  <c:v>4.742594193054977E-4</c:v>
                </c:pt>
                <c:pt idx="939">
                  <c:v>4.7397261388547915E-4</c:v>
                </c:pt>
                <c:pt idx="940">
                  <c:v>4.7367625129207512E-4</c:v>
                </c:pt>
                <c:pt idx="941">
                  <c:v>4.7337079418315129E-4</c:v>
                </c:pt>
                <c:pt idx="942">
                  <c:v>4.73056714324024E-4</c:v>
                </c:pt>
                <c:pt idx="943">
                  <c:v>4.7273449192872924E-4</c:v>
                </c:pt>
                <c:pt idx="944">
                  <c:v>4.7240461499936979E-4</c:v>
                </c:pt>
                <c:pt idx="945">
                  <c:v>4.7206757866413436E-4</c:v>
                </c:pt>
                <c:pt idx="946">
                  <c:v>4.7172388451457618E-4</c:v>
                </c:pt>
                <c:pt idx="947">
                  <c:v>4.7137403994273406E-4</c:v>
                </c:pt>
                <c:pt idx="948">
                  <c:v>4.7101855747867306E-4</c:v>
                </c:pt>
                <c:pt idx="949">
                  <c:v>4.706579541290153E-4</c:v>
                </c:pt>
                <c:pt idx="950">
                  <c:v>4.7029275071702655E-4</c:v>
                </c:pt>
                <c:pt idx="951">
                  <c:v>4.6992347122481581E-4</c:v>
                </c:pt>
                <c:pt idx="952">
                  <c:v>4.6955064213819982E-4</c:v>
                </c:pt>
                <c:pt idx="953">
                  <c:v>4.6917479179477568E-4</c:v>
                </c:pt>
                <c:pt idx="954">
                  <c:v>4.6879644973573894E-4</c:v>
                </c:pt>
                <c:pt idx="955">
                  <c:v>4.6841614606197576E-4</c:v>
                </c:pt>
                <c:pt idx="956">
                  <c:v>4.6803441079494893E-4</c:v>
                </c:pt>
                <c:pt idx="957">
                  <c:v>4.6765177324289194E-4</c:v>
                </c:pt>
                <c:pt idx="958">
                  <c:v>4.6726876137281398E-4</c:v>
                </c:pt>
                <c:pt idx="959">
                  <c:v>4.6688590118881183E-4</c:v>
                </c:pt>
                <c:pt idx="960">
                  <c:v>4.6650371611717457E-4</c:v>
                </c:pt>
                <c:pt idx="961">
                  <c:v>4.6612272639875974E-4</c:v>
                </c:pt>
                <c:pt idx="962">
                  <c:v>4.6574344848910823E-4</c:v>
                </c:pt>
                <c:pt idx="963">
                  <c:v>4.6536639446675688E-4</c:v>
                </c:pt>
                <c:pt idx="964">
                  <c:v>4.6499207145019809E-4</c:v>
                </c:pt>
                <c:pt idx="965">
                  <c:v>4.6462098102392616E-4</c:v>
                </c:pt>
                <c:pt idx="966">
                  <c:v>4.6425361867399943E-4</c:v>
                </c:pt>
                <c:pt idx="967">
                  <c:v>4.6389047323353808E-4</c:v>
                </c:pt>
                <c:pt idx="968">
                  <c:v>4.6353202633856664E-4</c:v>
                </c:pt>
                <c:pt idx="969">
                  <c:v>4.6317875189460107E-4</c:v>
                </c:pt>
                <c:pt idx="970">
                  <c:v>4.6283111555436786E-4</c:v>
                </c:pt>
                <c:pt idx="971">
                  <c:v>4.6248957420703447E-4</c:v>
                </c:pt>
                <c:pt idx="972">
                  <c:v>4.6215457547931816E-4</c:v>
                </c:pt>
                <c:pt idx="973">
                  <c:v>4.6182655724883012E-4</c:v>
                </c:pt>
                <c:pt idx="974">
                  <c:v>4.6150594717000125E-4</c:v>
                </c:pt>
                <c:pt idx="975">
                  <c:v>4.6119316221292461E-4</c:v>
                </c:pt>
                <c:pt idx="976">
                  <c:v>4.6088860821543934E-4</c:v>
                </c:pt>
                <c:pt idx="977">
                  <c:v>4.6059267944876874E-4</c:v>
                </c:pt>
                <c:pt idx="978">
                  <c:v>4.6030575819701558E-4</c:v>
                </c:pt>
                <c:pt idx="979">
                  <c:v>4.6002821435080563E-4</c:v>
                </c:pt>
                <c:pt idx="980">
                  <c:v>4.5976040501535901E-4</c:v>
                </c:pt>
                <c:pt idx="981">
                  <c:v>4.5950267413325918E-4</c:v>
                </c:pt>
                <c:pt idx="982">
                  <c:v>4.5925535212217614E-4</c:v>
                </c:pt>
                <c:pt idx="983">
                  <c:v>4.5901875552779175E-4</c:v>
                </c:pt>
                <c:pt idx="984">
                  <c:v>4.5879318669216014E-4</c:v>
                </c:pt>
                <c:pt idx="985">
                  <c:v>4.5857893343772925E-4</c:v>
                </c:pt>
                <c:pt idx="986">
                  <c:v>4.5837626876723419E-4</c:v>
                </c:pt>
                <c:pt idx="987">
                  <c:v>4.5818545057966392E-4</c:v>
                </c:pt>
                <c:pt idx="988">
                  <c:v>4.5800672140249162E-4</c:v>
                </c:pt>
                <c:pt idx="989">
                  <c:v>4.5784030814034554E-4</c:v>
                </c:pt>
                <c:pt idx="990">
                  <c:v>4.576864218402883E-4</c:v>
                </c:pt>
                <c:pt idx="991">
                  <c:v>4.5754525747385925E-4</c:v>
                </c:pt>
                <c:pt idx="992">
                  <c:v>4.5741699373602368E-4</c:v>
                </c:pt>
                <c:pt idx="993">
                  <c:v>4.5730179286116194E-4</c:v>
                </c:pt>
                <c:pt idx="994">
                  <c:v>4.5719980045621833E-4</c:v>
                </c:pt>
                <c:pt idx="995">
                  <c:v>4.5711114535111993E-4</c:v>
                </c:pt>
                <c:pt idx="996">
                  <c:v>4.5703593946656282E-4</c:v>
                </c:pt>
                <c:pt idx="997">
                  <c:v>4.5697427769925218E-4</c:v>
                </c:pt>
                <c:pt idx="998">
                  <c:v>4.5692623782467117E-4</c:v>
                </c:pt>
                <c:pt idx="999">
                  <c:v>4.5689188041744182E-4</c:v>
                </c:pt>
                <c:pt idx="1000">
                  <c:v>4.5687124878932998E-4</c:v>
                </c:pt>
              </c:numCache>
            </c:numRef>
          </c:yVal>
          <c:smooth val="1"/>
        </c:ser>
        <c:ser>
          <c:idx val="3"/>
          <c:order val="3"/>
          <c:tx>
            <c:v>2nd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Sheet1!$G$2:$G$1002</c:f>
              <c:numCache>
                <c:formatCode>0.00E+00</c:formatCode>
                <c:ptCount val="1001"/>
                <c:pt idx="0">
                  <c:v>8.0079816827510004E-4</c:v>
                </c:pt>
                <c:pt idx="1">
                  <c:v>8.0079128843070437E-4</c:v>
                </c:pt>
                <c:pt idx="2">
                  <c:v>8.0079128843069905E-4</c:v>
                </c:pt>
                <c:pt idx="3">
                  <c:v>8.0079173279402416E-4</c:v>
                </c:pt>
                <c:pt idx="4">
                  <c:v>8.0079306745093216E-4</c:v>
                </c:pt>
                <c:pt idx="5">
                  <c:v>8.0079529710548624E-4</c:v>
                </c:pt>
                <c:pt idx="6">
                  <c:v>8.0079842960867462E-4</c:v>
                </c:pt>
                <c:pt idx="7">
                  <c:v>8.0080247597472598E-4</c:v>
                </c:pt>
                <c:pt idx="8">
                  <c:v>8.0080745040393675E-4</c:v>
                </c:pt>
                <c:pt idx="9">
                  <c:v>8.0081337031199195E-4</c:v>
                </c:pt>
                <c:pt idx="10">
                  <c:v>8.0082025636576135E-4</c:v>
                </c:pt>
                <c:pt idx="11">
                  <c:v>8.0082813252554442E-4</c:v>
                </c:pt>
                <c:pt idx="12">
                  <c:v>8.0083702609373458E-4</c:v>
                </c:pt>
                <c:pt idx="13">
                  <c:v>8.0084696776986752E-4</c:v>
                </c:pt>
                <c:pt idx="14">
                  <c:v>8.0085799171201511E-4</c:v>
                </c:pt>
                <c:pt idx="15">
                  <c:v>8.0087013560447813E-4</c:v>
                </c:pt>
                <c:pt idx="16">
                  <c:v>8.0088344073172874E-4</c:v>
                </c:pt>
                <c:pt idx="17">
                  <c:v>8.0089795205854719E-4</c:v>
                </c:pt>
                <c:pt idx="18">
                  <c:v>8.0091371831629034E-4</c:v>
                </c:pt>
                <c:pt idx="19">
                  <c:v>8.0093079209522604E-4</c:v>
                </c:pt>
                <c:pt idx="20">
                  <c:v>8.0094922994286045E-4</c:v>
                </c:pt>
                <c:pt idx="21">
                  <c:v>8.0096909246817776E-4</c:v>
                </c:pt>
                <c:pt idx="22">
                  <c:v>8.0099044445170755E-4</c:v>
                </c:pt>
                <c:pt idx="23">
                  <c:v>8.0101335496132807E-4</c:v>
                </c:pt>
                <c:pt idx="24">
                  <c:v>8.0103789747370418E-4</c:v>
                </c:pt>
                <c:pt idx="25">
                  <c:v>8.0106415000125663E-4</c:v>
                </c:pt>
                <c:pt idx="26">
                  <c:v>8.0109219522454529E-4</c:v>
                </c:pt>
                <c:pt idx="27">
                  <c:v>8.0112212062994877E-4</c:v>
                </c:pt>
                <c:pt idx="28">
                  <c:v>8.0115401865250781E-4</c:v>
                </c:pt>
                <c:pt idx="29">
                  <c:v>8.0118798682379702E-4</c:v>
                </c:pt>
                <c:pt idx="30">
                  <c:v>8.0122412792467878E-4</c:v>
                </c:pt>
                <c:pt idx="31">
                  <c:v>8.012625501427835E-4</c:v>
                </c:pt>
                <c:pt idx="32">
                  <c:v>8.0130336723455392E-4</c:v>
                </c:pt>
                <c:pt idx="33">
                  <c:v>8.013466986916798E-4</c:v>
                </c:pt>
                <c:pt idx="34">
                  <c:v>8.0139266991174072E-4</c:v>
                </c:pt>
                <c:pt idx="35">
                  <c:v>8.0144141237286422E-4</c:v>
                </c:pt>
                <c:pt idx="36">
                  <c:v>8.0149306381219762E-4</c:v>
                </c:pt>
                <c:pt idx="37">
                  <c:v>8.0154776840798004E-4</c:v>
                </c:pt>
                <c:pt idx="38">
                  <c:v>8.0160567696499127E-4</c:v>
                </c:pt>
                <c:pt idx="39">
                  <c:v>8.0166694710314367E-4</c:v>
                </c:pt>
                <c:pt idx="40">
                  <c:v>8.0173174344897065E-4</c:v>
                </c:pt>
                <c:pt idx="41">
                  <c:v>8.0180023782975662E-4</c:v>
                </c:pt>
                <c:pt idx="42">
                  <c:v>8.0187260947003805E-4</c:v>
                </c:pt>
                <c:pt idx="43">
                  <c:v>8.01949045190197E-4</c:v>
                </c:pt>
                <c:pt idx="44">
                  <c:v>8.020297396068546E-4</c:v>
                </c:pt>
                <c:pt idx="45">
                  <c:v>8.0211489533476004E-4</c:v>
                </c:pt>
                <c:pt idx="46">
                  <c:v>8.0220472318985831E-4</c:v>
                </c:pt>
                <c:pt idx="47">
                  <c:v>8.022994423932089E-4</c:v>
                </c:pt>
                <c:pt idx="48">
                  <c:v>8.0239928077541255E-4</c:v>
                </c:pt>
                <c:pt idx="49">
                  <c:v>8.0250447498119207E-4</c:v>
                </c:pt>
                <c:pt idx="50">
                  <c:v>8.026152706737613E-4</c:v>
                </c:pt>
                <c:pt idx="51">
                  <c:v>8.0273192273860091E-4</c:v>
                </c:pt>
                <c:pt idx="52">
                  <c:v>8.0285469548625006E-4</c:v>
                </c:pt>
                <c:pt idx="53">
                  <c:v>8.0298386285370716E-4</c:v>
                </c:pt>
                <c:pt idx="54">
                  <c:v>8.0311970860402282E-4</c:v>
                </c:pt>
                <c:pt idx="55">
                  <c:v>8.0326252652365216E-4</c:v>
                </c:pt>
                <c:pt idx="56">
                  <c:v>8.0341262061712603E-4</c:v>
                </c:pt>
                <c:pt idx="57">
                  <c:v>8.0357030529858164E-4</c:v>
                </c:pt>
                <c:pt idx="58">
                  <c:v>8.0373590557968717E-4</c:v>
                </c:pt>
                <c:pt idx="59">
                  <c:v>8.0390975725347727E-4</c:v>
                </c:pt>
                <c:pt idx="60">
                  <c:v>8.0409220707360898E-4</c:v>
                </c:pt>
                <c:pt idx="61">
                  <c:v>8.0428361292853284E-4</c:v>
                </c:pt>
                <c:pt idx="62">
                  <c:v>8.0448434401006355E-4</c:v>
                </c:pt>
                <c:pt idx="63">
                  <c:v>8.0469478097582416E-4</c:v>
                </c:pt>
                <c:pt idx="64">
                  <c:v>8.0491531610502617E-4</c:v>
                </c:pt>
                <c:pt idx="65">
                  <c:v>8.0514635344703777E-4</c:v>
                </c:pt>
                <c:pt idx="66">
                  <c:v>8.0538830896218383E-4</c:v>
                </c:pt>
                <c:pt idx="67">
                  <c:v>8.0564161065420988E-4</c:v>
                </c:pt>
                <c:pt idx="68">
                  <c:v>8.059066986938363E-4</c:v>
                </c:pt>
                <c:pt idx="69">
                  <c:v>8.0618402553281777E-4</c:v>
                </c:pt>
                <c:pt idx="70">
                  <c:v>8.0647405600791809E-4</c:v>
                </c:pt>
                <c:pt idx="71">
                  <c:v>8.0677726743420201E-4</c:v>
                </c:pt>
                <c:pt idx="72">
                  <c:v>8.0709414968704125E-4</c:v>
                </c:pt>
                <c:pt idx="73">
                  <c:v>8.0742520527222366E-4</c:v>
                </c:pt>
                <c:pt idx="74">
                  <c:v>8.0777094938355384E-4</c:v>
                </c:pt>
                <c:pt idx="75">
                  <c:v>8.0813190994732573E-4</c:v>
                </c:pt>
                <c:pt idx="76">
                  <c:v>8.0850862765304899E-4</c:v>
                </c:pt>
                <c:pt idx="77">
                  <c:v>8.0890165596980495E-4</c:v>
                </c:pt>
                <c:pt idx="78">
                  <c:v>8.0931156114761075E-4</c:v>
                </c:pt>
                <c:pt idx="79">
                  <c:v>8.0973892220316762E-4</c:v>
                </c:pt>
                <c:pt idx="80">
                  <c:v>8.1018433088937258E-4</c:v>
                </c:pt>
                <c:pt idx="81">
                  <c:v>8.1064839164797292E-4</c:v>
                </c:pt>
                <c:pt idx="82">
                  <c:v>8.1113172154474874E-4</c:v>
                </c:pt>
                <c:pt idx="83">
                  <c:v>8.1163495018661146E-4</c:v>
                </c:pt>
                <c:pt idx="84">
                  <c:v>8.1215871962001256E-4</c:v>
                </c:pt>
                <c:pt idx="85">
                  <c:v>8.1270368421006471E-4</c:v>
                </c:pt>
                <c:pt idx="86">
                  <c:v>8.1327051049978486E-4</c:v>
                </c:pt>
                <c:pt idx="87">
                  <c:v>8.1385987704887862E-4</c:v>
                </c:pt>
                <c:pt idx="88">
                  <c:v>8.1447247425149756E-4</c:v>
                </c:pt>
                <c:pt idx="89">
                  <c:v>8.1510900413241019E-4</c:v>
                </c:pt>
                <c:pt idx="90">
                  <c:v>8.1577018012104672E-4</c:v>
                </c:pt>
                <c:pt idx="91">
                  <c:v>8.1645672680288721E-4</c:v>
                </c:pt>
                <c:pt idx="92">
                  <c:v>8.1716937964768218E-4</c:v>
                </c:pt>
                <c:pt idx="93">
                  <c:v>8.1790888471401418E-4</c:v>
                </c:pt>
                <c:pt idx="94">
                  <c:v>8.1867599832972503E-4</c:v>
                </c:pt>
                <c:pt idx="95">
                  <c:v>8.1947148674775788E-4</c:v>
                </c:pt>
                <c:pt idx="96">
                  <c:v>8.2029612577698375E-4</c:v>
                </c:pt>
                <c:pt idx="97">
                  <c:v>8.2115070038760857E-4</c:v>
                </c:pt>
                <c:pt idx="98">
                  <c:v>8.2203600429077829E-4</c:v>
                </c:pt>
                <c:pt idx="99">
                  <c:v>8.2295283949203324E-4</c:v>
                </c:pt>
                <c:pt idx="100">
                  <c:v>8.2390201581828575E-4</c:v>
                </c:pt>
                <c:pt idx="101">
                  <c:v>8.2488435041802924E-4</c:v>
                </c:pt>
                <c:pt idx="102">
                  <c:v>8.2590066723451576E-4</c:v>
                </c:pt>
                <c:pt idx="103">
                  <c:v>8.2695179645167656E-4</c:v>
                </c:pt>
                <c:pt idx="104">
                  <c:v>8.280385739125901E-4</c:v>
                </c:pt>
                <c:pt idx="105">
                  <c:v>8.2916184051034158E-4</c:v>
                </c:pt>
                <c:pt idx="106">
                  <c:v>8.3032244155115586E-4</c:v>
                </c:pt>
                <c:pt idx="107">
                  <c:v>8.3152122608972333E-4</c:v>
                </c:pt>
                <c:pt idx="108">
                  <c:v>8.327590462366782E-4</c:v>
                </c:pt>
                <c:pt idx="109">
                  <c:v>8.340367564382351E-4</c:v>
                </c:pt>
                <c:pt idx="110">
                  <c:v>8.3535521272802787E-4</c:v>
                </c:pt>
                <c:pt idx="111">
                  <c:v>8.3671527195124096E-4</c:v>
                </c:pt>
                <c:pt idx="112">
                  <c:v>8.3811779096117274E-4</c:v>
                </c:pt>
                <c:pt idx="113">
                  <c:v>8.3956362578841163E-4</c:v>
                </c:pt>
                <c:pt idx="114">
                  <c:v>8.4105363078285826E-4</c:v>
                </c:pt>
                <c:pt idx="115">
                  <c:v>8.4258865772887529E-4</c:v>
                </c:pt>
                <c:pt idx="116">
                  <c:v>8.4416955493389525E-4</c:v>
                </c:pt>
                <c:pt idx="117">
                  <c:v>8.4579716629086944E-4</c:v>
                </c:pt>
                <c:pt idx="118">
                  <c:v>8.4747233031499426E-4</c:v>
                </c:pt>
                <c:pt idx="119">
                  <c:v>8.4919587915520032E-4</c:v>
                </c:pt>
                <c:pt idx="120">
                  <c:v>8.5096863758094877E-4</c:v>
                </c:pt>
                <c:pt idx="121">
                  <c:v>8.5279142194492809E-4</c:v>
                </c:pt>
                <c:pt idx="122">
                  <c:v>8.5466503912230533E-4</c:v>
                </c:pt>
                <c:pt idx="123">
                  <c:v>8.565902854272341E-4</c:v>
                </c:pt>
                <c:pt idx="124">
                  <c:v>8.585679455073873E-4</c:v>
                </c:pt>
                <c:pt idx="125">
                  <c:v>8.6059879121732643E-4</c:v>
                </c:pt>
                <c:pt idx="126">
                  <c:v>8.6268358047158805E-4</c:v>
                </c:pt>
                <c:pt idx="127">
                  <c:v>8.6482305607841505E-4</c:v>
                </c:pt>
                <c:pt idx="128">
                  <c:v>8.6701794455512008E-4</c:v>
                </c:pt>
                <c:pt idx="129">
                  <c:v>8.6926895492613131E-4</c:v>
                </c:pt>
                <c:pt idx="130">
                  <c:v>8.7157677750480966E-4</c:v>
                </c:pt>
                <c:pt idx="131">
                  <c:v>8.7394208266020513E-4</c:v>
                </c:pt>
                <c:pt idx="132">
                  <c:v>8.7636551956995633E-4</c:v>
                </c:pt>
                <c:pt idx="133">
                  <c:v>8.7884771496060232E-4</c:v>
                </c:pt>
                <c:pt idx="134">
                  <c:v>8.8138927183662689E-4</c:v>
                </c:pt>
                <c:pt idx="135">
                  <c:v>8.8399076819960817E-4</c:v>
                </c:pt>
                <c:pt idx="136">
                  <c:v>8.8665275575890265E-4</c:v>
                </c:pt>
                <c:pt idx="137">
                  <c:v>8.8937575863533942E-4</c:v>
                </c:pt>
                <c:pt idx="138">
                  <c:v>8.9216027205945127E-4</c:v>
                </c:pt>
                <c:pt idx="139">
                  <c:v>8.9500676106582544E-4</c:v>
                </c:pt>
                <c:pt idx="140">
                  <c:v>8.9791565918519395E-4</c:v>
                </c:pt>
                <c:pt idx="141">
                  <c:v>9.0088736713593326E-4</c:v>
                </c:pt>
                <c:pt idx="142">
                  <c:v>9.0392225151670301E-4</c:v>
                </c:pt>
                <c:pt idx="143">
                  <c:v>9.070206435019552E-4</c:v>
                </c:pt>
                <c:pt idx="144">
                  <c:v>9.1018283754214159E-4</c:v>
                </c:pt>
                <c:pt idx="145">
                  <c:v>9.1340909007044026E-4</c:v>
                </c:pt>
                <c:pt idx="146">
                  <c:v>9.1669961821788594E-4</c:v>
                </c:pt>
                <c:pt idx="147">
                  <c:v>9.2005459853880295E-4</c:v>
                </c:pt>
                <c:pt idx="148">
                  <c:v>9.234741657484927E-4</c:v>
                </c:pt>
                <c:pt idx="149">
                  <c:v>9.2695841147514126E-4</c:v>
                </c:pt>
                <c:pt idx="150">
                  <c:v>9.3050738302794217E-4</c:v>
                </c:pt>
                <c:pt idx="151">
                  <c:v>9.3412108218348354E-4</c:v>
                </c:pt>
                <c:pt idx="152">
                  <c:v>9.3779946399238771E-4</c:v>
                </c:pt>
                <c:pt idx="153">
                  <c:v>9.4154243560834049E-4</c:v>
                </c:pt>
                <c:pt idx="154">
                  <c:v>9.4534985514151343E-4</c:v>
                </c:pt>
                <c:pt idx="155">
                  <c:v>9.4922153053854776E-4</c:v>
                </c:pt>
                <c:pt idx="156">
                  <c:v>9.531572184911213E-4</c:v>
                </c:pt>
                <c:pt idx="157">
                  <c:v>9.5715662337527666E-4</c:v>
                </c:pt>
                <c:pt idx="158">
                  <c:v>9.6121939622357373E-4</c:v>
                </c:pt>
                <c:pt idx="159">
                  <c:v>9.6534513373220461E-4</c:v>
                </c:pt>
                <c:pt idx="160">
                  <c:v>9.6953337730515128E-4</c:v>
                </c:pt>
                <c:pt idx="161">
                  <c:v>9.73783612137503E-4</c:v>
                </c:pt>
                <c:pt idx="162">
                  <c:v>9.780952663400312E-4</c:v>
                </c:pt>
                <c:pt idx="163">
                  <c:v>9.8246771010704424E-4</c:v>
                </c:pt>
                <c:pt idx="164">
                  <c:v>9.8690025492963944E-4</c:v>
                </c:pt>
                <c:pt idx="165">
                  <c:v>9.9139215285633632E-4</c:v>
                </c:pt>
                <c:pt idx="166">
                  <c:v>9.959425958031131E-4</c:v>
                </c:pt>
                <c:pt idx="167">
                  <c:v>1.0005507149148281E-3</c:v>
                </c:pt>
                <c:pt idx="168">
                  <c:v>1.0052155799799465E-3</c:v>
                </c:pt>
                <c:pt idx="169">
                  <c:v>1.0099361989004926E-3</c:v>
                </c:pt>
                <c:pt idx="170">
                  <c:v>1.0147115172190852E-3</c:v>
                </c:pt>
                <c:pt idx="171">
                  <c:v>1.0195404177048735E-3</c:v>
                </c:pt>
                <c:pt idx="172">
                  <c:v>1.0244217200001252E-3</c:v>
                </c:pt>
                <c:pt idx="173">
                  <c:v>1.0293541803291938E-3</c:v>
                </c:pt>
                <c:pt idx="174">
                  <c:v>1.0343364912715409E-3</c:v>
                </c:pt>
                <c:pt idx="175">
                  <c:v>1.0393672816003492E-3</c:v>
                </c:pt>
                <c:pt idx="176">
                  <c:v>1.0444451161883324E-3</c:v>
                </c:pt>
                <c:pt idx="177">
                  <c:v>1.0495684959821482E-3</c:v>
                </c:pt>
                <c:pt idx="178">
                  <c:v>1.0547358580468191E-3</c:v>
                </c:pt>
                <c:pt idx="179">
                  <c:v>1.0599455756815025E-3</c:v>
                </c:pt>
                <c:pt idx="180">
                  <c:v>1.0651959586078063E-3</c:v>
                </c:pt>
                <c:pt idx="181">
                  <c:v>1.0704852532318397E-3</c:v>
                </c:pt>
                <c:pt idx="182">
                  <c:v>1.075811642981035E-3</c:v>
                </c:pt>
                <c:pt idx="183">
                  <c:v>1.081173248716742E-3</c:v>
                </c:pt>
                <c:pt idx="184">
                  <c:v>1.0865681292234887E-3</c:v>
                </c:pt>
                <c:pt idx="185">
                  <c:v>1.091994281775674E-3</c:v>
                </c:pt>
                <c:pt idx="186">
                  <c:v>1.0974496427823971E-3</c:v>
                </c:pt>
                <c:pt idx="187">
                  <c:v>1.1029320885110236E-3</c:v>
                </c:pt>
                <c:pt idx="188">
                  <c:v>1.1084394358899872E-3</c:v>
                </c:pt>
                <c:pt idx="189">
                  <c:v>1.1139694433911843E-3</c:v>
                </c:pt>
                <c:pt idx="190">
                  <c:v>1.1195198119922356E-3</c:v>
                </c:pt>
                <c:pt idx="191">
                  <c:v>1.1250881862188283E-3</c:v>
                </c:pt>
                <c:pt idx="192">
                  <c:v>1.1306721552671217E-3</c:v>
                </c:pt>
                <c:pt idx="193">
                  <c:v>1.1362692542062219E-3</c:v>
                </c:pt>
                <c:pt idx="194">
                  <c:v>1.1418769652604757E-3</c:v>
                </c:pt>
                <c:pt idx="195">
                  <c:v>1.1474927191713552E-3</c:v>
                </c:pt>
                <c:pt idx="196">
                  <c:v>1.1531138966384808E-3</c:v>
                </c:pt>
                <c:pt idx="197">
                  <c:v>1.15873782983925E-3</c:v>
                </c:pt>
                <c:pt idx="198">
                  <c:v>1.1643618040264234E-3</c:v>
                </c:pt>
                <c:pt idx="199">
                  <c:v>1.1699830592028784E-3</c:v>
                </c:pt>
                <c:pt idx="200">
                  <c:v>1.1755987918726518E-3</c:v>
                </c:pt>
                <c:pt idx="201">
                  <c:v>1.1812061568672329E-3</c:v>
                </c:pt>
                <c:pt idx="202">
                  <c:v>1.1868022692459435E-3</c:v>
                </c:pt>
                <c:pt idx="203">
                  <c:v>1.1923842062691718E-3</c:v>
                </c:pt>
                <c:pt idx="204">
                  <c:v>1.1979490094430625E-3</c:v>
                </c:pt>
                <c:pt idx="205">
                  <c:v>1.2034936866340881E-3</c:v>
                </c:pt>
                <c:pt idx="206">
                  <c:v>1.2090152142519824E-3</c:v>
                </c:pt>
                <c:pt idx="207">
                  <c:v>1.2145105394991789E-3</c:v>
                </c:pt>
                <c:pt idx="208">
                  <c:v>1.2199765826848988E-3</c:v>
                </c:pt>
                <c:pt idx="209">
                  <c:v>1.2254102396019788E-3</c:v>
                </c:pt>
                <c:pt idx="210">
                  <c:v>1.2308083839641984E-3</c:v>
                </c:pt>
                <c:pt idx="211">
                  <c:v>1.2361678699019801E-3</c:v>
                </c:pt>
                <c:pt idx="212">
                  <c:v>1.2414855345141457E-3</c:v>
                </c:pt>
                <c:pt idx="213">
                  <c:v>1.2467582004731534E-3</c:v>
                </c:pt>
                <c:pt idx="214">
                  <c:v>1.2519826786814496E-3</c:v>
                </c:pt>
                <c:pt idx="215">
                  <c:v>1.2571557709760979E-3</c:v>
                </c:pt>
                <c:pt idx="216">
                  <c:v>1.2622742728790964E-3</c:v>
                </c:pt>
                <c:pt idx="217">
                  <c:v>1.2673349763903693E-3</c:v>
                </c:pt>
                <c:pt idx="218">
                  <c:v>1.2723346728206355E-3</c:v>
                </c:pt>
                <c:pt idx="219">
                  <c:v>1.2772701556609584E-3</c:v>
                </c:pt>
                <c:pt idx="220">
                  <c:v>1.2821382234859974E-3</c:v>
                </c:pt>
                <c:pt idx="221">
                  <c:v>1.2869356828876263E-3</c:v>
                </c:pt>
                <c:pt idx="222">
                  <c:v>1.2916593514357094E-3</c:v>
                </c:pt>
                <c:pt idx="223">
                  <c:v>1.2963060606626035E-3</c:v>
                </c:pt>
                <c:pt idx="224">
                  <c:v>1.3008726590679935E-3</c:v>
                </c:pt>
                <c:pt idx="225">
                  <c:v>1.3053560151405526E-3</c:v>
                </c:pt>
                <c:pt idx="226">
                  <c:v>1.3097530203928145E-3</c:v>
                </c:pt>
                <c:pt idx="227">
                  <c:v>1.3140605924056945E-3</c:v>
                </c:pt>
                <c:pt idx="228">
                  <c:v>1.3182756778789516E-3</c:v>
                </c:pt>
                <c:pt idx="229">
                  <c:v>1.3223952556838719E-3</c:v>
                </c:pt>
                <c:pt idx="230">
                  <c:v>1.326416339914439E-3</c:v>
                </c:pt>
                <c:pt idx="231">
                  <c:v>1.3303359829331522E-3</c:v>
                </c:pt>
                <c:pt idx="232">
                  <c:v>1.3341512784077207E-3</c:v>
                </c:pt>
                <c:pt idx="233">
                  <c:v>1.3378593643347228E-3</c:v>
                </c:pt>
                <c:pt idx="234">
                  <c:v>1.3414574260464307E-3</c:v>
                </c:pt>
                <c:pt idx="235">
                  <c:v>1.3449426991968706E-3</c:v>
                </c:pt>
                <c:pt idx="236">
                  <c:v>1.3483124727232539E-3</c:v>
                </c:pt>
                <c:pt idx="237">
                  <c:v>1.3515640917789013E-3</c:v>
                </c:pt>
                <c:pt idx="238">
                  <c:v>1.3546949606337618E-3</c:v>
                </c:pt>
                <c:pt idx="239">
                  <c:v>1.3577025455386849E-3</c:v>
                </c:pt>
                <c:pt idx="240">
                  <c:v>1.3605843775495599E-3</c:v>
                </c:pt>
                <c:pt idx="241">
                  <c:v>1.3633380553075502E-3</c:v>
                </c:pt>
                <c:pt idx="242">
                  <c:v>1.3659612477715966E-3</c:v>
                </c:pt>
                <c:pt idx="243">
                  <c:v>1.368451696899412E-3</c:v>
                </c:pt>
                <c:pt idx="244">
                  <c:v>1.3708072202733004E-3</c:v>
                </c:pt>
                <c:pt idx="245">
                  <c:v>1.3730257136671327E-3</c:v>
                </c:pt>
                <c:pt idx="246">
                  <c:v>1.3751051535507959E-3</c:v>
                </c:pt>
                <c:pt idx="247">
                  <c:v>1.3770435995286903E-3</c:v>
                </c:pt>
                <c:pt idx="248">
                  <c:v>1.378839196708653E-3</c:v>
                </c:pt>
                <c:pt idx="249">
                  <c:v>1.3804901779980231E-3</c:v>
                </c:pt>
                <c:pt idx="250">
                  <c:v>1.3819948663234363E-3</c:v>
                </c:pt>
                <c:pt idx="251">
                  <c:v>1.3833516767711401E-3</c:v>
                </c:pt>
                <c:pt idx="252">
                  <c:v>1.3845591186446358E-3</c:v>
                </c:pt>
                <c:pt idx="253">
                  <c:v>1.3856157974366382E-3</c:v>
                </c:pt>
                <c:pt idx="254">
                  <c:v>1.3865204167123617E-3</c:v>
                </c:pt>
                <c:pt idx="255">
                  <c:v>1.3872717799012313E-3</c:v>
                </c:pt>
                <c:pt idx="256">
                  <c:v>1.3878687919943998E-3</c:v>
                </c:pt>
                <c:pt idx="257">
                  <c:v>1.3883104611452611E-3</c:v>
                </c:pt>
                <c:pt idx="258">
                  <c:v>1.3885959001706258E-3</c:v>
                </c:pt>
                <c:pt idx="259">
                  <c:v>1.3887243279500526E-3</c:v>
                </c:pt>
                <c:pt idx="260">
                  <c:v>1.3886950707211482E-3</c:v>
                </c:pt>
                <c:pt idx="261">
                  <c:v>1.3885075632686379E-3</c:v>
                </c:pt>
                <c:pt idx="262">
                  <c:v>1.3881613500053042E-3</c:v>
                </c:pt>
                <c:pt idx="263">
                  <c:v>1.387656085942904E-3</c:v>
                </c:pt>
                <c:pt idx="264">
                  <c:v>1.3869915375513417E-3</c:v>
                </c:pt>
                <c:pt idx="265">
                  <c:v>1.3861675835045622E-3</c:v>
                </c:pt>
                <c:pt idx="266">
                  <c:v>1.3851842153118005E-3</c:v>
                </c:pt>
                <c:pt idx="267">
                  <c:v>1.3840415378328418E-3</c:v>
                </c:pt>
                <c:pt idx="268">
                  <c:v>1.3827397696762711E-3</c:v>
                </c:pt>
                <c:pt idx="269">
                  <c:v>1.3812792434797431E-3</c:v>
                </c:pt>
                <c:pt idx="270">
                  <c:v>1.3796604060714907E-3</c:v>
                </c:pt>
                <c:pt idx="271">
                  <c:v>1.3778838185124582E-3</c:v>
                </c:pt>
                <c:pt idx="272">
                  <c:v>1.375950156018583E-3</c:v>
                </c:pt>
                <c:pt idx="273">
                  <c:v>1.3738602077629813E-3</c:v>
                </c:pt>
                <c:pt idx="274">
                  <c:v>1.3716148765578267E-3</c:v>
                </c:pt>
                <c:pt idx="275">
                  <c:v>1.3692151784160519E-3</c:v>
                </c:pt>
                <c:pt idx="276">
                  <c:v>1.3666622419929921E-3</c:v>
                </c:pt>
                <c:pt idx="277">
                  <c:v>1.3639573079083792E-3</c:v>
                </c:pt>
                <c:pt idx="278">
                  <c:v>1.3611017279492287E-3</c:v>
                </c:pt>
                <c:pt idx="279">
                  <c:v>1.3580969641542812E-3</c:v>
                </c:pt>
                <c:pt idx="280">
                  <c:v>1.3549445877808907E-3</c:v>
                </c:pt>
                <c:pt idx="281">
                  <c:v>1.3516462781553531E-3</c:v>
                </c:pt>
                <c:pt idx="282">
                  <c:v>1.3482038214078693E-3</c:v>
                </c:pt>
                <c:pt idx="283">
                  <c:v>1.3446191090935415E-3</c:v>
                </c:pt>
                <c:pt idx="284">
                  <c:v>1.34089413670081E-3</c:v>
                </c:pt>
                <c:pt idx="285">
                  <c:v>1.3370310020490387E-3</c:v>
                </c:pt>
                <c:pt idx="286">
                  <c:v>1.3330319035771043E-3</c:v>
                </c:pt>
                <c:pt idx="287">
                  <c:v>1.3288991385248571E-3</c:v>
                </c:pt>
                <c:pt idx="288">
                  <c:v>1.3246351010096455E-3</c:v>
                </c:pt>
                <c:pt idx="289">
                  <c:v>1.320242280000117E-3</c:v>
                </c:pt>
                <c:pt idx="290">
                  <c:v>1.315723257189692E-3</c:v>
                </c:pt>
                <c:pt idx="291">
                  <c:v>1.3110807047722901E-3</c:v>
                </c:pt>
                <c:pt idx="292">
                  <c:v>1.3063173831228962E-3</c:v>
                </c:pt>
                <c:pt idx="293">
                  <c:v>1.3014361383858267E-3</c:v>
                </c:pt>
                <c:pt idx="294">
                  <c:v>1.2964398999735982E-3</c:v>
                </c:pt>
                <c:pt idx="295">
                  <c:v>1.2913316779794336E-3</c:v>
                </c:pt>
                <c:pt idx="296">
                  <c:v>1.2861145605065512E-3</c:v>
                </c:pt>
                <c:pt idx="297">
                  <c:v>1.2807917109175487E-3</c:v>
                </c:pt>
                <c:pt idx="298">
                  <c:v>1.2753663650071935E-3</c:v>
                </c:pt>
                <c:pt idx="299">
                  <c:v>1.2698418281021622E-3</c:v>
                </c:pt>
                <c:pt idx="300">
                  <c:v>1.2642214720911969E-3</c:v>
                </c:pt>
                <c:pt idx="301">
                  <c:v>1.2585087323894772E-3</c:v>
                </c:pt>
                <c:pt idx="302">
                  <c:v>1.2527071048407993E-3</c:v>
                </c:pt>
                <c:pt idx="303">
                  <c:v>1.2468201425614766E-3</c:v>
                </c:pt>
                <c:pt idx="304">
                  <c:v>1.2408514527298417E-3</c:v>
                </c:pt>
                <c:pt idx="305">
                  <c:v>1.2348046933252383E-3</c:v>
                </c:pt>
                <c:pt idx="306">
                  <c:v>1.2286835698206049E-3</c:v>
                </c:pt>
                <c:pt idx="307">
                  <c:v>1.2224918318326575E-3</c:v>
                </c:pt>
                <c:pt idx="308">
                  <c:v>1.2162332697337969E-3</c:v>
                </c:pt>
                <c:pt idx="309">
                  <c:v>1.2099117112299028E-3</c:v>
                </c:pt>
                <c:pt idx="310">
                  <c:v>1.2035310179082011E-3</c:v>
                </c:pt>
                <c:pt idx="311">
                  <c:v>1.1970950817593983E-3</c:v>
                </c:pt>
                <c:pt idx="312">
                  <c:v>1.1906078216783339E-3</c:v>
                </c:pt>
                <c:pt idx="313">
                  <c:v>1.1840731799474013E-3</c:v>
                </c:pt>
                <c:pt idx="314">
                  <c:v>1.1774951187069921E-3</c:v>
                </c:pt>
                <c:pt idx="315">
                  <c:v>1.1708776164171774E-3</c:v>
                </c:pt>
                <c:pt idx="316">
                  <c:v>1.1642246643149483E-3</c:v>
                </c:pt>
                <c:pt idx="317">
                  <c:v>1.1575402628712034E-3</c:v>
                </c:pt>
                <c:pt idx="318">
                  <c:v>1.1508284182517065E-3</c:v>
                </c:pt>
                <c:pt idx="319">
                  <c:v>1.1440931387862326E-3</c:v>
                </c:pt>
                <c:pt idx="320">
                  <c:v>1.1373384314500423E-3</c:v>
                </c:pt>
                <c:pt idx="321">
                  <c:v>1.1305682983618298E-3</c:v>
                </c:pt>
                <c:pt idx="322">
                  <c:v>1.123786733302184E-3</c:v>
                </c:pt>
                <c:pt idx="323">
                  <c:v>1.1169977182566803E-3</c:v>
                </c:pt>
                <c:pt idx="324">
                  <c:v>1.1102052199874787E-3</c:v>
                </c:pt>
                <c:pt idx="325">
                  <c:v>1.1034131866374216E-3</c:v>
                </c:pt>
                <c:pt idx="326">
                  <c:v>1.0966255443704376E-3</c:v>
                </c:pt>
                <c:pt idx="327">
                  <c:v>1.0898461940520628E-3</c:v>
                </c:pt>
                <c:pt idx="328">
                  <c:v>1.083079007973738E-3</c:v>
                </c:pt>
                <c:pt idx="329">
                  <c:v>1.0763278266245184E-3</c:v>
                </c:pt>
                <c:pt idx="330">
                  <c:v>1.0695964555137603E-3</c:v>
                </c:pt>
                <c:pt idx="331">
                  <c:v>1.0628886620481426E-3</c:v>
                </c:pt>
                <c:pt idx="332">
                  <c:v>1.0562081724664371E-3</c:v>
                </c:pt>
                <c:pt idx="333">
                  <c:v>1.0495586688352156E-3</c:v>
                </c:pt>
                <c:pt idx="334">
                  <c:v>1.0429437861086629E-3</c:v>
                </c:pt>
                <c:pt idx="335">
                  <c:v>1.0363671092554786E-3</c:v>
                </c:pt>
                <c:pt idx="336">
                  <c:v>1.0298321704558038E-3</c:v>
                </c:pt>
                <c:pt idx="337">
                  <c:v>1.0233424463709695E-3</c:v>
                </c:pt>
                <c:pt idx="338">
                  <c:v>1.0169013554886836E-3</c:v>
                </c:pt>
                <c:pt idx="339">
                  <c:v>1.0105122555462858E-3</c:v>
                </c:pt>
                <c:pt idx="340">
                  <c:v>1.0041784410344098E-3</c:v>
                </c:pt>
                <c:pt idx="341">
                  <c:v>9.9790314078340497E-4</c:v>
                </c:pt>
                <c:pt idx="342">
                  <c:v>9.9168951563462899E-4</c:v>
                </c:pt>
                <c:pt idx="343">
                  <c:v>9.8554065619866596E-4</c:v>
                </c:pt>
                <c:pt idx="344">
                  <c:v>9.7945958070235167E-4</c:v>
                </c:pt>
                <c:pt idx="345">
                  <c:v>9.7344923292635381E-4</c:v>
                </c:pt>
                <c:pt idx="346">
                  <c:v>9.6751248023491413E-4</c:v>
                </c:pt>
                <c:pt idx="347">
                  <c:v>9.6165211169924763E-4</c:v>
                </c:pt>
                <c:pt idx="348">
                  <c:v>9.5587083631589668E-4</c:v>
                </c:pt>
                <c:pt idx="349">
                  <c:v>9.501712813212742E-4</c:v>
                </c:pt>
                <c:pt idx="350">
                  <c:v>9.4455599060337886E-4</c:v>
                </c:pt>
                <c:pt idx="351">
                  <c:v>9.3902742321167007E-4</c:v>
                </c:pt>
                <c:pt idx="352">
                  <c:v>9.335879519657992E-4</c:v>
                </c:pt>
                <c:pt idx="353">
                  <c:v>9.2823986216384149E-4</c:v>
                </c:pt>
                <c:pt idx="354">
                  <c:v>9.229853503905257E-4</c:v>
                </c:pt>
                <c:pt idx="355">
                  <c:v>9.1782652342576633E-4</c:v>
                </c:pt>
                <c:pt idx="356">
                  <c:v>9.1276539725373843E-4</c:v>
                </c:pt>
                <c:pt idx="357">
                  <c:v>9.078038961725126E-4</c:v>
                </c:pt>
                <c:pt idx="358">
                  <c:v>9.0294385200423129E-4</c:v>
                </c:pt>
                <c:pt idx="359">
                  <c:v>8.9818700340554066E-4</c:v>
                </c:pt>
                <c:pt idx="360">
                  <c:v>8.9353499527802165E-4</c:v>
                </c:pt>
                <c:pt idx="361">
                  <c:v>8.8898937827807279E-4</c:v>
                </c:pt>
                <c:pt idx="362">
                  <c:v>8.8455160842568193E-4</c:v>
                </c:pt>
                <c:pt idx="363">
                  <c:v>8.8022304681134296E-4</c:v>
                </c:pt>
                <c:pt idx="364">
                  <c:v>8.7600495940026778E-4</c:v>
                </c:pt>
                <c:pt idx="365">
                  <c:v>8.7189851693291777E-4</c:v>
                </c:pt>
                <c:pt idx="366">
                  <c:v>8.6790479492076416E-4</c:v>
                </c:pt>
                <c:pt idx="367">
                  <c:v>8.6402477373606818E-4</c:v>
                </c:pt>
                <c:pt idx="368">
                  <c:v>8.6025933879436761E-4</c:v>
                </c:pt>
                <c:pt idx="369">
                  <c:v>8.5660928082824026E-4</c:v>
                </c:pt>
                <c:pt idx="370">
                  <c:v>8.5307529625081621E-4</c:v>
                </c:pt>
                <c:pt idx="371">
                  <c:v>8.4965798760741141E-4</c:v>
                </c:pt>
                <c:pt idx="372">
                  <c:v>8.4635786411355149E-4</c:v>
                </c:pt>
                <c:pt idx="373">
                  <c:v>8.4317534227757417E-4</c:v>
                </c:pt>
                <c:pt idx="374">
                  <c:v>8.4011074660589736E-4</c:v>
                </c:pt>
                <c:pt idx="375">
                  <c:v>8.3716431038896686E-4</c:v>
                </c:pt>
                <c:pt idx="376">
                  <c:v>8.3433617656581153E-4</c:v>
                </c:pt>
                <c:pt idx="377">
                  <c:v>8.3162639866506084E-4</c:v>
                </c:pt>
                <c:pt idx="378">
                  <c:v>8.2903494182020915E-4</c:v>
                </c:pt>
                <c:pt idx="379">
                  <c:v>8.2656168385684351E-4</c:v>
                </c:pt>
                <c:pt idx="380">
                  <c:v>8.2420641644949161E-4</c:v>
                </c:pt>
                <c:pt idx="381">
                  <c:v>8.2196884634568772E-4</c:v>
                </c:pt>
                <c:pt idx="382">
                  <c:v>8.1984859665480345E-4</c:v>
                </c:pt>
                <c:pt idx="383">
                  <c:v>8.1784520819914248E-4</c:v>
                </c:pt>
                <c:pt idx="384">
                  <c:v>8.1595814092475286E-4</c:v>
                </c:pt>
                <c:pt idx="385">
                  <c:v>8.1418677536937521E-4</c:v>
                </c:pt>
                <c:pt idx="386">
                  <c:v>8.1253041418491033E-4</c:v>
                </c:pt>
                <c:pt idx="387">
                  <c:v>8.109882837117583E-4</c:v>
                </c:pt>
                <c:pt idx="388">
                  <c:v>8.0955953560236222E-4</c:v>
                </c:pt>
                <c:pt idx="389">
                  <c:v>8.0824324849126212E-4</c:v>
                </c:pt>
                <c:pt idx="390">
                  <c:v>8.070384297089577E-4</c:v>
                </c:pt>
                <c:pt idx="391">
                  <c:v>8.0594401703686146E-4</c:v>
                </c:pt>
                <c:pt idx="392">
                  <c:v>8.0495888050062005E-4</c:v>
                </c:pt>
                <c:pt idx="393">
                  <c:v>8.0408182419908084E-4</c:v>
                </c:pt>
                <c:pt idx="394">
                  <c:v>8.0331158816618125E-4</c:v>
                </c:pt>
                <c:pt idx="395">
                  <c:v>8.0264685026304558E-4</c:v>
                </c:pt>
                <c:pt idx="396">
                  <c:v>8.0208622809758664E-4</c:v>
                </c:pt>
                <c:pt idx="397">
                  <c:v>8.0162828096892215E-4</c:v>
                </c:pt>
                <c:pt idx="398">
                  <c:v>8.0127151183393775E-4</c:v>
                </c:pt>
                <c:pt idx="399">
                  <c:v>8.0101436929334738E-4</c:v>
                </c:pt>
                <c:pt idx="400">
                  <c:v>8.0085524959463397E-4</c:v>
                </c:pt>
                <c:pt idx="401">
                  <c:v>8.0079249864927816E-4</c:v>
                </c:pt>
                <c:pt idx="402">
                  <c:v>8.0082441406172198E-4</c:v>
                </c:pt>
                <c:pt idx="403">
                  <c:v>8.0094924716754697E-4</c:v>
                </c:pt>
                <c:pt idx="404">
                  <c:v>8.0116520507839085E-4</c:v>
                </c:pt>
                <c:pt idx="405">
                  <c:v>8.0147045273116894E-4</c:v>
                </c:pt>
                <c:pt idx="406">
                  <c:v>8.0186311493921374E-4</c:v>
                </c:pt>
                <c:pt idx="407">
                  <c:v>8.0234127844299569E-4</c:v>
                </c:pt>
                <c:pt idx="408">
                  <c:v>8.0290299395814136E-4</c:v>
                </c:pt>
                <c:pt idx="409">
                  <c:v>8.0354627821852074E-4</c:v>
                </c:pt>
                <c:pt idx="410">
                  <c:v>8.0426911601223197E-4</c:v>
                </c:pt>
                <c:pt idx="411">
                  <c:v>8.0506946220837243E-4</c:v>
                </c:pt>
                <c:pt idx="412">
                  <c:v>8.0594524377254812E-4</c:v>
                </c:pt>
                <c:pt idx="413">
                  <c:v>8.0689436176913641E-4</c:v>
                </c:pt>
                <c:pt idx="414">
                  <c:v>8.0791469334838344E-4</c:v>
                </c:pt>
                <c:pt idx="415">
                  <c:v>8.0900409371648704E-4</c:v>
                </c:pt>
                <c:pt idx="416">
                  <c:v>8.1016039808688147E-4</c:v>
                </c:pt>
                <c:pt idx="417">
                  <c:v>8.1138142361101737E-4</c:v>
                </c:pt>
                <c:pt idx="418">
                  <c:v>8.1266497128699489E-4</c:v>
                </c:pt>
                <c:pt idx="419">
                  <c:v>8.1400882784448715E-4</c:v>
                </c:pt>
                <c:pt idx="420">
                  <c:v>8.1541076760446439E-4</c:v>
                </c:pt>
                <c:pt idx="421">
                  <c:v>8.1686855431229886E-4</c:v>
                </c:pt>
                <c:pt idx="422">
                  <c:v>8.1837994294291455E-4</c:v>
                </c:pt>
                <c:pt idx="423">
                  <c:v>8.1994268147671484E-4</c:v>
                </c:pt>
                <c:pt idx="424">
                  <c:v>8.2155451264510134E-4</c:v>
                </c:pt>
                <c:pt idx="425">
                  <c:v>8.2321317564447286E-4</c:v>
                </c:pt>
                <c:pt idx="426">
                  <c:v>8.2491640781767034E-4</c:v>
                </c:pt>
                <c:pt idx="427">
                  <c:v>8.2666194630190946E-4</c:v>
                </c:pt>
                <c:pt idx="428">
                  <c:v>8.284475296423217E-4</c:v>
                </c:pt>
                <c:pt idx="429">
                  <c:v>8.3027089937029582E-4</c:v>
                </c:pt>
                <c:pt idx="430">
                  <c:v>8.3212980154589587E-4</c:v>
                </c:pt>
                <c:pt idx="431">
                  <c:v>8.3402198826369517E-4</c:v>
                </c:pt>
                <c:pt idx="432">
                  <c:v>8.3594521912145313E-4</c:v>
                </c:pt>
                <c:pt idx="433">
                  <c:v>8.3789726265112393E-4</c:v>
                </c:pt>
                <c:pt idx="434">
                  <c:v>8.3987589771176746E-4</c:v>
                </c:pt>
                <c:pt idx="435">
                  <c:v>8.4187891484399906E-4</c:v>
                </c:pt>
                <c:pt idx="436">
                  <c:v>8.4390411758568731E-4</c:v>
                </c:pt>
                <c:pt idx="437">
                  <c:v>8.4594932374867818E-4</c:v>
                </c:pt>
                <c:pt idx="438">
                  <c:v>8.4801236665639111E-4</c:v>
                </c:pt>
                <c:pt idx="439">
                  <c:v>8.5009109634220123E-4</c:v>
                </c:pt>
                <c:pt idx="440">
                  <c:v>8.5218338070858094E-4</c:v>
                </c:pt>
                <c:pt idx="441">
                  <c:v>8.5428710664704624E-4</c:v>
                </c:pt>
                <c:pt idx="442">
                  <c:v>8.5640018111900727E-4</c:v>
                </c:pt>
                <c:pt idx="443">
                  <c:v>8.5852053219768402E-4</c:v>
                </c:pt>
                <c:pt idx="444">
                  <c:v>8.6064611007130934E-4</c:v>
                </c:pt>
                <c:pt idx="445">
                  <c:v>8.6277488800789559E-4</c:v>
                </c:pt>
                <c:pt idx="446">
                  <c:v>8.6490486328189096E-4</c:v>
                </c:pt>
                <c:pt idx="447">
                  <c:v>8.6703405806311186E-4</c:v>
                </c:pt>
                <c:pt idx="448">
                  <c:v>8.6916052026838058E-4</c:v>
                </c:pt>
                <c:pt idx="449">
                  <c:v>8.7128232437635035E-4</c:v>
                </c:pt>
                <c:pt idx="450">
                  <c:v>8.7339757220604127E-4</c:v>
                </c:pt>
                <c:pt idx="451">
                  <c:v>8.7550439365965559E-4</c:v>
                </c:pt>
                <c:pt idx="452">
                  <c:v>8.7760094743028817E-4</c:v>
                </c:pt>
                <c:pt idx="453">
                  <c:v>8.7968542167517184E-4</c:v>
                </c:pt>
                <c:pt idx="454">
                  <c:v>8.8175603465515291E-4</c:v>
                </c:pt>
                <c:pt idx="455">
                  <c:v>8.8381103534111358E-4</c:v>
                </c:pt>
                <c:pt idx="456">
                  <c:v>8.8584870398808924E-4</c:v>
                </c:pt>
                <c:pt idx="457">
                  <c:v>8.8786735267787343E-4</c:v>
                </c:pt>
                <c:pt idx="458">
                  <c:v>8.8986532583090869E-4</c:v>
                </c:pt>
                <c:pt idx="459">
                  <c:v>8.9184100068830617E-4</c:v>
                </c:pt>
                <c:pt idx="460">
                  <c:v>8.9379278776484763E-4</c:v>
                </c:pt>
                <c:pt idx="461">
                  <c:v>8.9571913127384944E-4</c:v>
                </c:pt>
                <c:pt idx="462">
                  <c:v>8.9761850952478216E-4</c:v>
                </c:pt>
                <c:pt idx="463">
                  <c:v>8.9948943529456109E-4</c:v>
                </c:pt>
                <c:pt idx="464">
                  <c:v>9.0133045617342812E-4</c:v>
                </c:pt>
                <c:pt idx="465">
                  <c:v>9.0314015488637367E-4</c:v>
                </c:pt>
                <c:pt idx="466">
                  <c:v>9.0491714959101523E-4</c:v>
                </c:pt>
                <c:pt idx="467">
                  <c:v>9.0666009415292124E-4</c:v>
                </c:pt>
                <c:pt idx="468">
                  <c:v>9.0836767839931392E-4</c:v>
                </c:pt>
                <c:pt idx="469">
                  <c:v>9.1003862835211541E-4</c:v>
                </c:pt>
                <c:pt idx="470">
                  <c:v>9.116717064412928E-4</c:v>
                </c:pt>
                <c:pt idx="471">
                  <c:v>9.1326571169946435E-4</c:v>
                </c:pt>
                <c:pt idx="472">
                  <c:v>9.1481947993871495E-4</c:v>
                </c:pt>
                <c:pt idx="473">
                  <c:v>9.1633188391057672E-4</c:v>
                </c:pt>
                <c:pt idx="474">
                  <c:v>9.1780183345010699E-4</c:v>
                </c:pt>
                <c:pt idx="475">
                  <c:v>9.1922827560498058E-4</c:v>
                </c:pt>
                <c:pt idx="476">
                  <c:v>9.2061019475053599E-4</c:v>
                </c:pt>
                <c:pt idx="477">
                  <c:v>9.2194661269167277E-4</c:v>
                </c:pt>
                <c:pt idx="478">
                  <c:v>9.2323658875247529E-4</c:v>
                </c:pt>
                <c:pt idx="479">
                  <c:v>9.2447921985443541E-4</c:v>
                </c:pt>
                <c:pt idx="480">
                  <c:v>9.2567364058415377E-4</c:v>
                </c:pt>
                <c:pt idx="481">
                  <c:v>9.268190232513099E-4</c:v>
                </c:pt>
                <c:pt idx="482">
                  <c:v>9.2791457793773191E-4</c:v>
                </c:pt>
                <c:pt idx="483">
                  <c:v>9.2895955253835614E-4</c:v>
                </c:pt>
                <c:pt idx="484">
                  <c:v>9.2995323279481746E-4</c:v>
                </c:pt>
                <c:pt idx="485">
                  <c:v>9.3089494232242607E-4</c:v>
                </c:pt>
                <c:pt idx="486">
                  <c:v>9.3178404263122565E-4</c:v>
                </c:pt>
                <c:pt idx="487">
                  <c:v>9.3261993314178453E-4</c:v>
                </c:pt>
                <c:pt idx="488">
                  <c:v>9.3340205119643441E-4</c:v>
                </c:pt>
                <c:pt idx="489">
                  <c:v>9.3412987206648078E-4</c:v>
                </c:pt>
                <c:pt idx="490">
                  <c:v>9.3480290895604366E-4</c:v>
                </c:pt>
                <c:pt idx="491">
                  <c:v>9.3542071300304274E-4</c:v>
                </c:pt>
                <c:pt idx="492">
                  <c:v>9.3598287327782562E-4</c:v>
                </c:pt>
                <c:pt idx="493">
                  <c:v>9.3648901677995686E-4</c:v>
                </c:pt>
                <c:pt idx="494">
                  <c:v>9.3693880843357844E-4</c:v>
                </c:pt>
                <c:pt idx="495">
                  <c:v>9.3733195108176284E-4</c:v>
                </c:pt>
                <c:pt idx="496">
                  <c:v>9.3766818548020553E-4</c:v>
                </c:pt>
                <c:pt idx="497">
                  <c:v>9.3794729029061919E-4</c:v>
                </c:pt>
                <c:pt idx="498">
                  <c:v>9.3816908207407549E-4</c:v>
                </c:pt>
                <c:pt idx="499">
                  <c:v>9.3833341528459487E-4</c:v>
                </c:pt>
                <c:pt idx="500">
                  <c:v>9.384401822631408E-4</c:v>
                </c:pt>
                <c:pt idx="501">
                  <c:v>9.3848931323222968E-4</c:v>
                </c:pt>
                <c:pt idx="502">
                  <c:v>9.3848077629127779E-4</c:v>
                </c:pt>
                <c:pt idx="503">
                  <c:v>9.3841457741274353E-4</c:v>
                </c:pt>
                <c:pt idx="504">
                  <c:v>9.3829076043916492E-4</c:v>
                </c:pt>
                <c:pt idx="505">
                  <c:v>9.3810940708104152E-4</c:v>
                </c:pt>
                <c:pt idx="506">
                  <c:v>9.3787063691558726E-4</c:v>
                </c:pt>
                <c:pt idx="507">
                  <c:v>9.3757460738621288E-4</c:v>
                </c:pt>
                <c:pt idx="508">
                  <c:v>9.3722151380268759E-4</c:v>
                </c:pt>
                <c:pt idx="509">
                  <c:v>9.3681158934176491E-4</c:v>
                </c:pt>
                <c:pt idx="510">
                  <c:v>9.3634510504812774E-4</c:v>
                </c:pt>
                <c:pt idx="511">
                  <c:v>9.3582236983537196E-4</c:v>
                </c:pt>
                <c:pt idx="512">
                  <c:v>9.3524373048677501E-4</c:v>
                </c:pt>
                <c:pt idx="513">
                  <c:v>9.3460957165554331E-4</c:v>
                </c:pt>
                <c:pt idx="514">
                  <c:v>9.3392031586413723E-4</c:v>
                </c:pt>
                <c:pt idx="515">
                  <c:v>9.3317642350236292E-4</c:v>
                </c:pt>
                <c:pt idx="516">
                  <c:v>9.3237839282370096E-4</c:v>
                </c:pt>
                <c:pt idx="517">
                  <c:v>9.3152675993949936E-4</c:v>
                </c:pt>
                <c:pt idx="518">
                  <c:v>9.3062209881045578E-4</c:v>
                </c:pt>
                <c:pt idx="519">
                  <c:v>9.2966502123490499E-4</c:v>
                </c:pt>
                <c:pt idx="520">
                  <c:v>9.2865617683330997E-4</c:v>
                </c:pt>
                <c:pt idx="521">
                  <c:v>9.2759625302835417E-4</c:v>
                </c:pt>
                <c:pt idx="522">
                  <c:v>9.2648597502002045E-4</c:v>
                </c:pt>
                <c:pt idx="523">
                  <c:v>9.2532610575496335E-4</c:v>
                </c:pt>
                <c:pt idx="524">
                  <c:v>9.241174458895009E-4</c:v>
                </c:pt>
                <c:pt idx="525">
                  <c:v>9.2286083374547951E-4</c:v>
                </c:pt>
                <c:pt idx="526">
                  <c:v>9.2155714525829144E-4</c:v>
                </c:pt>
                <c:pt idx="527">
                  <c:v>9.2020729391622039E-4</c:v>
                </c:pt>
                <c:pt idx="528">
                  <c:v>9.1881223069037769E-4</c:v>
                </c:pt>
                <c:pt idx="529">
                  <c:v>9.1737294395433848E-4</c:v>
                </c:pt>
                <c:pt idx="530">
                  <c:v>9.1589045939267715E-4</c:v>
                </c:pt>
                <c:pt idx="531">
                  <c:v>9.1436583989752652E-4</c:v>
                </c:pt>
                <c:pt idx="532">
                  <c:v>9.1280018545227492E-4</c:v>
                </c:pt>
                <c:pt idx="533">
                  <c:v>9.1119463300149577E-4</c:v>
                </c:pt>
                <c:pt idx="534">
                  <c:v>9.0955035630621692E-4</c:v>
                </c:pt>
                <c:pt idx="535">
                  <c:v>9.0786856578358485E-4</c:v>
                </c:pt>
                <c:pt idx="536">
                  <c:v>9.0615050832999235E-4</c:v>
                </c:pt>
                <c:pt idx="537">
                  <c:v>9.0439746712674346E-4</c:v>
                </c:pt>
                <c:pt idx="538">
                  <c:v>9.0261076142726551E-4</c:v>
                </c:pt>
                <c:pt idx="539">
                  <c:v>9.0079174632495926E-4</c:v>
                </c:pt>
                <c:pt idx="540">
                  <c:v>8.9894181250068826E-4</c:v>
                </c:pt>
                <c:pt idx="541">
                  <c:v>8.9706238594896767E-4</c:v>
                </c:pt>
                <c:pt idx="542">
                  <c:v>8.951549276819033E-4</c:v>
                </c:pt>
                <c:pt idx="543">
                  <c:v>8.9322093340989909E-4</c:v>
                </c:pt>
                <c:pt idx="544">
                  <c:v>8.9126193319821365E-4</c:v>
                </c:pt>
                <c:pt idx="545">
                  <c:v>8.8927949109840715E-4</c:v>
                </c:pt>
                <c:pt idx="546">
                  <c:v>8.8727520475375928E-4</c:v>
                </c:pt>
                <c:pt idx="547">
                  <c:v>8.8525070497773761E-4</c:v>
                </c:pt>
                <c:pt idx="548">
                  <c:v>8.8320765530461483E-4</c:v>
                </c:pt>
                <c:pt idx="549">
                  <c:v>8.8114775151135086E-4</c:v>
                </c:pt>
                <c:pt idx="550">
                  <c:v>8.7907272110987554E-4</c:v>
                </c:pt>
                <c:pt idx="551">
                  <c:v>8.7698432280892806E-4</c:v>
                </c:pt>
                <c:pt idx="552">
                  <c:v>8.7488434594463571E-4</c:v>
                </c:pt>
                <c:pt idx="553">
                  <c:v>8.7277460987904049E-4</c:v>
                </c:pt>
                <c:pt idx="554">
                  <c:v>8.7065696336580676E-4</c:v>
                </c:pt>
                <c:pt idx="555">
                  <c:v>8.6853328388238494E-4</c:v>
                </c:pt>
                <c:pt idx="556">
                  <c:v>8.6640547692792629E-4</c:v>
                </c:pt>
                <c:pt idx="557">
                  <c:v>8.6427547528629357E-4</c:v>
                </c:pt>
                <c:pt idx="558">
                  <c:v>8.6214523825353792E-4</c:v>
                </c:pt>
                <c:pt idx="559">
                  <c:v>8.6001675082926249E-4</c:v>
                </c:pt>
                <c:pt idx="560">
                  <c:v>8.5789202287133099E-4</c:v>
                </c:pt>
                <c:pt idx="561">
                  <c:v>8.5577308821342549E-4</c:v>
                </c:pt>
                <c:pt idx="562">
                  <c:v>8.5366200374500619E-4</c:v>
                </c:pt>
                <c:pt idx="563">
                  <c:v>8.5156084845327477E-4</c:v>
                </c:pt>
                <c:pt idx="564">
                  <c:v>8.4947172242678818E-4</c:v>
                </c:pt>
                <c:pt idx="565">
                  <c:v>8.4739674582043985E-4</c:v>
                </c:pt>
                <c:pt idx="566">
                  <c:v>8.4533805778155553E-4</c:v>
                </c:pt>
                <c:pt idx="567">
                  <c:v>8.4329781533693687E-4</c:v>
                </c:pt>
                <c:pt idx="568">
                  <c:v>8.4127819224071769E-4</c:v>
                </c:pt>
                <c:pt idx="569">
                  <c:v>8.3928137778298121E-4</c:v>
                </c:pt>
                <c:pt idx="570">
                  <c:v>8.3730957555913622E-4</c:v>
                </c:pt>
                <c:pt idx="571">
                  <c:v>8.3536500220011631E-4</c:v>
                </c:pt>
                <c:pt idx="572">
                  <c:v>8.3344988606354122E-4</c:v>
                </c:pt>
                <c:pt idx="573">
                  <c:v>8.3156646588603011E-4</c:v>
                </c:pt>
                <c:pt idx="574">
                  <c:v>8.2971698939694532E-4</c:v>
                </c:pt>
                <c:pt idx="575">
                  <c:v>8.2790371189389751E-4</c:v>
                </c:pt>
                <c:pt idx="576">
                  <c:v>8.261288947804267E-4</c:v>
                </c:pt>
                <c:pt idx="577">
                  <c:v>8.2439480406634063E-4</c:v>
                </c:pt>
                <c:pt idx="578">
                  <c:v>8.2270370883126521E-4</c:v>
                </c:pt>
                <c:pt idx="579">
                  <c:v>8.2105787965203929E-4</c:v>
                </c:pt>
                <c:pt idx="580">
                  <c:v>8.1945958699465755E-4</c:v>
                </c:pt>
                <c:pt idx="581">
                  <c:v>8.1791109957154312E-4</c:v>
                </c:pt>
                <c:pt idx="582">
                  <c:v>8.1641468266500732E-4</c:v>
                </c:pt>
                <c:pt idx="583">
                  <c:v>8.1497259641783099E-4</c:v>
                </c:pt>
                <c:pt idx="584">
                  <c:v>8.1358709409197569E-4</c:v>
                </c:pt>
                <c:pt idx="585">
                  <c:v>8.1226042029651578E-4</c:v>
                </c:pt>
                <c:pt idx="586">
                  <c:v>8.109948091859525E-4</c:v>
                </c:pt>
                <c:pt idx="587">
                  <c:v>8.0979248263015518E-4</c:v>
                </c:pt>
                <c:pt idx="588">
                  <c:v>8.0865564835724336E-4</c:v>
                </c:pt>
                <c:pt idx="589">
                  <c:v>8.0758649807080628E-4</c:v>
                </c:pt>
                <c:pt idx="590">
                  <c:v>8.0658720554292837E-4</c:v>
                </c:pt>
                <c:pt idx="591">
                  <c:v>8.0565992468456429E-4</c:v>
                </c:pt>
                <c:pt idx="592">
                  <c:v>8.0480678759488084E-4</c:v>
                </c:pt>
                <c:pt idx="593">
                  <c:v>8.0402990259125678E-4</c:v>
                </c:pt>
                <c:pt idx="594">
                  <c:v>8.0333135222170299E-4</c:v>
                </c:pt>
                <c:pt idx="595">
                  <c:v>8.0271319126153247E-4</c:v>
                </c:pt>
                <c:pt idx="596">
                  <c:v>8.0217744469618347E-4</c:v>
                </c:pt>
                <c:pt idx="597">
                  <c:v>8.0172610569216303E-4</c:v>
                </c:pt>
                <c:pt idx="598">
                  <c:v>8.0136113355814176E-4</c:v>
                </c:pt>
                <c:pt idx="599">
                  <c:v>8.0108445169829864E-4</c:v>
                </c:pt>
                <c:pt idx="600">
                  <c:v>8.008979455600702E-4</c:v>
                </c:pt>
                <c:pt idx="601">
                  <c:v>8.0080346057852291E-4</c:v>
                </c:pt>
                <c:pt idx="602">
                  <c:v>8.00802800119618E-4</c:v>
                </c:pt>
                <c:pt idx="603">
                  <c:v>8.0089772342469717E-4</c:v>
                </c:pt>
                <c:pt idx="604">
                  <c:v>8.0108994355856521E-4</c:v>
                </c:pt>
                <c:pt idx="605">
                  <c:v>8.0138112536359569E-4</c:v>
                </c:pt>
                <c:pt idx="606">
                  <c:v>8.0177288342232875E-4</c:v>
                </c:pt>
                <c:pt idx="607">
                  <c:v>8.0226678003107602E-4</c:v>
                </c:pt>
                <c:pt idx="608">
                  <c:v>8.0286432318708292E-4</c:v>
                </c:pt>
                <c:pt idx="609">
                  <c:v>8.0356696459183492E-4</c:v>
                </c:pt>
                <c:pt idx="610">
                  <c:v>8.0437609767312814E-4</c:v>
                </c:pt>
                <c:pt idx="611">
                  <c:v>8.0529305562855027E-4</c:v>
                </c:pt>
                <c:pt idx="612">
                  <c:v>8.0631910949304365E-4</c:v>
                </c:pt>
                <c:pt idx="613">
                  <c:v>8.0745546623324385E-4</c:v>
                </c:pt>
                <c:pt idx="614">
                  <c:v>8.0870326687130145E-4</c:v>
                </c:pt>
                <c:pt idx="615">
                  <c:v>8.100635846409089E-4</c:v>
                </c:pt>
                <c:pt idx="616">
                  <c:v>8.1153742317826454E-4</c:v>
                </c:pt>
                <c:pt idx="617">
                  <c:v>8.131257147507029E-4</c:v>
                </c:pt>
                <c:pt idx="618">
                  <c:v>8.1482931852573225E-4</c:v>
                </c:pt>
                <c:pt idx="619">
                  <c:v>8.1664901888320286E-4</c:v>
                </c:pt>
                <c:pt idx="620">
                  <c:v>8.1858552377332932E-4</c:v>
                </c:pt>
                <c:pt idx="621">
                  <c:v>8.2063946312327428E-4</c:v>
                </c:pt>
                <c:pt idx="622">
                  <c:v>8.2281138729497941E-4</c:v>
                </c:pt>
                <c:pt idx="623">
                  <c:v>8.2510176559691297E-4</c:v>
                </c:pt>
                <c:pt idx="624">
                  <c:v>8.2751098485237104E-4</c:v>
                </c:pt>
                <c:pt idx="625">
                  <c:v>8.3003934802693819E-4</c:v>
                </c:pt>
                <c:pt idx="626">
                  <c:v>8.3268707291767855E-4</c:v>
                </c:pt>
                <c:pt idx="627">
                  <c:v>8.3545429090658486E-4</c:v>
                </c:pt>
                <c:pt idx="628">
                  <c:v>8.3834104578076735E-4</c:v>
                </c:pt>
                <c:pt idx="629">
                  <c:v>8.4134729262181403E-4</c:v>
                </c:pt>
                <c:pt idx="630">
                  <c:v>8.4447289676669896E-4</c:v>
                </c:pt>
                <c:pt idx="631">
                  <c:v>8.477176328425505E-4</c:v>
                </c:pt>
                <c:pt idx="632">
                  <c:v>8.5108118387753435E-4</c:v>
                </c:pt>
                <c:pt idx="633">
                  <c:v>8.5456314049002892E-4</c:v>
                </c:pt>
                <c:pt idx="634">
                  <c:v>8.5816300015820386E-4</c:v>
                </c:pt>
                <c:pt idx="635">
                  <c:v>8.6188016657202612E-4</c:v>
                </c:pt>
                <c:pt idx="636">
                  <c:v>8.6571394906964649E-4</c:v>
                </c:pt>
                <c:pt idx="637">
                  <c:v>8.6966356216001722E-4</c:v>
                </c:pt>
                <c:pt idx="638">
                  <c:v>8.7372812513351688E-4</c:v>
                </c:pt>
                <c:pt idx="639">
                  <c:v>8.7790666176225168E-4</c:v>
                </c:pt>
                <c:pt idx="640">
                  <c:v>8.8219810009160596E-4</c:v>
                </c:pt>
                <c:pt idx="641">
                  <c:v>8.8660127232451503E-4</c:v>
                </c:pt>
                <c:pt idx="642">
                  <c:v>8.9111491479982187E-4</c:v>
                </c:pt>
                <c:pt idx="643">
                  <c:v>8.9573766806597241E-4</c:v>
                </c:pt>
                <c:pt idx="644">
                  <c:v>9.004680770511894E-4</c:v>
                </c:pt>
                <c:pt idx="645">
                  <c:v>9.0530459133114345E-4</c:v>
                </c:pt>
                <c:pt idx="646">
                  <c:v>9.1024556549503227E-4</c:v>
                </c:pt>
                <c:pt idx="647">
                  <c:v>9.1528925961083306E-4</c:v>
                </c:pt>
                <c:pt idx="648">
                  <c:v>9.2043383979039577E-4</c:v>
                </c:pt>
                <c:pt idx="649">
                  <c:v>9.2567737885488742E-4</c:v>
                </c:pt>
                <c:pt idx="650">
                  <c:v>9.3101785710100033E-4</c:v>
                </c:pt>
                <c:pt idx="651">
                  <c:v>9.3645316316815798E-4</c:v>
                </c:pt>
                <c:pt idx="652">
                  <c:v>9.4198109500687091E-4</c:v>
                </c:pt>
                <c:pt idx="653">
                  <c:v>9.4759936094820267E-4</c:v>
                </c:pt>
                <c:pt idx="654">
                  <c:v>9.5330558087423282E-4</c:v>
                </c:pt>
                <c:pt idx="655">
                  <c:v>9.590972874891782E-4</c:v>
                </c:pt>
                <c:pt idx="656">
                  <c:v>9.6497192769078532E-4</c:v>
                </c:pt>
                <c:pt idx="657">
                  <c:v>9.7092686404140309E-4</c:v>
                </c:pt>
                <c:pt idx="658">
                  <c:v>9.769593763380084E-4</c:v>
                </c:pt>
                <c:pt idx="659">
                  <c:v>9.8306666328034286E-4</c:v>
                </c:pt>
                <c:pt idx="660">
                  <c:v>9.8924584423616484E-4</c:v>
                </c:pt>
                <c:pt idx="661">
                  <c:v>9.9549396110244228E-4</c:v>
                </c:pt>
                <c:pt idx="662">
                  <c:v>1.0018079802612348E-3</c:v>
                </c:pt>
                <c:pt idx="663">
                  <c:v>1.0081847946288149E-3</c:v>
                </c:pt>
                <c:pt idx="664">
                  <c:v>1.0146212257964463E-3</c:v>
                </c:pt>
                <c:pt idx="665">
                  <c:v>1.0211140262611548E-3</c:v>
                </c:pt>
                <c:pt idx="666">
                  <c:v>1.0276598817445838E-3</c:v>
                </c:pt>
                <c:pt idx="667">
                  <c:v>1.0342554135979874E-3</c:v>
                </c:pt>
                <c:pt idx="668">
                  <c:v>1.0408971812912347E-3</c:v>
                </c:pt>
                <c:pt idx="669">
                  <c:v>1.047581684983532E-3</c:v>
                </c:pt>
                <c:pt idx="670">
                  <c:v>1.0543053681735474E-3</c:v>
                </c:pt>
                <c:pt idx="671">
                  <c:v>1.0610646204263427E-3</c:v>
                </c:pt>
                <c:pt idx="672">
                  <c:v>1.0678557801745373E-3</c:v>
                </c:pt>
                <c:pt idx="673">
                  <c:v>1.0746751375908848E-3</c:v>
                </c:pt>
                <c:pt idx="674">
                  <c:v>1.0815189375294367E-3</c:v>
                </c:pt>
                <c:pt idx="675">
                  <c:v>1.088383382532239E-3</c:v>
                </c:pt>
                <c:pt idx="676">
                  <c:v>1.0952646358985008E-3</c:v>
                </c:pt>
                <c:pt idx="677">
                  <c:v>1.1021588248129577E-3</c:v>
                </c:pt>
                <c:pt idx="678">
                  <c:v>1.1090620435301743E-3</c:v>
                </c:pt>
                <c:pt idx="679">
                  <c:v>1.1159703566113099E-3</c:v>
                </c:pt>
                <c:pt idx="680">
                  <c:v>1.1228798022098426E-3</c:v>
                </c:pt>
                <c:pt idx="681">
                  <c:v>1.1297863954026781E-3</c:v>
                </c:pt>
                <c:pt idx="682">
                  <c:v>1.1366861315628813E-3</c:v>
                </c:pt>
                <c:pt idx="683">
                  <c:v>1.1435749897703194E-3</c:v>
                </c:pt>
                <c:pt idx="684">
                  <c:v>1.1504489362563499E-3</c:v>
                </c:pt>
                <c:pt idx="685">
                  <c:v>1.1573039278786103E-3</c:v>
                </c:pt>
                <c:pt idx="686">
                  <c:v>1.1641359156219669E-3</c:v>
                </c:pt>
                <c:pt idx="687">
                  <c:v>1.1709408481215438E-3</c:v>
                </c:pt>
                <c:pt idx="688">
                  <c:v>1.1777146752037695E-3</c:v>
                </c:pt>
                <c:pt idx="689">
                  <c:v>1.1844533514413001E-3</c:v>
                </c:pt>
                <c:pt idx="690">
                  <c:v>1.1911528397176188E-3</c:v>
                </c:pt>
                <c:pt idx="691">
                  <c:v>1.1978091147970987E-3</c:v>
                </c:pt>
                <c:pt idx="692">
                  <c:v>1.2044181668963464E-3</c:v>
                </c:pt>
                <c:pt idx="693">
                  <c:v>1.2109760052524776E-3</c:v>
                </c:pt>
                <c:pt idx="694">
                  <c:v>1.2174786616841143E-3</c:v>
                </c:pt>
                <c:pt idx="695">
                  <c:v>1.2239221941407852E-3</c:v>
                </c:pt>
                <c:pt idx="696">
                  <c:v>1.2303026902364734E-3</c:v>
                </c:pt>
                <c:pt idx="697">
                  <c:v>1.2366162707629805E-3</c:v>
                </c:pt>
                <c:pt idx="698">
                  <c:v>1.242859093178908E-3</c:v>
                </c:pt>
                <c:pt idx="699">
                  <c:v>1.2490273550699242E-3</c:v>
                </c:pt>
                <c:pt idx="700">
                  <c:v>1.2551172975761608E-3</c:v>
                </c:pt>
                <c:pt idx="701">
                  <c:v>1.261125208782494E-3</c:v>
                </c:pt>
                <c:pt idx="702">
                  <c:v>1.2670474270675689E-3</c:v>
                </c:pt>
                <c:pt idx="703">
                  <c:v>1.2728803444074857E-3</c:v>
                </c:pt>
                <c:pt idx="704">
                  <c:v>1.2786204096299899E-3</c:v>
                </c:pt>
                <c:pt idx="705">
                  <c:v>1.2842641316152879E-3</c:v>
                </c:pt>
                <c:pt idx="706">
                  <c:v>1.2898080824394363E-3</c:v>
                </c:pt>
                <c:pt idx="707">
                  <c:v>1.2952489004564923E-3</c:v>
                </c:pt>
                <c:pt idx="708">
                  <c:v>1.3005832933156193E-3</c:v>
                </c:pt>
                <c:pt idx="709">
                  <c:v>1.3058080409093908E-3</c:v>
                </c:pt>
                <c:pt idx="710">
                  <c:v>1.3109199982497106E-3</c:v>
                </c:pt>
                <c:pt idx="711">
                  <c:v>1.3159160982678299E-3</c:v>
                </c:pt>
                <c:pt idx="712">
                  <c:v>1.3207933545349312E-3</c:v>
                </c:pt>
                <c:pt idx="713">
                  <c:v>1.3255488639000433E-3</c:v>
                </c:pt>
                <c:pt idx="714">
                  <c:v>1.3301798090420485E-3</c:v>
                </c:pt>
                <c:pt idx="715">
                  <c:v>1.334683460932593E-3</c:v>
                </c:pt>
                <c:pt idx="716">
                  <c:v>1.3390571812070505E-3</c:v>
                </c:pt>
                <c:pt idx="717">
                  <c:v>1.3432984244405042E-3</c:v>
                </c:pt>
                <c:pt idx="718">
                  <c:v>1.3474047403261896E-3</c:v>
                </c:pt>
                <c:pt idx="719">
                  <c:v>1.35137377575365E-3</c:v>
                </c:pt>
                <c:pt idx="720">
                  <c:v>1.3552032767842142E-3</c:v>
                </c:pt>
                <c:pt idx="721">
                  <c:v>1.3588910905214554E-3</c:v>
                </c:pt>
                <c:pt idx="722">
                  <c:v>1.3624351668744183E-3</c:v>
                </c:pt>
                <c:pt idx="723">
                  <c:v>1.3658335602116517E-3</c:v>
                </c:pt>
                <c:pt idx="724">
                  <c:v>1.3690844309040781E-3</c:v>
                </c:pt>
                <c:pt idx="725">
                  <c:v>1.3721860467550231E-3</c:v>
                </c:pt>
                <c:pt idx="726">
                  <c:v>1.3751367843158383E-3</c:v>
                </c:pt>
                <c:pt idx="727">
                  <c:v>1.3779351300856489E-3</c:v>
                </c:pt>
                <c:pt idx="728">
                  <c:v>1.3805796815940371E-3</c:v>
                </c:pt>
                <c:pt idx="729">
                  <c:v>1.3830691483654957E-3</c:v>
                </c:pt>
                <c:pt idx="730">
                  <c:v>1.3854023527648319E-3</c:v>
                </c:pt>
                <c:pt idx="731">
                  <c:v>1.3875782307226042E-3</c:v>
                </c:pt>
                <c:pt idx="732">
                  <c:v>1.3895958323401393E-3</c:v>
                </c:pt>
                <c:pt idx="733">
                  <c:v>1.3914543223736316E-3</c:v>
                </c:pt>
                <c:pt idx="734">
                  <c:v>1.3931529805970197E-3</c:v>
                </c:pt>
                <c:pt idx="735">
                  <c:v>1.3946912020436513E-3</c:v>
                </c:pt>
                <c:pt idx="736">
                  <c:v>1.3960684971266973E-3</c:v>
                </c:pt>
                <c:pt idx="737">
                  <c:v>1.3972844916385978E-3</c:v>
                </c:pt>
                <c:pt idx="738">
                  <c:v>1.3983389266299503E-3</c:v>
                </c:pt>
                <c:pt idx="739">
                  <c:v>1.3992316581683973E-3</c:v>
                </c:pt>
                <c:pt idx="740">
                  <c:v>1.3999626569781872E-3</c:v>
                </c:pt>
                <c:pt idx="741">
                  <c:v>1.4005320079614105E-3</c:v>
                </c:pt>
                <c:pt idx="742">
                  <c:v>1.4009399096018404E-3</c:v>
                </c:pt>
                <c:pt idx="743">
                  <c:v>1.4011866732526429E-3</c:v>
                </c:pt>
                <c:pt idx="744">
                  <c:v>1.4012727223093623E-3</c:v>
                </c:pt>
                <c:pt idx="745">
                  <c:v>1.4011985912695483E-3</c:v>
                </c:pt>
                <c:pt idx="746">
                  <c:v>1.4009649246808939E-3</c:v>
                </c:pt>
                <c:pt idx="747">
                  <c:v>1.4005724759794862E-3</c:v>
                </c:pt>
                <c:pt idx="748">
                  <c:v>1.4000221062202799E-3</c:v>
                </c:pt>
                <c:pt idx="749">
                  <c:v>1.3993147827017871E-3</c:v>
                </c:pt>
                <c:pt idx="750">
                  <c:v>1.3984515774873008E-3</c:v>
                </c:pt>
                <c:pt idx="751">
                  <c:v>1.3974336658248638E-3</c:v>
                </c:pt>
                <c:pt idx="752">
                  <c:v>1.3962623244686652E-3</c:v>
                </c:pt>
                <c:pt idx="753">
                  <c:v>1.3949389299043055E-3</c:v>
                </c:pt>
                <c:pt idx="754">
                  <c:v>1.3934649564807339E-3</c:v>
                </c:pt>
                <c:pt idx="755">
                  <c:v>1.3918419744517079E-3</c:v>
                </c:pt>
                <c:pt idx="756">
                  <c:v>1.3900716479296705E-3</c:v>
                </c:pt>
                <c:pt idx="757">
                  <c:v>1.3881557327551468E-3</c:v>
                </c:pt>
                <c:pt idx="758">
                  <c:v>1.3860960742847913E-3</c:v>
                </c:pt>
                <c:pt idx="759">
                  <c:v>1.3838946051013357E-3</c:v>
                </c:pt>
                <c:pt idx="760">
                  <c:v>1.3815533426487184E-3</c:v>
                </c:pt>
                <c:pt idx="761">
                  <c:v>1.3790743867959159E-3</c:v>
                </c:pt>
                <c:pt idx="762">
                  <c:v>1.3764599173328165E-3</c:v>
                </c:pt>
                <c:pt idx="763">
                  <c:v>1.3737121914018352E-3</c:v>
                </c:pt>
                <c:pt idx="764">
                  <c:v>1.3708335408687841E-3</c:v>
                </c:pt>
                <c:pt idx="765">
                  <c:v>1.367826369636727E-3</c:v>
                </c:pt>
                <c:pt idx="766">
                  <c:v>1.3646931509065235E-3</c:v>
                </c:pt>
                <c:pt idx="767">
                  <c:v>1.3614364243878783E-3</c:v>
                </c:pt>
                <c:pt idx="768">
                  <c:v>1.3580587934646387E-3</c:v>
                </c:pt>
                <c:pt idx="769">
                  <c:v>1.3545629223182744E-3</c:v>
                </c:pt>
                <c:pt idx="770">
                  <c:v>1.3509515330132956E-3</c:v>
                </c:pt>
                <c:pt idx="771">
                  <c:v>1.3472274025486631E-3</c:v>
                </c:pt>
                <c:pt idx="772">
                  <c:v>1.3433933598789429E-3</c:v>
                </c:pt>
                <c:pt idx="773">
                  <c:v>1.3394522829092211E-3</c:v>
                </c:pt>
                <c:pt idx="774">
                  <c:v>1.3354070954676662E-3</c:v>
                </c:pt>
                <c:pt idx="775">
                  <c:v>1.3312607642596344E-3</c:v>
                </c:pt>
                <c:pt idx="776">
                  <c:v>1.3270162958072752E-3</c:v>
                </c:pt>
                <c:pt idx="777">
                  <c:v>1.3226767333784986E-3</c:v>
                </c:pt>
                <c:pt idx="778">
                  <c:v>1.3182451539091151E-3</c:v>
                </c:pt>
                <c:pt idx="779">
                  <c:v>1.3137246649221456E-3</c:v>
                </c:pt>
                <c:pt idx="780">
                  <c:v>1.3091184014478929E-3</c:v>
                </c:pt>
                <c:pt idx="781">
                  <c:v>1.3044295229487426E-3</c:v>
                </c:pt>
                <c:pt idx="782">
                  <c:v>1.2996612102523092E-3</c:v>
                </c:pt>
                <c:pt idx="783">
                  <c:v>1.2948166624965987E-3</c:v>
                </c:pt>
                <c:pt idx="784">
                  <c:v>1.289899094090867E-3</c:v>
                </c:pt>
                <c:pt idx="785">
                  <c:v>1.2849117316956727E-3</c:v>
                </c:pt>
                <c:pt idx="786">
                  <c:v>1.2798578112256755E-3</c:v>
                </c:pt>
                <c:pt idx="787">
                  <c:v>1.274740574878534E-3</c:v>
                </c:pt>
                <c:pt idx="788">
                  <c:v>1.26956326819333E-3</c:v>
                </c:pt>
                <c:pt idx="789">
                  <c:v>1.2643291371417266E-3</c:v>
                </c:pt>
                <c:pt idx="790">
                  <c:v>1.2590414252550829E-3</c:v>
                </c:pt>
                <c:pt idx="791">
                  <c:v>1.2537033707906253E-3</c:v>
                </c:pt>
                <c:pt idx="792">
                  <c:v>1.2483182039396794E-3</c:v>
                </c:pt>
                <c:pt idx="793">
                  <c:v>1.2428891440808445E-3</c:v>
                </c:pt>
                <c:pt idx="794">
                  <c:v>1.2374193970810046E-3</c:v>
                </c:pt>
                <c:pt idx="795">
                  <c:v>1.2319121526468222E-3</c:v>
                </c:pt>
                <c:pt idx="796">
                  <c:v>1.2263705817293421E-3</c:v>
                </c:pt>
                <c:pt idx="797">
                  <c:v>1.2207978339842458E-3</c:v>
                </c:pt>
                <c:pt idx="798">
                  <c:v>1.2151970352901038E-3</c:v>
                </c:pt>
                <c:pt idx="799">
                  <c:v>1.2095712853269099E-3</c:v>
                </c:pt>
                <c:pt idx="800">
                  <c:v>1.2039236552171284E-3</c:v>
                </c:pt>
                <c:pt idx="801">
                  <c:v>1.1982571852312131E-3</c:v>
                </c:pt>
                <c:pt idx="802">
                  <c:v>1.1925748825595914E-3</c:v>
                </c:pt>
                <c:pt idx="803">
                  <c:v>1.1868797191529148E-3</c:v>
                </c:pt>
                <c:pt idx="804">
                  <c:v>1.1811746296322627E-3</c:v>
                </c:pt>
                <c:pt idx="805">
                  <c:v>1.175462509270849E-3</c:v>
                </c:pt>
                <c:pt idx="806">
                  <c:v>1.1697462120487394E-3</c:v>
                </c:pt>
                <c:pt idx="807">
                  <c:v>1.1640285487818246E-3</c:v>
                </c:pt>
                <c:pt idx="808">
                  <c:v>1.1583122853263052E-3</c:v>
                </c:pt>
                <c:pt idx="809">
                  <c:v>1.1526001408597403E-3</c:v>
                </c:pt>
                <c:pt idx="810">
                  <c:v>1.1468947862396316E-3</c:v>
                </c:pt>
                <c:pt idx="811">
                  <c:v>1.1411988424403349E-3</c:v>
                </c:pt>
                <c:pt idx="812">
                  <c:v>1.1355148790690396E-3</c:v>
                </c:pt>
                <c:pt idx="813">
                  <c:v>1.1298454129613845E-3</c:v>
                </c:pt>
                <c:pt idx="814">
                  <c:v>1.1241929068571577E-3</c:v>
                </c:pt>
                <c:pt idx="815">
                  <c:v>1.1185597681564537E-3</c:v>
                </c:pt>
                <c:pt idx="816">
                  <c:v>1.1129483477564728E-3</c:v>
                </c:pt>
                <c:pt idx="817">
                  <c:v>1.107360938969081E-3</c:v>
                </c:pt>
                <c:pt idx="818">
                  <c:v>1.1017997765191286E-3</c:v>
                </c:pt>
                <c:pt idx="819">
                  <c:v>1.0962670356233783E-3</c:v>
                </c:pt>
                <c:pt idx="820">
                  <c:v>1.090764831149821E-3</c:v>
                </c:pt>
                <c:pt idx="821">
                  <c:v>1.0852952168570039E-3</c:v>
                </c:pt>
                <c:pt idx="822">
                  <c:v>1.0798601847129608E-3</c:v>
                </c:pt>
                <c:pt idx="823">
                  <c:v>1.0744616642931264E-3</c:v>
                </c:pt>
                <c:pt idx="824">
                  <c:v>1.069101522256593E-3</c:v>
                </c:pt>
                <c:pt idx="825">
                  <c:v>1.0637815618999796E-3</c:v>
                </c:pt>
                <c:pt idx="826">
                  <c:v>1.05850352278796E-3</c:v>
                </c:pt>
                <c:pt idx="827">
                  <c:v>1.0532690804595981E-3</c:v>
                </c:pt>
                <c:pt idx="828">
                  <c:v>1.0480798462093632E-3</c:v>
                </c:pt>
                <c:pt idx="829">
                  <c:v>1.042937366941741E-3</c:v>
                </c:pt>
                <c:pt idx="830">
                  <c:v>1.0378431250981741E-3</c:v>
                </c:pt>
                <c:pt idx="831">
                  <c:v>1.0327985386550881E-3</c:v>
                </c:pt>
                <c:pt idx="832">
                  <c:v>1.0278049611915669E-3</c:v>
                </c:pt>
                <c:pt idx="833">
                  <c:v>1.0228636820252717E-3</c:v>
                </c:pt>
                <c:pt idx="834">
                  <c:v>1.0179759264150531E-3</c:v>
                </c:pt>
                <c:pt idx="835">
                  <c:v>1.0131428558286914E-3</c:v>
                </c:pt>
                <c:pt idx="836">
                  <c:v>1.0083655682740741E-3</c:v>
                </c:pt>
                <c:pt idx="837">
                  <c:v>1.0036450986921751E-3</c:v>
                </c:pt>
                <c:pt idx="838">
                  <c:v>9.9898241940997706E-4</c:v>
                </c:pt>
                <c:pt idx="839">
                  <c:v>9.943784406516009E-4</c:v>
                </c:pt>
                <c:pt idx="840">
                  <c:v>9.8983401110574001E-4</c:v>
                </c:pt>
                <c:pt idx="841">
                  <c:v>9.8534991854749843E-4</c:v>
                </c:pt>
                <c:pt idx="842">
                  <c:v>9.8092689051270743E-4</c:v>
                </c:pt>
                <c:pt idx="843">
                  <c:v>9.765655950226956E-4</c:v>
                </c:pt>
                <c:pt idx="844">
                  <c:v>9.7226664135756846E-4</c:v>
                </c:pt>
                <c:pt idx="845">
                  <c:v>9.6803058087588639E-4</c:v>
                </c:pt>
                <c:pt idx="846">
                  <c:v>9.6385790787872753E-4</c:v>
                </c:pt>
                <c:pt idx="847">
                  <c:v>9.5974906051603552E-4</c:v>
                </c:pt>
                <c:pt idx="848">
                  <c:v>9.5570442173314551E-4</c:v>
                </c:pt>
                <c:pt idx="849">
                  <c:v>9.5172432025539505E-4</c:v>
                </c:pt>
                <c:pt idx="850">
                  <c:v>9.4780903160866813E-4</c:v>
                </c:pt>
                <c:pt idx="851">
                  <c:v>9.4395877917379564E-4</c:v>
                </c:pt>
                <c:pt idx="852">
                  <c:v>9.4017373527262879E-4</c:v>
                </c:pt>
                <c:pt idx="853">
                  <c:v>9.3645402228370415E-4</c:v>
                </c:pt>
                <c:pt idx="854">
                  <c:v>9.3279971378535547E-4</c:v>
                </c:pt>
                <c:pt idx="855">
                  <c:v>9.2921083572417181E-4</c:v>
                </c:pt>
                <c:pt idx="856">
                  <c:v>9.2568736760669304E-4</c:v>
                </c:pt>
                <c:pt idx="857">
                  <c:v>9.2222924371227095E-4</c:v>
                </c:pt>
                <c:pt idx="858">
                  <c:v>9.1883635432502106E-4</c:v>
                </c:pt>
                <c:pt idx="859">
                  <c:v>9.1550854698281353E-4</c:v>
                </c:pt>
                <c:pt idx="860">
                  <c:v>9.1224562774129775E-4</c:v>
                </c:pt>
                <c:pt idx="861">
                  <c:v>9.0904736245095246E-4</c:v>
                </c:pt>
                <c:pt idx="862">
                  <c:v>9.0591347804519756E-4</c:v>
                </c:pt>
                <c:pt idx="863">
                  <c:v>9.0284366383764031E-4</c:v>
                </c:pt>
                <c:pt idx="864">
                  <c:v>8.9983757282654684E-4</c:v>
                </c:pt>
                <c:pt idx="865">
                  <c:v>8.9689482300467729E-4</c:v>
                </c:pt>
                <c:pt idx="866">
                  <c:v>8.9401499867267781E-4</c:v>
                </c:pt>
                <c:pt idx="867">
                  <c:v>8.9119765175421379E-4</c:v>
                </c:pt>
                <c:pt idx="868">
                  <c:v>8.8844230311112705E-4</c:v>
                </c:pt>
                <c:pt idx="869">
                  <c:v>8.8574844385691433E-4</c:v>
                </c:pt>
                <c:pt idx="870">
                  <c:v>8.8311553666687193E-4</c:v>
                </c:pt>
                <c:pt idx="871">
                  <c:v>8.8054301708330874E-4</c:v>
                </c:pt>
                <c:pt idx="872">
                  <c:v>8.7803029481427284E-4</c:v>
                </c:pt>
                <c:pt idx="873">
                  <c:v>8.7557675502428624E-4</c:v>
                </c:pt>
                <c:pt idx="874">
                  <c:v>8.7318175961563808E-4</c:v>
                </c:pt>
                <c:pt idx="875">
                  <c:v>8.7084464849883814E-4</c:v>
                </c:pt>
                <c:pt idx="876">
                  <c:v>8.6856474085088297E-4</c:v>
                </c:pt>
                <c:pt idx="877">
                  <c:v>8.6634133636004698E-4</c:v>
                </c:pt>
                <c:pt idx="878">
                  <c:v>8.6417371645596051E-4</c:v>
                </c:pt>
                <c:pt idx="879">
                  <c:v>8.6206114552379626E-4</c:v>
                </c:pt>
                <c:pt idx="880">
                  <c:v>8.6000287210144207E-4</c:v>
                </c:pt>
                <c:pt idx="881">
                  <c:v>8.5799813005858847E-4</c:v>
                </c:pt>
                <c:pt idx="882">
                  <c:v>8.560461397567285E-4</c:v>
                </c:pt>
                <c:pt idx="883">
                  <c:v>8.5414610918910921E-4</c:v>
                </c:pt>
                <c:pt idx="884">
                  <c:v>8.522972350997434E-4</c:v>
                </c:pt>
                <c:pt idx="885">
                  <c:v>8.5049870408064046E-4</c:v>
                </c:pt>
                <c:pt idx="886">
                  <c:v>8.4874969364647499E-4</c:v>
                </c:pt>
                <c:pt idx="887">
                  <c:v>8.4704937328596637E-4</c:v>
                </c:pt>
                <c:pt idx="888">
                  <c:v>8.4539690548929834E-4</c:v>
                </c:pt>
                <c:pt idx="889">
                  <c:v>8.4379144675096715E-4</c:v>
                </c:pt>
                <c:pt idx="890">
                  <c:v>8.422321485474938E-4</c:v>
                </c:pt>
                <c:pt idx="891">
                  <c:v>8.4071815828950147E-4</c:v>
                </c:pt>
                <c:pt idx="892">
                  <c:v>8.3924862024769935E-4</c:v>
                </c:pt>
                <c:pt idx="893">
                  <c:v>8.3782267645238142E-4</c:v>
                </c:pt>
                <c:pt idx="894">
                  <c:v>8.3643946756608667E-4</c:v>
                </c:pt>
                <c:pt idx="895">
                  <c:v>8.3509813372913014E-4</c:v>
                </c:pt>
                <c:pt idx="896">
                  <c:v>8.3379781537775463E-4</c:v>
                </c:pt>
                <c:pt idx="897">
                  <c:v>8.3253765403470785E-4</c:v>
                </c:pt>
                <c:pt idx="898">
                  <c:v>8.3131679307209597E-4</c:v>
                </c:pt>
                <c:pt idx="899">
                  <c:v>8.3013437844640936E-4</c:v>
                </c:pt>
                <c:pt idx="900">
                  <c:v>8.2898955940566158E-4</c:v>
                </c:pt>
                <c:pt idx="901">
                  <c:v>8.278814891686311E-4</c:v>
                </c:pt>
                <c:pt idx="902">
                  <c:v>8.2680932557623174E-4</c:v>
                </c:pt>
                <c:pt idx="903">
                  <c:v>8.2577223171508148E-4</c:v>
                </c:pt>
                <c:pt idx="904">
                  <c:v>8.2476937651338128E-4</c:v>
                </c:pt>
                <c:pt idx="905">
                  <c:v>8.2379993530925122E-4</c:v>
                </c:pt>
                <c:pt idx="906">
                  <c:v>8.2286309039170677E-4</c:v>
                </c:pt>
                <c:pt idx="907">
                  <c:v>8.2195803151449991E-4</c:v>
                </c:pt>
                <c:pt idx="908">
                  <c:v>8.2108395638307431E-4</c:v>
                </c:pt>
                <c:pt idx="909">
                  <c:v>8.2024007111492609E-4</c:v>
                </c:pt>
                <c:pt idx="910">
                  <c:v>8.1942559067368231E-4</c:v>
                </c:pt>
                <c:pt idx="911">
                  <c:v>8.1863973927724827E-4</c:v>
                </c:pt>
                <c:pt idx="912">
                  <c:v>8.1788175078039696E-4</c:v>
                </c:pt>
                <c:pt idx="913">
                  <c:v>8.1715086903219819E-4</c:v>
                </c:pt>
                <c:pt idx="914">
                  <c:v>8.164463482087165E-4</c:v>
                </c:pt>
                <c:pt idx="915">
                  <c:v>8.157674531214244E-4</c:v>
                </c:pt>
                <c:pt idx="916">
                  <c:v>8.1511345950180121E-4</c:v>
                </c:pt>
                <c:pt idx="917">
                  <c:v>8.1448365426260456E-4</c:v>
                </c:pt>
                <c:pt idx="918">
                  <c:v>8.138773357363278E-4</c:v>
                </c:pt>
                <c:pt idx="919">
                  <c:v>8.1329381389136466E-4</c:v>
                </c:pt>
                <c:pt idx="920">
                  <c:v>8.1273241052642377E-4</c:v>
                </c:pt>
                <c:pt idx="921">
                  <c:v>8.1219245944374649E-4</c:v>
                </c:pt>
                <c:pt idx="922">
                  <c:v>8.1167330660169808E-4</c:v>
                </c:pt>
                <c:pt idx="923">
                  <c:v>8.1117431024730886E-4</c:v>
                </c:pt>
                <c:pt idx="924">
                  <c:v>8.1069484102935471E-4</c:v>
                </c:pt>
                <c:pt idx="925">
                  <c:v>8.1023428209257527E-4</c:v>
                </c:pt>
                <c:pt idx="926">
                  <c:v>8.0979202915363268E-4</c:v>
                </c:pt>
                <c:pt idx="927">
                  <c:v>8.0936749055942388E-4</c:v>
                </c:pt>
                <c:pt idx="928">
                  <c:v>8.0896008732835782E-4</c:v>
                </c:pt>
                <c:pt idx="929">
                  <c:v>8.0856925317522208E-4</c:v>
                </c:pt>
                <c:pt idx="930">
                  <c:v>8.0819443452025445E-4</c:v>
                </c:pt>
                <c:pt idx="931">
                  <c:v>8.0783509048304588E-4</c:v>
                </c:pt>
                <c:pt idx="932">
                  <c:v>8.0749069286189601E-4</c:v>
                </c:pt>
                <c:pt idx="933">
                  <c:v>8.0716072609924347E-4</c:v>
                </c:pt>
                <c:pt idx="934">
                  <c:v>8.068446872337916E-4</c:v>
                </c:pt>
                <c:pt idx="935">
                  <c:v>8.0654208583994457E-4</c:v>
                </c:pt>
                <c:pt idx="936">
                  <c:v>8.0625244395517192E-4</c:v>
                </c:pt>
                <c:pt idx="937">
                  <c:v>8.0597529599590531E-4</c:v>
                </c:pt>
                <c:pt idx="938">
                  <c:v>8.0571018866257564E-4</c:v>
                </c:pt>
                <c:pt idx="939">
                  <c:v>8.0545668083438526E-4</c:v>
                </c:pt>
                <c:pt idx="940">
                  <c:v>8.0521434345440668E-4</c:v>
                </c:pt>
                <c:pt idx="941">
                  <c:v>8.0498275940559308E-4</c:v>
                </c:pt>
                <c:pt idx="942">
                  <c:v>8.0476152337827028E-4</c:v>
                </c:pt>
                <c:pt idx="943">
                  <c:v>8.0455024172968218E-4</c:v>
                </c:pt>
                <c:pt idx="944">
                  <c:v>8.0434853233614303E-4</c:v>
                </c:pt>
                <c:pt idx="945">
                  <c:v>8.0415602443834424E-4</c:v>
                </c:pt>
                <c:pt idx="946">
                  <c:v>8.0397235848035176E-4</c:v>
                </c:pt>
                <c:pt idx="947">
                  <c:v>8.0379718594282112E-4</c:v>
                </c:pt>
                <c:pt idx="948">
                  <c:v>8.0363016917094391E-4</c:v>
                </c:pt>
                <c:pt idx="949">
                  <c:v>8.0347098119762871E-4</c:v>
                </c:pt>
                <c:pt idx="950">
                  <c:v>8.0331930556240831E-4</c:v>
                </c:pt>
                <c:pt idx="951">
                  <c:v>8.0317483612655323E-4</c:v>
                </c:pt>
                <c:pt idx="952">
                  <c:v>8.0303727688485688E-4</c:v>
                </c:pt>
                <c:pt idx="953">
                  <c:v>8.029063417745487E-4</c:v>
                </c:pt>
                <c:pt idx="954">
                  <c:v>8.0278175448177591E-4</c:v>
                </c:pt>
                <c:pt idx="955">
                  <c:v>8.0266324824608451E-4</c:v>
                </c:pt>
                <c:pt idx="956">
                  <c:v>8.0255056566331411E-4</c:v>
                </c:pt>
                <c:pt idx="957">
                  <c:v>8.0244345848731226E-4</c:v>
                </c:pt>
                <c:pt idx="958">
                  <c:v>8.0234168743085641E-4</c:v>
                </c:pt>
                <c:pt idx="959">
                  <c:v>8.0224502196616287E-4</c:v>
                </c:pt>
                <c:pt idx="960">
                  <c:v>8.0215324012534723E-4</c:v>
                </c:pt>
                <c:pt idx="961">
                  <c:v>8.0206612830118699E-4</c:v>
                </c:pt>
                <c:pt idx="962">
                  <c:v>8.0198348104852711E-4</c:v>
                </c:pt>
                <c:pt idx="963">
                  <c:v>8.0190510088665352E-4</c:v>
                </c:pt>
                <c:pt idx="964">
                  <c:v>8.0183079810294941E-4</c:v>
                </c:pt>
                <c:pt idx="965">
                  <c:v>8.017603905581352E-4</c:v>
                </c:pt>
                <c:pt idx="966">
                  <c:v>8.016937034933826E-4</c:v>
                </c:pt>
                <c:pt idx="967">
                  <c:v>8.0163056933957788E-4</c:v>
                </c:pt>
                <c:pt idx="968">
                  <c:v>8.0157082752900239E-4</c:v>
                </c:pt>
                <c:pt idx="969">
                  <c:v>8.0151432430968221E-4</c:v>
                </c:pt>
                <c:pt idx="970">
                  <c:v>8.0146091256265016E-4</c:v>
                </c:pt>
                <c:pt idx="971">
                  <c:v>8.014104516223514E-4</c:v>
                </c:pt>
                <c:pt idx="972">
                  <c:v>8.0136280710041224E-4</c:v>
                </c:pt>
                <c:pt idx="973">
                  <c:v>8.0131785071298417E-4</c:v>
                </c:pt>
                <c:pt idx="974">
                  <c:v>8.0127546011185839E-4</c:v>
                </c:pt>
                <c:pt idx="975">
                  <c:v>8.0123551871954493E-4</c:v>
                </c:pt>
                <c:pt idx="976">
                  <c:v>8.0119791556849192E-4</c:v>
                </c:pt>
                <c:pt idx="977">
                  <c:v>8.0116254514461728E-4</c:v>
                </c:pt>
                <c:pt idx="978">
                  <c:v>8.011293072353122E-4</c:v>
                </c:pt>
                <c:pt idx="979">
                  <c:v>8.0109810678206939E-4</c:v>
                </c:pt>
                <c:pt idx="980">
                  <c:v>8.0106885373787786E-4</c:v>
                </c:pt>
                <c:pt idx="981">
                  <c:v>8.0104146292951965E-4</c:v>
                </c:pt>
                <c:pt idx="982">
                  <c:v>8.0101585392489605E-4</c:v>
                </c:pt>
                <c:pt idx="983">
                  <c:v>8.009919509055001E-4</c:v>
                </c:pt>
                <c:pt idx="984">
                  <c:v>8.0096968254414881E-4</c:v>
                </c:pt>
                <c:pt idx="985">
                  <c:v>8.0094898188807757E-4</c:v>
                </c:pt>
                <c:pt idx="986">
                  <c:v>8.0092978624749487E-4</c:v>
                </c:pt>
                <c:pt idx="987">
                  <c:v>8.0091203708968818E-4</c:v>
                </c:pt>
                <c:pt idx="988">
                  <c:v>8.0089567993876277E-4</c:v>
                </c:pt>
                <c:pt idx="989">
                  <c:v>8.0088066428109434E-4</c:v>
                </c:pt>
                <c:pt idx="990">
                  <c:v>8.008669434765649E-4</c:v>
                </c:pt>
                <c:pt idx="991">
                  <c:v>8.0085447467564833E-4</c:v>
                </c:pt>
                <c:pt idx="992">
                  <c:v>8.008432187424073E-4</c:v>
                </c:pt>
                <c:pt idx="993">
                  <c:v>8.0083314018345581E-4</c:v>
                </c:pt>
                <c:pt idx="994">
                  <c:v>8.0082420708293717E-4</c:v>
                </c:pt>
                <c:pt idx="995">
                  <c:v>8.0081639104356297E-4</c:v>
                </c:pt>
                <c:pt idx="996">
                  <c:v>8.008096671337535E-4</c:v>
                </c:pt>
                <c:pt idx="997">
                  <c:v>8.0080401384091497E-4</c:v>
                </c:pt>
                <c:pt idx="998">
                  <c:v>8.0079941303088428E-4</c:v>
                </c:pt>
                <c:pt idx="999">
                  <c:v>8.0079584991356886E-4</c:v>
                </c:pt>
                <c:pt idx="1000">
                  <c:v>8.0079331301480348E-4</c:v>
                </c:pt>
              </c:numCache>
            </c:numRef>
          </c:yVal>
          <c:smooth val="1"/>
        </c:ser>
        <c:axId val="95834496"/>
        <c:axId val="96486912"/>
      </c:scatterChart>
      <c:valAx>
        <c:axId val="95834496"/>
        <c:scaling>
          <c:orientation val="minMax"/>
          <c:max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x(nm)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96486912"/>
        <c:crosses val="autoZero"/>
        <c:crossBetween val="midCat"/>
      </c:valAx>
      <c:valAx>
        <c:axId val="96486912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Energy(eV)</a:t>
                </a:r>
                <a:endParaRPr lang="ko-KR" altLang="ko-KR" sz="1800" b="1" i="0" baseline="0"/>
              </a:p>
            </c:rich>
          </c:tx>
          <c:layout/>
        </c:title>
        <c:numFmt formatCode="0.00E+00" sourceLinked="1"/>
        <c:majorTickMark val="none"/>
        <c:tickLblPos val="nextTo"/>
        <c:crossAx val="9583449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/>
              <a:t>Finite potential well</a:t>
            </a:r>
            <a:endParaRPr lang="ko-KR" altLang="ko-KR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Perturbation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Sheet1!$D$2:$D$1002</c:f>
              <c:numCache>
                <c:formatCode>0.00E+00</c:formatCode>
                <c:ptCount val="1001"/>
                <c:pt idx="0">
                  <c:v>5.00000023748725E-4</c:v>
                </c:pt>
                <c:pt idx="1">
                  <c:v>5.00000023748725E-4</c:v>
                </c:pt>
                <c:pt idx="2">
                  <c:v>5.00000023748725E-4</c:v>
                </c:pt>
                <c:pt idx="3">
                  <c:v>5.00000023748725E-4</c:v>
                </c:pt>
                <c:pt idx="4">
                  <c:v>5.00000023748725E-4</c:v>
                </c:pt>
                <c:pt idx="5">
                  <c:v>5.00000023748725E-4</c:v>
                </c:pt>
                <c:pt idx="6">
                  <c:v>5.00000023748725E-4</c:v>
                </c:pt>
                <c:pt idx="7">
                  <c:v>5.00000023748725E-4</c:v>
                </c:pt>
                <c:pt idx="8">
                  <c:v>5.00000023748725E-4</c:v>
                </c:pt>
                <c:pt idx="9">
                  <c:v>5.00000023748725E-4</c:v>
                </c:pt>
                <c:pt idx="10">
                  <c:v>5.00000023748725E-4</c:v>
                </c:pt>
                <c:pt idx="11">
                  <c:v>5.00000023748725E-4</c:v>
                </c:pt>
                <c:pt idx="12">
                  <c:v>5.00000023748725E-4</c:v>
                </c:pt>
                <c:pt idx="13">
                  <c:v>5.00000023748725E-4</c:v>
                </c:pt>
                <c:pt idx="14">
                  <c:v>5.00000023748725E-4</c:v>
                </c:pt>
                <c:pt idx="15">
                  <c:v>5.00000023748725E-4</c:v>
                </c:pt>
                <c:pt idx="16">
                  <c:v>5.00000023748725E-4</c:v>
                </c:pt>
                <c:pt idx="17">
                  <c:v>5.00000023748725E-4</c:v>
                </c:pt>
                <c:pt idx="18">
                  <c:v>5.00000023748725E-4</c:v>
                </c:pt>
                <c:pt idx="19">
                  <c:v>5.00000023748725E-4</c:v>
                </c:pt>
                <c:pt idx="20">
                  <c:v>5.00000023748725E-4</c:v>
                </c:pt>
                <c:pt idx="21">
                  <c:v>5.00000023748725E-4</c:v>
                </c:pt>
                <c:pt idx="22">
                  <c:v>5.00000023748725E-4</c:v>
                </c:pt>
                <c:pt idx="23">
                  <c:v>5.00000023748725E-4</c:v>
                </c:pt>
                <c:pt idx="24">
                  <c:v>5.00000023748725E-4</c:v>
                </c:pt>
                <c:pt idx="25">
                  <c:v>5.00000023748725E-4</c:v>
                </c:pt>
                <c:pt idx="26">
                  <c:v>5.00000023748725E-4</c:v>
                </c:pt>
                <c:pt idx="27">
                  <c:v>5.00000023748725E-4</c:v>
                </c:pt>
                <c:pt idx="28">
                  <c:v>5.00000023748725E-4</c:v>
                </c:pt>
                <c:pt idx="29">
                  <c:v>5.00000023748725E-4</c:v>
                </c:pt>
                <c:pt idx="30">
                  <c:v>5.00000023748725E-4</c:v>
                </c:pt>
                <c:pt idx="31">
                  <c:v>5.00000023748725E-4</c:v>
                </c:pt>
                <c:pt idx="32">
                  <c:v>5.00000023748725E-4</c:v>
                </c:pt>
                <c:pt idx="33">
                  <c:v>5.00000023748725E-4</c:v>
                </c:pt>
                <c:pt idx="34">
                  <c:v>5.00000023748725E-4</c:v>
                </c:pt>
                <c:pt idx="35">
                  <c:v>5.00000023748725E-4</c:v>
                </c:pt>
                <c:pt idx="36">
                  <c:v>5.00000023748725E-4</c:v>
                </c:pt>
                <c:pt idx="37">
                  <c:v>5.00000023748725E-4</c:v>
                </c:pt>
                <c:pt idx="38">
                  <c:v>5.00000023748725E-4</c:v>
                </c:pt>
                <c:pt idx="39">
                  <c:v>5.00000023748725E-4</c:v>
                </c:pt>
                <c:pt idx="40">
                  <c:v>5.00000023748725E-4</c:v>
                </c:pt>
                <c:pt idx="41">
                  <c:v>5.00000023748725E-4</c:v>
                </c:pt>
                <c:pt idx="42">
                  <c:v>5.00000023748725E-4</c:v>
                </c:pt>
                <c:pt idx="43">
                  <c:v>5.00000023748725E-4</c:v>
                </c:pt>
                <c:pt idx="44">
                  <c:v>5.00000023748725E-4</c:v>
                </c:pt>
                <c:pt idx="45">
                  <c:v>5.00000023748725E-4</c:v>
                </c:pt>
                <c:pt idx="46">
                  <c:v>5.00000023748725E-4</c:v>
                </c:pt>
                <c:pt idx="47">
                  <c:v>5.00000023748725E-4</c:v>
                </c:pt>
                <c:pt idx="48">
                  <c:v>5.00000023748725E-4</c:v>
                </c:pt>
                <c:pt idx="49">
                  <c:v>5.00000023748725E-4</c:v>
                </c:pt>
                <c:pt idx="50">
                  <c:v>5.00000023748725E-4</c:v>
                </c:pt>
                <c:pt idx="51">
                  <c:v>5.00000023748725E-4</c:v>
                </c:pt>
                <c:pt idx="52">
                  <c:v>5.00000023748725E-4</c:v>
                </c:pt>
                <c:pt idx="53">
                  <c:v>5.00000023748725E-4</c:v>
                </c:pt>
                <c:pt idx="54">
                  <c:v>5.00000023748725E-4</c:v>
                </c:pt>
                <c:pt idx="55">
                  <c:v>5.00000023748725E-4</c:v>
                </c:pt>
                <c:pt idx="56">
                  <c:v>5.00000023748725E-4</c:v>
                </c:pt>
                <c:pt idx="57">
                  <c:v>5.00000023748725E-4</c:v>
                </c:pt>
                <c:pt idx="58">
                  <c:v>5.00000023748725E-4</c:v>
                </c:pt>
                <c:pt idx="59">
                  <c:v>5.00000023748725E-4</c:v>
                </c:pt>
                <c:pt idx="60">
                  <c:v>5.00000023748725E-4</c:v>
                </c:pt>
                <c:pt idx="61">
                  <c:v>5.00000023748725E-4</c:v>
                </c:pt>
                <c:pt idx="62">
                  <c:v>5.00000023748725E-4</c:v>
                </c:pt>
                <c:pt idx="63">
                  <c:v>5.00000023748725E-4</c:v>
                </c:pt>
                <c:pt idx="64">
                  <c:v>5.00000023748725E-4</c:v>
                </c:pt>
                <c:pt idx="65">
                  <c:v>5.00000023748725E-4</c:v>
                </c:pt>
                <c:pt idx="66">
                  <c:v>5.00000023748725E-4</c:v>
                </c:pt>
                <c:pt idx="67">
                  <c:v>5.00000023748725E-4</c:v>
                </c:pt>
                <c:pt idx="68">
                  <c:v>5.00000023748725E-4</c:v>
                </c:pt>
                <c:pt idx="69">
                  <c:v>5.00000023748725E-4</c:v>
                </c:pt>
                <c:pt idx="70">
                  <c:v>5.00000023748725E-4</c:v>
                </c:pt>
                <c:pt idx="71">
                  <c:v>5.00000023748725E-4</c:v>
                </c:pt>
                <c:pt idx="72">
                  <c:v>5.00000023748725E-4</c:v>
                </c:pt>
                <c:pt idx="73">
                  <c:v>5.00000023748725E-4</c:v>
                </c:pt>
                <c:pt idx="74">
                  <c:v>5.00000023748725E-4</c:v>
                </c:pt>
                <c:pt idx="75">
                  <c:v>5.00000023748725E-4</c:v>
                </c:pt>
                <c:pt idx="76">
                  <c:v>5.00000023748725E-4</c:v>
                </c:pt>
                <c:pt idx="77">
                  <c:v>5.00000023748725E-4</c:v>
                </c:pt>
                <c:pt idx="78">
                  <c:v>5.00000023748725E-4</c:v>
                </c:pt>
                <c:pt idx="79">
                  <c:v>5.00000023748725E-4</c:v>
                </c:pt>
                <c:pt idx="80">
                  <c:v>5.00000023748725E-4</c:v>
                </c:pt>
                <c:pt idx="81">
                  <c:v>5.00000023748725E-4</c:v>
                </c:pt>
                <c:pt idx="82">
                  <c:v>5.00000023748725E-4</c:v>
                </c:pt>
                <c:pt idx="83">
                  <c:v>5.00000023748725E-4</c:v>
                </c:pt>
                <c:pt idx="84">
                  <c:v>5.00000023748725E-4</c:v>
                </c:pt>
                <c:pt idx="85">
                  <c:v>5.00000023748725E-4</c:v>
                </c:pt>
                <c:pt idx="86">
                  <c:v>5.00000023748725E-4</c:v>
                </c:pt>
                <c:pt idx="87">
                  <c:v>5.00000023748725E-4</c:v>
                </c:pt>
                <c:pt idx="88">
                  <c:v>5.00000023748725E-4</c:v>
                </c:pt>
                <c:pt idx="89">
                  <c:v>5.00000023748725E-4</c:v>
                </c:pt>
                <c:pt idx="90">
                  <c:v>5.00000023748725E-4</c:v>
                </c:pt>
                <c:pt idx="91">
                  <c:v>5.00000023748725E-4</c:v>
                </c:pt>
                <c:pt idx="92">
                  <c:v>5.00000023748725E-4</c:v>
                </c:pt>
                <c:pt idx="93">
                  <c:v>5.00000023748725E-4</c:v>
                </c:pt>
                <c:pt idx="94">
                  <c:v>5.00000023748725E-4</c:v>
                </c:pt>
                <c:pt idx="95">
                  <c:v>5.00000023748725E-4</c:v>
                </c:pt>
                <c:pt idx="96">
                  <c:v>5.00000023748725E-4</c:v>
                </c:pt>
                <c:pt idx="97">
                  <c:v>5.00000023748725E-4</c:v>
                </c:pt>
                <c:pt idx="98">
                  <c:v>5.00000023748725E-4</c:v>
                </c:pt>
                <c:pt idx="99">
                  <c:v>5.00000023748725E-4</c:v>
                </c:pt>
                <c:pt idx="100">
                  <c:v>5.00000023748725E-4</c:v>
                </c:pt>
                <c:pt idx="101">
                  <c:v>5.00000023748725E-4</c:v>
                </c:pt>
                <c:pt idx="102">
                  <c:v>5.00000023748725E-4</c:v>
                </c:pt>
                <c:pt idx="103">
                  <c:v>5.00000023748725E-4</c:v>
                </c:pt>
                <c:pt idx="104">
                  <c:v>5.00000023748725E-4</c:v>
                </c:pt>
                <c:pt idx="105">
                  <c:v>5.00000023748725E-4</c:v>
                </c:pt>
                <c:pt idx="106">
                  <c:v>5.00000023748725E-4</c:v>
                </c:pt>
                <c:pt idx="107">
                  <c:v>5.00000023748725E-4</c:v>
                </c:pt>
                <c:pt idx="108">
                  <c:v>5.00000023748725E-4</c:v>
                </c:pt>
                <c:pt idx="109">
                  <c:v>5.00000023748725E-4</c:v>
                </c:pt>
                <c:pt idx="110">
                  <c:v>5.00000023748725E-4</c:v>
                </c:pt>
                <c:pt idx="111">
                  <c:v>5.00000023748725E-4</c:v>
                </c:pt>
                <c:pt idx="112">
                  <c:v>5.00000023748725E-4</c:v>
                </c:pt>
                <c:pt idx="113">
                  <c:v>5.00000023748725E-4</c:v>
                </c:pt>
                <c:pt idx="114">
                  <c:v>5.00000023748725E-4</c:v>
                </c:pt>
                <c:pt idx="115">
                  <c:v>5.00000023748725E-4</c:v>
                </c:pt>
                <c:pt idx="116">
                  <c:v>5.00000023748725E-4</c:v>
                </c:pt>
                <c:pt idx="117">
                  <c:v>5.00000023748725E-4</c:v>
                </c:pt>
                <c:pt idx="118">
                  <c:v>5.00000023748725E-4</c:v>
                </c:pt>
                <c:pt idx="119">
                  <c:v>5.00000023748725E-4</c:v>
                </c:pt>
                <c:pt idx="120">
                  <c:v>5.00000023748725E-4</c:v>
                </c:pt>
                <c:pt idx="121">
                  <c:v>5.00000023748725E-4</c:v>
                </c:pt>
                <c:pt idx="122">
                  <c:v>5.00000023748725E-4</c:v>
                </c:pt>
                <c:pt idx="123">
                  <c:v>5.00000023748725E-4</c:v>
                </c:pt>
                <c:pt idx="124">
                  <c:v>5.00000023748725E-4</c:v>
                </c:pt>
                <c:pt idx="125">
                  <c:v>5.00000023748725E-4</c:v>
                </c:pt>
                <c:pt idx="126">
                  <c:v>5.00000023748725E-4</c:v>
                </c:pt>
                <c:pt idx="127">
                  <c:v>5.00000023748725E-4</c:v>
                </c:pt>
                <c:pt idx="128">
                  <c:v>5.00000023748725E-4</c:v>
                </c:pt>
                <c:pt idx="129">
                  <c:v>5.00000023748725E-4</c:v>
                </c:pt>
                <c:pt idx="130">
                  <c:v>5.00000023748725E-4</c:v>
                </c:pt>
                <c:pt idx="131">
                  <c:v>5.00000023748725E-4</c:v>
                </c:pt>
                <c:pt idx="132">
                  <c:v>5.00000023748725E-4</c:v>
                </c:pt>
                <c:pt idx="133">
                  <c:v>5.00000023748725E-4</c:v>
                </c:pt>
                <c:pt idx="134">
                  <c:v>5.00000023748725E-4</c:v>
                </c:pt>
                <c:pt idx="135">
                  <c:v>5.00000023748725E-4</c:v>
                </c:pt>
                <c:pt idx="136">
                  <c:v>5.00000023748725E-4</c:v>
                </c:pt>
                <c:pt idx="137">
                  <c:v>5.00000023748725E-4</c:v>
                </c:pt>
                <c:pt idx="138">
                  <c:v>5.00000023748725E-4</c:v>
                </c:pt>
                <c:pt idx="139">
                  <c:v>5.00000023748725E-4</c:v>
                </c:pt>
                <c:pt idx="140">
                  <c:v>5.00000023748725E-4</c:v>
                </c:pt>
                <c:pt idx="141">
                  <c:v>5.00000023748725E-4</c:v>
                </c:pt>
                <c:pt idx="142">
                  <c:v>5.00000023748725E-4</c:v>
                </c:pt>
                <c:pt idx="143">
                  <c:v>5.00000023748725E-4</c:v>
                </c:pt>
                <c:pt idx="144">
                  <c:v>5.00000023748725E-4</c:v>
                </c:pt>
                <c:pt idx="145">
                  <c:v>5.00000023748725E-4</c:v>
                </c:pt>
                <c:pt idx="146">
                  <c:v>5.00000023748725E-4</c:v>
                </c:pt>
                <c:pt idx="147">
                  <c:v>5.00000023748725E-4</c:v>
                </c:pt>
                <c:pt idx="148">
                  <c:v>5.00000023748725E-4</c:v>
                </c:pt>
                <c:pt idx="149">
                  <c:v>5.00000023748725E-4</c:v>
                </c:pt>
                <c:pt idx="150">
                  <c:v>5.00000023748725E-4</c:v>
                </c:pt>
                <c:pt idx="151">
                  <c:v>5.00000023748725E-4</c:v>
                </c:pt>
                <c:pt idx="152">
                  <c:v>5.00000023748725E-4</c:v>
                </c:pt>
                <c:pt idx="153">
                  <c:v>5.00000023748725E-4</c:v>
                </c:pt>
                <c:pt idx="154">
                  <c:v>5.00000023748725E-4</c:v>
                </c:pt>
                <c:pt idx="155">
                  <c:v>5.00000023748725E-4</c:v>
                </c:pt>
                <c:pt idx="156">
                  <c:v>5.00000023748725E-4</c:v>
                </c:pt>
                <c:pt idx="157">
                  <c:v>5.00000023748725E-4</c:v>
                </c:pt>
                <c:pt idx="158">
                  <c:v>5.00000023748725E-4</c:v>
                </c:pt>
                <c:pt idx="159">
                  <c:v>5.00000023748725E-4</c:v>
                </c:pt>
                <c:pt idx="160">
                  <c:v>5.00000023748725E-4</c:v>
                </c:pt>
                <c:pt idx="161">
                  <c:v>5.00000023748725E-4</c:v>
                </c:pt>
                <c:pt idx="162">
                  <c:v>5.00000023748725E-4</c:v>
                </c:pt>
                <c:pt idx="163">
                  <c:v>5.00000023748725E-4</c:v>
                </c:pt>
                <c:pt idx="164">
                  <c:v>5.00000023748725E-4</c:v>
                </c:pt>
                <c:pt idx="165">
                  <c:v>5.00000023748725E-4</c:v>
                </c:pt>
                <c:pt idx="166">
                  <c:v>5.00000023748725E-4</c:v>
                </c:pt>
                <c:pt idx="167">
                  <c:v>5.00000023748725E-4</c:v>
                </c:pt>
                <c:pt idx="168">
                  <c:v>5.00000023748725E-4</c:v>
                </c:pt>
                <c:pt idx="169">
                  <c:v>5.00000023748725E-4</c:v>
                </c:pt>
                <c:pt idx="170">
                  <c:v>5.00000023748725E-4</c:v>
                </c:pt>
                <c:pt idx="171">
                  <c:v>5.00000023748725E-4</c:v>
                </c:pt>
                <c:pt idx="172">
                  <c:v>5.00000023748725E-4</c:v>
                </c:pt>
                <c:pt idx="173">
                  <c:v>5.00000023748725E-4</c:v>
                </c:pt>
                <c:pt idx="174">
                  <c:v>5.00000023748725E-4</c:v>
                </c:pt>
                <c:pt idx="175">
                  <c:v>5.00000023748725E-4</c:v>
                </c:pt>
                <c:pt idx="176">
                  <c:v>5.00000023748725E-4</c:v>
                </c:pt>
                <c:pt idx="177">
                  <c:v>5.00000023748725E-4</c:v>
                </c:pt>
                <c:pt idx="178">
                  <c:v>5.00000023748725E-4</c:v>
                </c:pt>
                <c:pt idx="179">
                  <c:v>5.00000023748725E-4</c:v>
                </c:pt>
                <c:pt idx="180">
                  <c:v>5.00000023748725E-4</c:v>
                </c:pt>
                <c:pt idx="181">
                  <c:v>5.00000023748725E-4</c:v>
                </c:pt>
                <c:pt idx="182">
                  <c:v>5.00000023748725E-4</c:v>
                </c:pt>
                <c:pt idx="183">
                  <c:v>5.00000023748725E-4</c:v>
                </c:pt>
                <c:pt idx="184">
                  <c:v>5.00000023748725E-4</c:v>
                </c:pt>
                <c:pt idx="185">
                  <c:v>5.00000023748725E-4</c:v>
                </c:pt>
                <c:pt idx="186">
                  <c:v>5.00000023748725E-4</c:v>
                </c:pt>
                <c:pt idx="187">
                  <c:v>5.00000023748725E-4</c:v>
                </c:pt>
                <c:pt idx="188">
                  <c:v>5.00000023748725E-4</c:v>
                </c:pt>
                <c:pt idx="189">
                  <c:v>5.00000023748725E-4</c:v>
                </c:pt>
                <c:pt idx="190">
                  <c:v>5.00000023748725E-4</c:v>
                </c:pt>
                <c:pt idx="191">
                  <c:v>5.00000023748725E-4</c:v>
                </c:pt>
                <c:pt idx="192">
                  <c:v>5.00000023748725E-4</c:v>
                </c:pt>
                <c:pt idx="193">
                  <c:v>5.00000023748725E-4</c:v>
                </c:pt>
                <c:pt idx="194">
                  <c:v>5.00000023748725E-4</c:v>
                </c:pt>
                <c:pt idx="195">
                  <c:v>5.00000023748725E-4</c:v>
                </c:pt>
                <c:pt idx="196">
                  <c:v>5.00000023748725E-4</c:v>
                </c:pt>
                <c:pt idx="197">
                  <c:v>5.00000023748725E-4</c:v>
                </c:pt>
                <c:pt idx="198">
                  <c:v>5.00000023748725E-4</c:v>
                </c:pt>
                <c:pt idx="199">
                  <c:v>5.00000023748725E-4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 formatCode="General">
                  <c:v>0</c:v>
                </c:pt>
                <c:pt idx="401" formatCode="General">
                  <c:v>0</c:v>
                </c:pt>
                <c:pt idx="402" formatCode="General">
                  <c:v>0</c:v>
                </c:pt>
                <c:pt idx="403" formatCode="General">
                  <c:v>0</c:v>
                </c:pt>
                <c:pt idx="404" formatCode="General">
                  <c:v>0</c:v>
                </c:pt>
                <c:pt idx="405" formatCode="General">
                  <c:v>0</c:v>
                </c:pt>
                <c:pt idx="406" formatCode="General">
                  <c:v>0</c:v>
                </c:pt>
                <c:pt idx="407" formatCode="General">
                  <c:v>0</c:v>
                </c:pt>
                <c:pt idx="408" formatCode="General">
                  <c:v>0</c:v>
                </c:pt>
                <c:pt idx="409" formatCode="General">
                  <c:v>0</c:v>
                </c:pt>
                <c:pt idx="410" formatCode="General">
                  <c:v>0</c:v>
                </c:pt>
                <c:pt idx="411" formatCode="General">
                  <c:v>0</c:v>
                </c:pt>
                <c:pt idx="412" formatCode="General">
                  <c:v>0</c:v>
                </c:pt>
                <c:pt idx="413" formatCode="General">
                  <c:v>0</c:v>
                </c:pt>
                <c:pt idx="414" formatCode="General">
                  <c:v>0</c:v>
                </c:pt>
                <c:pt idx="415" formatCode="General">
                  <c:v>0</c:v>
                </c:pt>
                <c:pt idx="416" formatCode="General">
                  <c:v>0</c:v>
                </c:pt>
                <c:pt idx="417" formatCode="General">
                  <c:v>0</c:v>
                </c:pt>
                <c:pt idx="418" formatCode="General">
                  <c:v>0</c:v>
                </c:pt>
                <c:pt idx="419" formatCode="General">
                  <c:v>0</c:v>
                </c:pt>
                <c:pt idx="420" formatCode="General">
                  <c:v>0</c:v>
                </c:pt>
                <c:pt idx="421" formatCode="General">
                  <c:v>0</c:v>
                </c:pt>
                <c:pt idx="422" formatCode="General">
                  <c:v>0</c:v>
                </c:pt>
                <c:pt idx="423" formatCode="General">
                  <c:v>0</c:v>
                </c:pt>
                <c:pt idx="424" formatCode="General">
                  <c:v>0</c:v>
                </c:pt>
                <c:pt idx="425" formatCode="General">
                  <c:v>0</c:v>
                </c:pt>
                <c:pt idx="426" formatCode="General">
                  <c:v>0</c:v>
                </c:pt>
                <c:pt idx="427" formatCode="General">
                  <c:v>0</c:v>
                </c:pt>
                <c:pt idx="428" formatCode="General">
                  <c:v>0</c:v>
                </c:pt>
                <c:pt idx="429" formatCode="General">
                  <c:v>0</c:v>
                </c:pt>
                <c:pt idx="430" formatCode="General">
                  <c:v>0</c:v>
                </c:pt>
                <c:pt idx="431" formatCode="General">
                  <c:v>0</c:v>
                </c:pt>
                <c:pt idx="432" formatCode="General">
                  <c:v>0</c:v>
                </c:pt>
                <c:pt idx="433" formatCode="General">
                  <c:v>0</c:v>
                </c:pt>
                <c:pt idx="434" formatCode="General">
                  <c:v>0</c:v>
                </c:pt>
                <c:pt idx="435" formatCode="General">
                  <c:v>0</c:v>
                </c:pt>
                <c:pt idx="436" formatCode="General">
                  <c:v>0</c:v>
                </c:pt>
                <c:pt idx="437" formatCode="General">
                  <c:v>0</c:v>
                </c:pt>
                <c:pt idx="438" formatCode="General">
                  <c:v>0</c:v>
                </c:pt>
                <c:pt idx="439" formatCode="General">
                  <c:v>0</c:v>
                </c:pt>
                <c:pt idx="440" formatCode="General">
                  <c:v>0</c:v>
                </c:pt>
                <c:pt idx="441" formatCode="General">
                  <c:v>0</c:v>
                </c:pt>
                <c:pt idx="442" formatCode="General">
                  <c:v>0</c:v>
                </c:pt>
                <c:pt idx="443" formatCode="General">
                  <c:v>0</c:v>
                </c:pt>
                <c:pt idx="444" formatCode="General">
                  <c:v>0</c:v>
                </c:pt>
                <c:pt idx="445" formatCode="General">
                  <c:v>0</c:v>
                </c:pt>
                <c:pt idx="446" formatCode="General">
                  <c:v>0</c:v>
                </c:pt>
                <c:pt idx="447" formatCode="General">
                  <c:v>0</c:v>
                </c:pt>
                <c:pt idx="448" formatCode="General">
                  <c:v>0</c:v>
                </c:pt>
                <c:pt idx="449" formatCode="General">
                  <c:v>0</c:v>
                </c:pt>
                <c:pt idx="450" formatCode="General">
                  <c:v>0</c:v>
                </c:pt>
                <c:pt idx="451" formatCode="General">
                  <c:v>0</c:v>
                </c:pt>
                <c:pt idx="452" formatCode="General">
                  <c:v>0</c:v>
                </c:pt>
                <c:pt idx="453" formatCode="General">
                  <c:v>0</c:v>
                </c:pt>
                <c:pt idx="454" formatCode="General">
                  <c:v>0</c:v>
                </c:pt>
                <c:pt idx="455" formatCode="General">
                  <c:v>0</c:v>
                </c:pt>
                <c:pt idx="456" formatCode="General">
                  <c:v>0</c:v>
                </c:pt>
                <c:pt idx="457" formatCode="General">
                  <c:v>0</c:v>
                </c:pt>
                <c:pt idx="458" formatCode="General">
                  <c:v>0</c:v>
                </c:pt>
                <c:pt idx="459" formatCode="General">
                  <c:v>0</c:v>
                </c:pt>
                <c:pt idx="460" formatCode="General">
                  <c:v>0</c:v>
                </c:pt>
                <c:pt idx="461" formatCode="General">
                  <c:v>0</c:v>
                </c:pt>
                <c:pt idx="462" formatCode="General">
                  <c:v>0</c:v>
                </c:pt>
                <c:pt idx="463" formatCode="General">
                  <c:v>0</c:v>
                </c:pt>
                <c:pt idx="464" formatCode="General">
                  <c:v>0</c:v>
                </c:pt>
                <c:pt idx="465" formatCode="General">
                  <c:v>0</c:v>
                </c:pt>
                <c:pt idx="466" formatCode="General">
                  <c:v>0</c:v>
                </c:pt>
                <c:pt idx="467" formatCode="General">
                  <c:v>0</c:v>
                </c:pt>
                <c:pt idx="468" formatCode="General">
                  <c:v>0</c:v>
                </c:pt>
                <c:pt idx="469" formatCode="General">
                  <c:v>0</c:v>
                </c:pt>
                <c:pt idx="470" formatCode="General">
                  <c:v>0</c:v>
                </c:pt>
                <c:pt idx="471" formatCode="General">
                  <c:v>0</c:v>
                </c:pt>
                <c:pt idx="472" formatCode="General">
                  <c:v>0</c:v>
                </c:pt>
                <c:pt idx="473" formatCode="General">
                  <c:v>0</c:v>
                </c:pt>
                <c:pt idx="474" formatCode="General">
                  <c:v>0</c:v>
                </c:pt>
                <c:pt idx="475" formatCode="General">
                  <c:v>0</c:v>
                </c:pt>
                <c:pt idx="476" formatCode="General">
                  <c:v>0</c:v>
                </c:pt>
                <c:pt idx="477" formatCode="General">
                  <c:v>0</c:v>
                </c:pt>
                <c:pt idx="478" formatCode="General">
                  <c:v>0</c:v>
                </c:pt>
                <c:pt idx="479" formatCode="General">
                  <c:v>0</c:v>
                </c:pt>
                <c:pt idx="480" formatCode="General">
                  <c:v>0</c:v>
                </c:pt>
                <c:pt idx="481" formatCode="General">
                  <c:v>0</c:v>
                </c:pt>
                <c:pt idx="482" formatCode="General">
                  <c:v>0</c:v>
                </c:pt>
                <c:pt idx="483" formatCode="General">
                  <c:v>0</c:v>
                </c:pt>
                <c:pt idx="484" formatCode="General">
                  <c:v>0</c:v>
                </c:pt>
                <c:pt idx="485" formatCode="General">
                  <c:v>0</c:v>
                </c:pt>
                <c:pt idx="486" formatCode="General">
                  <c:v>0</c:v>
                </c:pt>
                <c:pt idx="487" formatCode="General">
                  <c:v>0</c:v>
                </c:pt>
                <c:pt idx="488" formatCode="General">
                  <c:v>0</c:v>
                </c:pt>
                <c:pt idx="489" formatCode="General">
                  <c:v>0</c:v>
                </c:pt>
                <c:pt idx="490" formatCode="General">
                  <c:v>0</c:v>
                </c:pt>
                <c:pt idx="491" formatCode="General">
                  <c:v>0</c:v>
                </c:pt>
                <c:pt idx="492" formatCode="General">
                  <c:v>0</c:v>
                </c:pt>
                <c:pt idx="493" formatCode="General">
                  <c:v>0</c:v>
                </c:pt>
                <c:pt idx="494" formatCode="General">
                  <c:v>0</c:v>
                </c:pt>
                <c:pt idx="495" formatCode="General">
                  <c:v>0</c:v>
                </c:pt>
                <c:pt idx="496" formatCode="General">
                  <c:v>0</c:v>
                </c:pt>
                <c:pt idx="497" formatCode="General">
                  <c:v>0</c:v>
                </c:pt>
                <c:pt idx="498" formatCode="General">
                  <c:v>0</c:v>
                </c:pt>
                <c:pt idx="499" formatCode="General">
                  <c:v>0</c:v>
                </c:pt>
                <c:pt idx="500" formatCode="General">
                  <c:v>0</c:v>
                </c:pt>
                <c:pt idx="501" formatCode="General">
                  <c:v>0</c:v>
                </c:pt>
                <c:pt idx="502" formatCode="General">
                  <c:v>0</c:v>
                </c:pt>
                <c:pt idx="503" formatCode="General">
                  <c:v>0</c:v>
                </c:pt>
                <c:pt idx="504" formatCode="General">
                  <c:v>0</c:v>
                </c:pt>
                <c:pt idx="505" formatCode="General">
                  <c:v>0</c:v>
                </c:pt>
                <c:pt idx="506" formatCode="General">
                  <c:v>0</c:v>
                </c:pt>
                <c:pt idx="507" formatCode="General">
                  <c:v>0</c:v>
                </c:pt>
                <c:pt idx="508" formatCode="General">
                  <c:v>0</c:v>
                </c:pt>
                <c:pt idx="509" formatCode="General">
                  <c:v>0</c:v>
                </c:pt>
                <c:pt idx="510" formatCode="General">
                  <c:v>0</c:v>
                </c:pt>
                <c:pt idx="511" formatCode="General">
                  <c:v>0</c:v>
                </c:pt>
                <c:pt idx="512" formatCode="General">
                  <c:v>0</c:v>
                </c:pt>
                <c:pt idx="513" formatCode="General">
                  <c:v>0</c:v>
                </c:pt>
                <c:pt idx="514" formatCode="General">
                  <c:v>0</c:v>
                </c:pt>
                <c:pt idx="515" formatCode="General">
                  <c:v>0</c:v>
                </c:pt>
                <c:pt idx="516" formatCode="General">
                  <c:v>0</c:v>
                </c:pt>
                <c:pt idx="517" formatCode="General">
                  <c:v>0</c:v>
                </c:pt>
                <c:pt idx="518" formatCode="General">
                  <c:v>0</c:v>
                </c:pt>
                <c:pt idx="519" formatCode="General">
                  <c:v>0</c:v>
                </c:pt>
                <c:pt idx="520" formatCode="General">
                  <c:v>0</c:v>
                </c:pt>
                <c:pt idx="521" formatCode="General">
                  <c:v>0</c:v>
                </c:pt>
                <c:pt idx="522" formatCode="General">
                  <c:v>0</c:v>
                </c:pt>
                <c:pt idx="523" formatCode="General">
                  <c:v>0</c:v>
                </c:pt>
                <c:pt idx="524" formatCode="General">
                  <c:v>0</c:v>
                </c:pt>
                <c:pt idx="525" formatCode="General">
                  <c:v>0</c:v>
                </c:pt>
                <c:pt idx="526" formatCode="General">
                  <c:v>0</c:v>
                </c:pt>
                <c:pt idx="527" formatCode="General">
                  <c:v>0</c:v>
                </c:pt>
                <c:pt idx="528" formatCode="General">
                  <c:v>0</c:v>
                </c:pt>
                <c:pt idx="529" formatCode="General">
                  <c:v>0</c:v>
                </c:pt>
                <c:pt idx="530" formatCode="General">
                  <c:v>0</c:v>
                </c:pt>
                <c:pt idx="531" formatCode="General">
                  <c:v>0</c:v>
                </c:pt>
                <c:pt idx="532" formatCode="General">
                  <c:v>0</c:v>
                </c:pt>
                <c:pt idx="533" formatCode="General">
                  <c:v>0</c:v>
                </c:pt>
                <c:pt idx="534" formatCode="General">
                  <c:v>0</c:v>
                </c:pt>
                <c:pt idx="535" formatCode="General">
                  <c:v>0</c:v>
                </c:pt>
                <c:pt idx="536" formatCode="General">
                  <c:v>0</c:v>
                </c:pt>
                <c:pt idx="537" formatCode="General">
                  <c:v>0</c:v>
                </c:pt>
                <c:pt idx="538" formatCode="General">
                  <c:v>0</c:v>
                </c:pt>
                <c:pt idx="539" formatCode="General">
                  <c:v>0</c:v>
                </c:pt>
                <c:pt idx="540" formatCode="General">
                  <c:v>0</c:v>
                </c:pt>
                <c:pt idx="541" formatCode="General">
                  <c:v>0</c:v>
                </c:pt>
                <c:pt idx="542" formatCode="General">
                  <c:v>0</c:v>
                </c:pt>
                <c:pt idx="543" formatCode="General">
                  <c:v>0</c:v>
                </c:pt>
                <c:pt idx="544" formatCode="General">
                  <c:v>0</c:v>
                </c:pt>
                <c:pt idx="545" formatCode="General">
                  <c:v>0</c:v>
                </c:pt>
                <c:pt idx="546" formatCode="General">
                  <c:v>0</c:v>
                </c:pt>
                <c:pt idx="547" formatCode="General">
                  <c:v>0</c:v>
                </c:pt>
                <c:pt idx="548" formatCode="General">
                  <c:v>0</c:v>
                </c:pt>
                <c:pt idx="549" formatCode="General">
                  <c:v>0</c:v>
                </c:pt>
                <c:pt idx="550" formatCode="General">
                  <c:v>0</c:v>
                </c:pt>
                <c:pt idx="551" formatCode="General">
                  <c:v>0</c:v>
                </c:pt>
                <c:pt idx="552" formatCode="General">
                  <c:v>0</c:v>
                </c:pt>
                <c:pt idx="553" formatCode="General">
                  <c:v>0</c:v>
                </c:pt>
                <c:pt idx="554" formatCode="General">
                  <c:v>0</c:v>
                </c:pt>
                <c:pt idx="555" formatCode="General">
                  <c:v>0</c:v>
                </c:pt>
                <c:pt idx="556" formatCode="General">
                  <c:v>0</c:v>
                </c:pt>
                <c:pt idx="557" formatCode="General">
                  <c:v>0</c:v>
                </c:pt>
                <c:pt idx="558" formatCode="General">
                  <c:v>0</c:v>
                </c:pt>
                <c:pt idx="559" formatCode="General">
                  <c:v>0</c:v>
                </c:pt>
                <c:pt idx="560" formatCode="General">
                  <c:v>0</c:v>
                </c:pt>
                <c:pt idx="561" formatCode="General">
                  <c:v>0</c:v>
                </c:pt>
                <c:pt idx="562" formatCode="General">
                  <c:v>0</c:v>
                </c:pt>
                <c:pt idx="563" formatCode="General">
                  <c:v>0</c:v>
                </c:pt>
                <c:pt idx="564" formatCode="General">
                  <c:v>0</c:v>
                </c:pt>
                <c:pt idx="565" formatCode="General">
                  <c:v>0</c:v>
                </c:pt>
                <c:pt idx="566" formatCode="General">
                  <c:v>0</c:v>
                </c:pt>
                <c:pt idx="567" formatCode="General">
                  <c:v>0</c:v>
                </c:pt>
                <c:pt idx="568" formatCode="General">
                  <c:v>0</c:v>
                </c:pt>
                <c:pt idx="569" formatCode="General">
                  <c:v>0</c:v>
                </c:pt>
                <c:pt idx="570" formatCode="General">
                  <c:v>0</c:v>
                </c:pt>
                <c:pt idx="571" formatCode="General">
                  <c:v>0</c:v>
                </c:pt>
                <c:pt idx="572" formatCode="General">
                  <c:v>0</c:v>
                </c:pt>
                <c:pt idx="573" formatCode="General">
                  <c:v>0</c:v>
                </c:pt>
                <c:pt idx="574" formatCode="General">
                  <c:v>0</c:v>
                </c:pt>
                <c:pt idx="575" formatCode="General">
                  <c:v>0</c:v>
                </c:pt>
                <c:pt idx="576" formatCode="General">
                  <c:v>0</c:v>
                </c:pt>
                <c:pt idx="577" formatCode="General">
                  <c:v>0</c:v>
                </c:pt>
                <c:pt idx="578" formatCode="General">
                  <c:v>0</c:v>
                </c:pt>
                <c:pt idx="579" formatCode="General">
                  <c:v>0</c:v>
                </c:pt>
                <c:pt idx="580" formatCode="General">
                  <c:v>0</c:v>
                </c:pt>
                <c:pt idx="581" formatCode="General">
                  <c:v>0</c:v>
                </c:pt>
                <c:pt idx="582" formatCode="General">
                  <c:v>0</c:v>
                </c:pt>
                <c:pt idx="583" formatCode="General">
                  <c:v>0</c:v>
                </c:pt>
                <c:pt idx="584" formatCode="General">
                  <c:v>0</c:v>
                </c:pt>
                <c:pt idx="585" formatCode="General">
                  <c:v>0</c:v>
                </c:pt>
                <c:pt idx="586" formatCode="General">
                  <c:v>0</c:v>
                </c:pt>
                <c:pt idx="587" formatCode="General">
                  <c:v>0</c:v>
                </c:pt>
                <c:pt idx="588" formatCode="General">
                  <c:v>0</c:v>
                </c:pt>
                <c:pt idx="589" formatCode="General">
                  <c:v>0</c:v>
                </c:pt>
                <c:pt idx="590" formatCode="General">
                  <c:v>0</c:v>
                </c:pt>
                <c:pt idx="591" formatCode="General">
                  <c:v>0</c:v>
                </c:pt>
                <c:pt idx="592" formatCode="General">
                  <c:v>0</c:v>
                </c:pt>
                <c:pt idx="593" formatCode="General">
                  <c:v>0</c:v>
                </c:pt>
                <c:pt idx="594" formatCode="General">
                  <c:v>0</c:v>
                </c:pt>
                <c:pt idx="595" formatCode="General">
                  <c:v>0</c:v>
                </c:pt>
                <c:pt idx="596" formatCode="General">
                  <c:v>0</c:v>
                </c:pt>
                <c:pt idx="597" formatCode="General">
                  <c:v>0</c:v>
                </c:pt>
                <c:pt idx="598" formatCode="General">
                  <c:v>0</c:v>
                </c:pt>
                <c:pt idx="599" formatCode="General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5.00000023748725E-4</c:v>
                </c:pt>
                <c:pt idx="801">
                  <c:v>5.00000023748725E-4</c:v>
                </c:pt>
                <c:pt idx="802">
                  <c:v>5.00000023748725E-4</c:v>
                </c:pt>
                <c:pt idx="803">
                  <c:v>5.00000023748725E-4</c:v>
                </c:pt>
                <c:pt idx="804">
                  <c:v>5.00000023748725E-4</c:v>
                </c:pt>
                <c:pt idx="805">
                  <c:v>5.00000023748725E-4</c:v>
                </c:pt>
                <c:pt idx="806">
                  <c:v>5.00000023748725E-4</c:v>
                </c:pt>
                <c:pt idx="807">
                  <c:v>5.00000023748725E-4</c:v>
                </c:pt>
                <c:pt idx="808">
                  <c:v>5.00000023748725E-4</c:v>
                </c:pt>
                <c:pt idx="809">
                  <c:v>5.00000023748725E-4</c:v>
                </c:pt>
                <c:pt idx="810">
                  <c:v>5.00000023748725E-4</c:v>
                </c:pt>
                <c:pt idx="811">
                  <c:v>5.00000023748725E-4</c:v>
                </c:pt>
                <c:pt idx="812">
                  <c:v>5.00000023748725E-4</c:v>
                </c:pt>
                <c:pt idx="813">
                  <c:v>5.00000023748725E-4</c:v>
                </c:pt>
                <c:pt idx="814">
                  <c:v>5.00000023748725E-4</c:v>
                </c:pt>
                <c:pt idx="815">
                  <c:v>5.00000023748725E-4</c:v>
                </c:pt>
                <c:pt idx="816">
                  <c:v>5.00000023748725E-4</c:v>
                </c:pt>
                <c:pt idx="817">
                  <c:v>5.00000023748725E-4</c:v>
                </c:pt>
                <c:pt idx="818">
                  <c:v>5.00000023748725E-4</c:v>
                </c:pt>
                <c:pt idx="819">
                  <c:v>5.00000023748725E-4</c:v>
                </c:pt>
                <c:pt idx="820">
                  <c:v>5.00000023748725E-4</c:v>
                </c:pt>
                <c:pt idx="821">
                  <c:v>5.00000023748725E-4</c:v>
                </c:pt>
                <c:pt idx="822">
                  <c:v>5.00000023748725E-4</c:v>
                </c:pt>
                <c:pt idx="823">
                  <c:v>5.00000023748725E-4</c:v>
                </c:pt>
                <c:pt idx="824">
                  <c:v>5.00000023748725E-4</c:v>
                </c:pt>
                <c:pt idx="825">
                  <c:v>5.00000023748725E-4</c:v>
                </c:pt>
                <c:pt idx="826">
                  <c:v>5.00000023748725E-4</c:v>
                </c:pt>
                <c:pt idx="827">
                  <c:v>5.00000023748725E-4</c:v>
                </c:pt>
                <c:pt idx="828">
                  <c:v>5.00000023748725E-4</c:v>
                </c:pt>
                <c:pt idx="829">
                  <c:v>5.00000023748725E-4</c:v>
                </c:pt>
                <c:pt idx="830">
                  <c:v>5.00000023748725E-4</c:v>
                </c:pt>
                <c:pt idx="831">
                  <c:v>5.00000023748725E-4</c:v>
                </c:pt>
                <c:pt idx="832">
                  <c:v>5.00000023748725E-4</c:v>
                </c:pt>
                <c:pt idx="833">
                  <c:v>5.00000023748725E-4</c:v>
                </c:pt>
                <c:pt idx="834">
                  <c:v>5.00000023748725E-4</c:v>
                </c:pt>
                <c:pt idx="835">
                  <c:v>5.00000023748725E-4</c:v>
                </c:pt>
                <c:pt idx="836">
                  <c:v>5.00000023748725E-4</c:v>
                </c:pt>
                <c:pt idx="837">
                  <c:v>5.00000023748725E-4</c:v>
                </c:pt>
                <c:pt idx="838">
                  <c:v>5.00000023748725E-4</c:v>
                </c:pt>
                <c:pt idx="839">
                  <c:v>5.00000023748725E-4</c:v>
                </c:pt>
                <c:pt idx="840">
                  <c:v>5.00000023748725E-4</c:v>
                </c:pt>
                <c:pt idx="841">
                  <c:v>5.00000023748725E-4</c:v>
                </c:pt>
                <c:pt idx="842">
                  <c:v>5.00000023748725E-4</c:v>
                </c:pt>
                <c:pt idx="843">
                  <c:v>5.00000023748725E-4</c:v>
                </c:pt>
                <c:pt idx="844">
                  <c:v>5.00000023748725E-4</c:v>
                </c:pt>
                <c:pt idx="845">
                  <c:v>5.00000023748725E-4</c:v>
                </c:pt>
                <c:pt idx="846">
                  <c:v>5.00000023748725E-4</c:v>
                </c:pt>
                <c:pt idx="847">
                  <c:v>5.00000023748725E-4</c:v>
                </c:pt>
                <c:pt idx="848">
                  <c:v>5.00000023748725E-4</c:v>
                </c:pt>
                <c:pt idx="849">
                  <c:v>5.00000023748725E-4</c:v>
                </c:pt>
                <c:pt idx="850">
                  <c:v>5.00000023748725E-4</c:v>
                </c:pt>
                <c:pt idx="851">
                  <c:v>5.00000023748725E-4</c:v>
                </c:pt>
                <c:pt idx="852">
                  <c:v>5.00000023748725E-4</c:v>
                </c:pt>
                <c:pt idx="853">
                  <c:v>5.00000023748725E-4</c:v>
                </c:pt>
                <c:pt idx="854">
                  <c:v>5.00000023748725E-4</c:v>
                </c:pt>
                <c:pt idx="855">
                  <c:v>5.00000023748725E-4</c:v>
                </c:pt>
                <c:pt idx="856">
                  <c:v>5.00000023748725E-4</c:v>
                </c:pt>
                <c:pt idx="857">
                  <c:v>5.00000023748725E-4</c:v>
                </c:pt>
                <c:pt idx="858">
                  <c:v>5.00000023748725E-4</c:v>
                </c:pt>
                <c:pt idx="859">
                  <c:v>5.00000023748725E-4</c:v>
                </c:pt>
                <c:pt idx="860">
                  <c:v>5.00000023748725E-4</c:v>
                </c:pt>
                <c:pt idx="861">
                  <c:v>5.00000023748725E-4</c:v>
                </c:pt>
                <c:pt idx="862">
                  <c:v>5.00000023748725E-4</c:v>
                </c:pt>
                <c:pt idx="863">
                  <c:v>5.00000023748725E-4</c:v>
                </c:pt>
                <c:pt idx="864">
                  <c:v>5.00000023748725E-4</c:v>
                </c:pt>
                <c:pt idx="865">
                  <c:v>5.00000023748725E-4</c:v>
                </c:pt>
                <c:pt idx="866">
                  <c:v>5.00000023748725E-4</c:v>
                </c:pt>
                <c:pt idx="867">
                  <c:v>5.00000023748725E-4</c:v>
                </c:pt>
                <c:pt idx="868">
                  <c:v>5.00000023748725E-4</c:v>
                </c:pt>
                <c:pt idx="869">
                  <c:v>5.00000023748725E-4</c:v>
                </c:pt>
                <c:pt idx="870">
                  <c:v>5.00000023748725E-4</c:v>
                </c:pt>
                <c:pt idx="871">
                  <c:v>5.00000023748725E-4</c:v>
                </c:pt>
                <c:pt idx="872">
                  <c:v>5.00000023748725E-4</c:v>
                </c:pt>
                <c:pt idx="873">
                  <c:v>5.00000023748725E-4</c:v>
                </c:pt>
                <c:pt idx="874">
                  <c:v>5.00000023748725E-4</c:v>
                </c:pt>
                <c:pt idx="875">
                  <c:v>5.00000023748725E-4</c:v>
                </c:pt>
                <c:pt idx="876">
                  <c:v>5.00000023748725E-4</c:v>
                </c:pt>
                <c:pt idx="877">
                  <c:v>5.00000023748725E-4</c:v>
                </c:pt>
                <c:pt idx="878">
                  <c:v>5.00000023748725E-4</c:v>
                </c:pt>
                <c:pt idx="879">
                  <c:v>5.00000023748725E-4</c:v>
                </c:pt>
                <c:pt idx="880">
                  <c:v>5.00000023748725E-4</c:v>
                </c:pt>
                <c:pt idx="881">
                  <c:v>5.00000023748725E-4</c:v>
                </c:pt>
                <c:pt idx="882">
                  <c:v>5.00000023748725E-4</c:v>
                </c:pt>
                <c:pt idx="883">
                  <c:v>5.00000023748725E-4</c:v>
                </c:pt>
                <c:pt idx="884">
                  <c:v>5.00000023748725E-4</c:v>
                </c:pt>
                <c:pt idx="885">
                  <c:v>5.00000023748725E-4</c:v>
                </c:pt>
                <c:pt idx="886">
                  <c:v>5.00000023748725E-4</c:v>
                </c:pt>
                <c:pt idx="887">
                  <c:v>5.00000023748725E-4</c:v>
                </c:pt>
                <c:pt idx="888">
                  <c:v>5.00000023748725E-4</c:v>
                </c:pt>
                <c:pt idx="889">
                  <c:v>5.00000023748725E-4</c:v>
                </c:pt>
                <c:pt idx="890">
                  <c:v>5.00000023748725E-4</c:v>
                </c:pt>
                <c:pt idx="891">
                  <c:v>5.00000023748725E-4</c:v>
                </c:pt>
                <c:pt idx="892">
                  <c:v>5.00000023748725E-4</c:v>
                </c:pt>
                <c:pt idx="893">
                  <c:v>5.00000023748725E-4</c:v>
                </c:pt>
                <c:pt idx="894">
                  <c:v>5.00000023748725E-4</c:v>
                </c:pt>
                <c:pt idx="895">
                  <c:v>5.00000023748725E-4</c:v>
                </c:pt>
                <c:pt idx="896">
                  <c:v>5.00000023748725E-4</c:v>
                </c:pt>
                <c:pt idx="897">
                  <c:v>5.00000023748725E-4</c:v>
                </c:pt>
                <c:pt idx="898">
                  <c:v>5.00000023748725E-4</c:v>
                </c:pt>
                <c:pt idx="899">
                  <c:v>5.00000023748725E-4</c:v>
                </c:pt>
                <c:pt idx="900">
                  <c:v>5.00000023748725E-4</c:v>
                </c:pt>
                <c:pt idx="901">
                  <c:v>5.00000023748725E-4</c:v>
                </c:pt>
                <c:pt idx="902">
                  <c:v>5.00000023748725E-4</c:v>
                </c:pt>
                <c:pt idx="903">
                  <c:v>5.00000023748725E-4</c:v>
                </c:pt>
                <c:pt idx="904">
                  <c:v>5.00000023748725E-4</c:v>
                </c:pt>
                <c:pt idx="905">
                  <c:v>5.00000023748725E-4</c:v>
                </c:pt>
                <c:pt idx="906">
                  <c:v>5.00000023748725E-4</c:v>
                </c:pt>
                <c:pt idx="907">
                  <c:v>5.00000023748725E-4</c:v>
                </c:pt>
                <c:pt idx="908">
                  <c:v>5.00000023748725E-4</c:v>
                </c:pt>
                <c:pt idx="909">
                  <c:v>5.00000023748725E-4</c:v>
                </c:pt>
                <c:pt idx="910">
                  <c:v>5.00000023748725E-4</c:v>
                </c:pt>
                <c:pt idx="911">
                  <c:v>5.00000023748725E-4</c:v>
                </c:pt>
                <c:pt idx="912">
                  <c:v>5.00000023748725E-4</c:v>
                </c:pt>
                <c:pt idx="913">
                  <c:v>5.00000023748725E-4</c:v>
                </c:pt>
                <c:pt idx="914">
                  <c:v>5.00000023748725E-4</c:v>
                </c:pt>
                <c:pt idx="915">
                  <c:v>5.00000023748725E-4</c:v>
                </c:pt>
                <c:pt idx="916">
                  <c:v>5.00000023748725E-4</c:v>
                </c:pt>
                <c:pt idx="917">
                  <c:v>5.00000023748725E-4</c:v>
                </c:pt>
                <c:pt idx="918">
                  <c:v>5.00000023748725E-4</c:v>
                </c:pt>
                <c:pt idx="919">
                  <c:v>5.00000023748725E-4</c:v>
                </c:pt>
                <c:pt idx="920">
                  <c:v>5.00000023748725E-4</c:v>
                </c:pt>
                <c:pt idx="921">
                  <c:v>5.00000023748725E-4</c:v>
                </c:pt>
                <c:pt idx="922">
                  <c:v>5.00000023748725E-4</c:v>
                </c:pt>
                <c:pt idx="923">
                  <c:v>5.00000023748725E-4</c:v>
                </c:pt>
                <c:pt idx="924">
                  <c:v>5.00000023748725E-4</c:v>
                </c:pt>
                <c:pt idx="925">
                  <c:v>5.00000023748725E-4</c:v>
                </c:pt>
                <c:pt idx="926">
                  <c:v>5.00000023748725E-4</c:v>
                </c:pt>
                <c:pt idx="927">
                  <c:v>5.00000023748725E-4</c:v>
                </c:pt>
                <c:pt idx="928">
                  <c:v>5.00000023748725E-4</c:v>
                </c:pt>
                <c:pt idx="929">
                  <c:v>5.00000023748725E-4</c:v>
                </c:pt>
                <c:pt idx="930">
                  <c:v>5.00000023748725E-4</c:v>
                </c:pt>
                <c:pt idx="931">
                  <c:v>5.00000023748725E-4</c:v>
                </c:pt>
                <c:pt idx="932">
                  <c:v>5.00000023748725E-4</c:v>
                </c:pt>
                <c:pt idx="933">
                  <c:v>5.00000023748725E-4</c:v>
                </c:pt>
                <c:pt idx="934">
                  <c:v>5.00000023748725E-4</c:v>
                </c:pt>
                <c:pt idx="935">
                  <c:v>5.00000023748725E-4</c:v>
                </c:pt>
                <c:pt idx="936">
                  <c:v>5.00000023748725E-4</c:v>
                </c:pt>
                <c:pt idx="937">
                  <c:v>5.00000023748725E-4</c:v>
                </c:pt>
                <c:pt idx="938">
                  <c:v>5.00000023748725E-4</c:v>
                </c:pt>
                <c:pt idx="939">
                  <c:v>5.00000023748725E-4</c:v>
                </c:pt>
                <c:pt idx="940">
                  <c:v>5.00000023748725E-4</c:v>
                </c:pt>
                <c:pt idx="941">
                  <c:v>5.00000023748725E-4</c:v>
                </c:pt>
                <c:pt idx="942">
                  <c:v>5.00000023748725E-4</c:v>
                </c:pt>
                <c:pt idx="943">
                  <c:v>5.00000023748725E-4</c:v>
                </c:pt>
                <c:pt idx="944">
                  <c:v>5.00000023748725E-4</c:v>
                </c:pt>
                <c:pt idx="945">
                  <c:v>5.00000023748725E-4</c:v>
                </c:pt>
                <c:pt idx="946">
                  <c:v>5.00000023748725E-4</c:v>
                </c:pt>
                <c:pt idx="947">
                  <c:v>5.00000023748725E-4</c:v>
                </c:pt>
                <c:pt idx="948">
                  <c:v>5.00000023748725E-4</c:v>
                </c:pt>
                <c:pt idx="949">
                  <c:v>5.00000023748725E-4</c:v>
                </c:pt>
                <c:pt idx="950">
                  <c:v>5.00000023748725E-4</c:v>
                </c:pt>
                <c:pt idx="951">
                  <c:v>5.00000023748725E-4</c:v>
                </c:pt>
                <c:pt idx="952">
                  <c:v>5.00000023748725E-4</c:v>
                </c:pt>
                <c:pt idx="953">
                  <c:v>5.00000023748725E-4</c:v>
                </c:pt>
                <c:pt idx="954">
                  <c:v>5.00000023748725E-4</c:v>
                </c:pt>
                <c:pt idx="955">
                  <c:v>5.00000023748725E-4</c:v>
                </c:pt>
                <c:pt idx="956">
                  <c:v>5.00000023748725E-4</c:v>
                </c:pt>
                <c:pt idx="957">
                  <c:v>5.00000023748725E-4</c:v>
                </c:pt>
                <c:pt idx="958">
                  <c:v>5.00000023748725E-4</c:v>
                </c:pt>
                <c:pt idx="959">
                  <c:v>5.00000023748725E-4</c:v>
                </c:pt>
                <c:pt idx="960">
                  <c:v>5.00000023748725E-4</c:v>
                </c:pt>
                <c:pt idx="961">
                  <c:v>5.00000023748725E-4</c:v>
                </c:pt>
                <c:pt idx="962">
                  <c:v>5.00000023748725E-4</c:v>
                </c:pt>
                <c:pt idx="963">
                  <c:v>5.00000023748725E-4</c:v>
                </c:pt>
                <c:pt idx="964">
                  <c:v>5.00000023748725E-4</c:v>
                </c:pt>
                <c:pt idx="965">
                  <c:v>5.00000023748725E-4</c:v>
                </c:pt>
                <c:pt idx="966">
                  <c:v>5.00000023748725E-4</c:v>
                </c:pt>
                <c:pt idx="967">
                  <c:v>5.00000023748725E-4</c:v>
                </c:pt>
                <c:pt idx="968">
                  <c:v>5.00000023748725E-4</c:v>
                </c:pt>
                <c:pt idx="969">
                  <c:v>5.00000023748725E-4</c:v>
                </c:pt>
                <c:pt idx="970">
                  <c:v>5.00000023748725E-4</c:v>
                </c:pt>
                <c:pt idx="971">
                  <c:v>5.00000023748725E-4</c:v>
                </c:pt>
                <c:pt idx="972">
                  <c:v>5.00000023748725E-4</c:v>
                </c:pt>
                <c:pt idx="973">
                  <c:v>5.00000023748725E-4</c:v>
                </c:pt>
                <c:pt idx="974">
                  <c:v>5.00000023748725E-4</c:v>
                </c:pt>
                <c:pt idx="975">
                  <c:v>5.00000023748725E-4</c:v>
                </c:pt>
                <c:pt idx="976">
                  <c:v>5.00000023748725E-4</c:v>
                </c:pt>
                <c:pt idx="977">
                  <c:v>5.00000023748725E-4</c:v>
                </c:pt>
                <c:pt idx="978">
                  <c:v>5.00000023748725E-4</c:v>
                </c:pt>
                <c:pt idx="979">
                  <c:v>5.00000023748725E-4</c:v>
                </c:pt>
                <c:pt idx="980">
                  <c:v>5.00000023748725E-4</c:v>
                </c:pt>
                <c:pt idx="981">
                  <c:v>5.00000023748725E-4</c:v>
                </c:pt>
                <c:pt idx="982">
                  <c:v>5.00000023748725E-4</c:v>
                </c:pt>
                <c:pt idx="983">
                  <c:v>5.00000023748725E-4</c:v>
                </c:pt>
                <c:pt idx="984">
                  <c:v>5.00000023748725E-4</c:v>
                </c:pt>
                <c:pt idx="985">
                  <c:v>5.00000023748725E-4</c:v>
                </c:pt>
                <c:pt idx="986">
                  <c:v>5.00000023748725E-4</c:v>
                </c:pt>
                <c:pt idx="987">
                  <c:v>5.00000023748725E-4</c:v>
                </c:pt>
                <c:pt idx="988">
                  <c:v>5.00000023748725E-4</c:v>
                </c:pt>
                <c:pt idx="989">
                  <c:v>5.00000023748725E-4</c:v>
                </c:pt>
                <c:pt idx="990">
                  <c:v>5.00000023748725E-4</c:v>
                </c:pt>
                <c:pt idx="991">
                  <c:v>5.00000023748725E-4</c:v>
                </c:pt>
                <c:pt idx="992">
                  <c:v>5.00000023748725E-4</c:v>
                </c:pt>
                <c:pt idx="993">
                  <c:v>5.00000023748725E-4</c:v>
                </c:pt>
                <c:pt idx="994">
                  <c:v>5.00000023748725E-4</c:v>
                </c:pt>
                <c:pt idx="995">
                  <c:v>5.00000023748725E-4</c:v>
                </c:pt>
                <c:pt idx="996">
                  <c:v>5.00000023748725E-4</c:v>
                </c:pt>
                <c:pt idx="997">
                  <c:v>5.00000023748725E-4</c:v>
                </c:pt>
                <c:pt idx="998">
                  <c:v>5.00000023748725E-4</c:v>
                </c:pt>
                <c:pt idx="999">
                  <c:v>5.00000023748725E-4</c:v>
                </c:pt>
                <c:pt idx="1000">
                  <c:v>5.00000023748725E-4</c:v>
                </c:pt>
              </c:numCache>
            </c:numRef>
          </c:yVal>
          <c:smooth val="1"/>
        </c:ser>
        <c:ser>
          <c:idx val="1"/>
          <c:order val="1"/>
          <c:tx>
            <c:v>ground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Sheet1!$E$2:$E$1002</c:f>
              <c:numCache>
                <c:formatCode>0.00E+00</c:formatCode>
                <c:ptCount val="1001"/>
                <c:pt idx="0">
                  <c:v>8.6238170026998797E-5</c:v>
                </c:pt>
                <c:pt idx="1">
                  <c:v>8.6238595240781832E-5</c:v>
                </c:pt>
                <c:pt idx="2">
                  <c:v>8.623987018914684E-5</c:v>
                </c:pt>
                <c:pt idx="3">
                  <c:v>8.6241992794037399E-5</c:v>
                </c:pt>
                <c:pt idx="4">
                  <c:v>8.6244959595011372E-5</c:v>
                </c:pt>
                <c:pt idx="5">
                  <c:v>8.624876575371603E-5</c:v>
                </c:pt>
                <c:pt idx="6">
                  <c:v>8.625340506014782E-5</c:v>
                </c:pt>
                <c:pt idx="7">
                  <c:v>8.6258869940691369E-5</c:v>
                </c:pt>
                <c:pt idx="8">
                  <c:v>8.6265151467930648E-5</c:v>
                </c:pt>
                <c:pt idx="9">
                  <c:v>8.6272239372224004E-5</c:v>
                </c:pt>
                <c:pt idx="10">
                  <c:v>8.628012205503289E-5</c:v>
                </c:pt>
                <c:pt idx="11">
                  <c:v>8.6288786603992728E-5</c:v>
                </c:pt>
                <c:pt idx="12">
                  <c:v>8.6298218809712936E-5</c:v>
                </c:pt>
                <c:pt idx="13">
                  <c:v>8.6308403184291659E-5</c:v>
                </c:pt>
                <c:pt idx="14">
                  <c:v>8.6319322981528808E-5</c:v>
                </c:pt>
                <c:pt idx="15">
                  <c:v>8.6330960218820413E-5</c:v>
                </c:pt>
                <c:pt idx="16">
                  <c:v>8.6343295700714792E-5</c:v>
                </c:pt>
                <c:pt idx="17">
                  <c:v>8.6356309044110531E-5</c:v>
                </c:pt>
                <c:pt idx="18">
                  <c:v>8.6369978705074136E-5</c:v>
                </c:pt>
                <c:pt idx="19">
                  <c:v>8.6384282007254359E-5</c:v>
                </c:pt>
                <c:pt idx="20">
                  <c:v>8.6399195171868288E-5</c:v>
                </c:pt>
                <c:pt idx="21">
                  <c:v>8.641469334923339E-5</c:v>
                </c:pt>
                <c:pt idx="22">
                  <c:v>8.6430750651818113E-5</c:v>
                </c:pt>
                <c:pt idx="23">
                  <c:v>8.6447340188782208E-5</c:v>
                </c:pt>
                <c:pt idx="24">
                  <c:v>8.6464434101976931E-5</c:v>
                </c:pt>
                <c:pt idx="25">
                  <c:v>8.6482003603373896E-5</c:v>
                </c:pt>
                <c:pt idx="26">
                  <c:v>8.6500019013889803E-5</c:v>
                </c:pt>
                <c:pt idx="27">
                  <c:v>8.6518449803573593E-5</c:v>
                </c:pt>
                <c:pt idx="28">
                  <c:v>8.653726463312092E-5</c:v>
                </c:pt>
                <c:pt idx="29">
                  <c:v>8.6556431396679775E-5</c:v>
                </c:pt>
                <c:pt idx="30">
                  <c:v>8.6575917265910204E-5</c:v>
                </c:pt>
                <c:pt idx="31">
                  <c:v>8.6595688735259546E-5</c:v>
                </c:pt>
                <c:pt idx="32">
                  <c:v>8.6615711668413894E-5</c:v>
                </c:pt>
                <c:pt idx="33">
                  <c:v>8.663595134588518E-5</c:v>
                </c:pt>
                <c:pt idx="34">
                  <c:v>8.6656372513692532E-5</c:v>
                </c:pt>
                <c:pt idx="35">
                  <c:v>8.6676939433095261E-5</c:v>
                </c:pt>
                <c:pt idx="36">
                  <c:v>8.6697615931334216E-5</c:v>
                </c:pt>
                <c:pt idx="37">
                  <c:v>8.6718365453337004E-5</c:v>
                </c:pt>
                <c:pt idx="38">
                  <c:v>8.6739151114342079E-5</c:v>
                </c:pt>
                <c:pt idx="39">
                  <c:v>8.6759935753395547E-5</c:v>
                </c:pt>
                <c:pt idx="40">
                  <c:v>8.6780681987673819E-5</c:v>
                </c:pt>
                <c:pt idx="41">
                  <c:v>8.6801352267584729E-5</c:v>
                </c:pt>
                <c:pt idx="42">
                  <c:v>8.6821908932598526E-5</c:v>
                </c:pt>
                <c:pt idx="43">
                  <c:v>8.6842314267760029E-5</c:v>
                </c:pt>
                <c:pt idx="44">
                  <c:v>8.6862530560832162E-5</c:v>
                </c:pt>
                <c:pt idx="45">
                  <c:v>8.6882520160020687E-5</c:v>
                </c:pt>
                <c:pt idx="46">
                  <c:v>8.6902245532229479E-5</c:v>
                </c:pt>
                <c:pt idx="47">
                  <c:v>8.6921669321794715E-5</c:v>
                </c:pt>
                <c:pt idx="48">
                  <c:v>8.6940754409646709E-5</c:v>
                </c:pt>
                <c:pt idx="49">
                  <c:v>8.6959463972846761E-5</c:v>
                </c:pt>
                <c:pt idx="50">
                  <c:v>8.6977761544446648E-5</c:v>
                </c:pt>
                <c:pt idx="51">
                  <c:v>8.6995611073617762E-5</c:v>
                </c:pt>
                <c:pt idx="52">
                  <c:v>8.7012976985996769E-5</c:v>
                </c:pt>
                <c:pt idx="53">
                  <c:v>8.7029824244194107E-5</c:v>
                </c:pt>
                <c:pt idx="54">
                  <c:v>8.7046118408411798E-5</c:v>
                </c:pt>
                <c:pt idx="55">
                  <c:v>8.7061825697116554E-5</c:v>
                </c:pt>
                <c:pt idx="56">
                  <c:v>8.707691304771433E-5</c:v>
                </c:pt>
                <c:pt idx="57">
                  <c:v>8.7091348177172108E-5</c:v>
                </c:pt>
                <c:pt idx="58">
                  <c:v>8.7105099642532751E-5</c:v>
                </c:pt>
                <c:pt idx="59">
                  <c:v>8.7118136901269009E-5</c:v>
                </c:pt>
                <c:pt idx="60">
                  <c:v>8.7130430371422406E-5</c:v>
                </c:pt>
                <c:pt idx="61">
                  <c:v>8.7141951491473079E-5</c:v>
                </c:pt>
                <c:pt idx="62">
                  <c:v>8.7152672779886796E-5</c:v>
                </c:pt>
                <c:pt idx="63">
                  <c:v>8.7162567894285447E-5</c:v>
                </c:pt>
                <c:pt idx="64">
                  <c:v>8.7171611690187457E-5</c:v>
                </c:pt>
                <c:pt idx="65">
                  <c:v>8.7179780279265259E-5</c:v>
                </c:pt>
                <c:pt idx="66">
                  <c:v>8.7187051087066615E-5</c:v>
                </c:pt>
                <c:pt idx="67">
                  <c:v>8.7193402910147523E-5</c:v>
                </c:pt>
                <c:pt idx="68">
                  <c:v>8.7198815972564474E-5</c:v>
                </c:pt>
                <c:pt idx="69">
                  <c:v>8.7203271981674553E-5</c:v>
                </c:pt>
                <c:pt idx="70">
                  <c:v>8.7206754183191977E-5</c:v>
                </c:pt>
                <c:pt idx="71">
                  <c:v>8.7209247415450593E-5</c:v>
                </c:pt>
                <c:pt idx="72">
                  <c:v>8.7210738162822195E-5</c:v>
                </c:pt>
                <c:pt idx="73">
                  <c:v>8.7211214608241106E-5</c:v>
                </c:pt>
                <c:pt idx="74">
                  <c:v>8.7210666684786262E-5</c:v>
                </c:pt>
                <c:pt idx="75">
                  <c:v>8.7209086126272521E-5</c:v>
                </c:pt>
                <c:pt idx="76">
                  <c:v>8.7206466516803993E-5</c:v>
                </c:pt>
                <c:pt idx="77">
                  <c:v>8.720280333924236E-5</c:v>
                </c:pt>
                <c:pt idx="78">
                  <c:v>8.719809402254462E-5</c:v>
                </c:pt>
                <c:pt idx="79">
                  <c:v>8.7192337987925097E-5</c:v>
                </c:pt>
                <c:pt idx="80">
                  <c:v>8.7185536693797476E-5</c:v>
                </c:pt>
                <c:pt idx="81">
                  <c:v>8.7177693679453785E-5</c:v>
                </c:pt>
                <c:pt idx="82">
                  <c:v>8.7168814607437768E-5</c:v>
                </c:pt>
                <c:pt idx="83">
                  <c:v>8.7158907304571502E-5</c:v>
                </c:pt>
                <c:pt idx="84">
                  <c:v>8.7147981801594909E-5</c:v>
                </c:pt>
                <c:pt idx="85">
                  <c:v>8.713605037137874E-5</c:v>
                </c:pt>
                <c:pt idx="86">
                  <c:v>8.7123127565672963E-5</c:v>
                </c:pt>
                <c:pt idx="87">
                  <c:v>8.7109230250353474E-5</c:v>
                </c:pt>
                <c:pt idx="88">
                  <c:v>8.7094377639130866E-5</c:v>
                </c:pt>
                <c:pt idx="89">
                  <c:v>8.7078591325686966E-5</c:v>
                </c:pt>
                <c:pt idx="90">
                  <c:v>8.7061895314204975E-5</c:v>
                </c:pt>
                <c:pt idx="91">
                  <c:v>8.7044316048261254E-5</c:v>
                </c:pt>
                <c:pt idx="92">
                  <c:v>8.702588243804729E-5</c:v>
                </c:pt>
                <c:pt idx="93">
                  <c:v>8.7006625885892213E-5</c:v>
                </c:pt>
                <c:pt idx="94">
                  <c:v>8.6986580310057058E-5</c:v>
                </c:pt>
                <c:pt idx="95">
                  <c:v>8.696578216677367E-5</c:v>
                </c:pt>
                <c:pt idx="96">
                  <c:v>8.694427047050225E-5</c:v>
                </c:pt>
                <c:pt idx="97">
                  <c:v>8.6922086812382944E-5</c:v>
                </c:pt>
                <c:pt idx="98">
                  <c:v>8.6899275376858289E-5</c:v>
                </c:pt>
                <c:pt idx="99">
                  <c:v>8.68758829564448E-5</c:v>
                </c:pt>
                <c:pt idx="100">
                  <c:v>8.6851958964633206E-5</c:v>
                </c:pt>
                <c:pt idx="101">
                  <c:v>8.6827555446898424E-5</c:v>
                </c:pt>
                <c:pt idx="102">
                  <c:v>8.6802727089801737E-5</c:v>
                </c:pt>
                <c:pt idx="103">
                  <c:v>8.6777531228169214E-5</c:v>
                </c:pt>
                <c:pt idx="104">
                  <c:v>8.6752027850331618E-5</c:v>
                </c:pt>
                <c:pt idx="105">
                  <c:v>8.6726279601412914E-5</c:v>
                </c:pt>
                <c:pt idx="106">
                  <c:v>8.6700351784655598E-5</c:v>
                </c:pt>
                <c:pt idx="107">
                  <c:v>8.6674312360772831E-5</c:v>
                </c:pt>
                <c:pt idx="108">
                  <c:v>8.6648231945318774E-5</c:v>
                </c:pt>
                <c:pt idx="109">
                  <c:v>8.6622183804069985E-5</c:v>
                </c:pt>
                <c:pt idx="110">
                  <c:v>8.6596243846412499E-5</c:v>
                </c:pt>
                <c:pt idx="111">
                  <c:v>8.6570490616730259E-5</c:v>
                </c:pt>
                <c:pt idx="112">
                  <c:v>8.654500528379275E-5</c:v>
                </c:pt>
                <c:pt idx="113">
                  <c:v>8.651987162814053E-5</c:v>
                </c:pt>
                <c:pt idx="114">
                  <c:v>8.6495176027469515E-5</c:v>
                </c:pt>
                <c:pt idx="115">
                  <c:v>8.6471007440015868E-5</c:v>
                </c:pt>
                <c:pt idx="116">
                  <c:v>8.6447457385945207E-5</c:v>
                </c:pt>
                <c:pt idx="117">
                  <c:v>8.6424619926751383E-5</c:v>
                </c:pt>
                <c:pt idx="118">
                  <c:v>8.6402591642671274E-5</c:v>
                </c:pt>
                <c:pt idx="119">
                  <c:v>8.6381471608123917E-5</c:v>
                </c:pt>
                <c:pt idx="120">
                  <c:v>8.6361361365183608E-5</c:v>
                </c:pt>
                <c:pt idx="121">
                  <c:v>8.6342364895098235E-5</c:v>
                </c:pt>
                <c:pt idx="122">
                  <c:v>8.6324588587865427E-5</c:v>
                </c:pt>
                <c:pt idx="123">
                  <c:v>8.6308141209880704E-5</c:v>
                </c:pt>
                <c:pt idx="124">
                  <c:v>8.6293133869673222E-5</c:v>
                </c:pt>
                <c:pt idx="125">
                  <c:v>8.6279679981746384E-5</c:v>
                </c:pt>
                <c:pt idx="126">
                  <c:v>8.6267895228541491E-5</c:v>
                </c:pt>
                <c:pt idx="127">
                  <c:v>8.6257897520544767E-5</c:v>
                </c:pt>
                <c:pt idx="128">
                  <c:v>8.6249806954558886E-5</c:v>
                </c:pt>
                <c:pt idx="129">
                  <c:v>8.6243745770161724E-5</c:v>
                </c:pt>
                <c:pt idx="130">
                  <c:v>8.6239838304376788E-5</c:v>
                </c:pt>
                <c:pt idx="131">
                  <c:v>8.6238210944580363E-5</c:v>
                </c:pt>
                <c:pt idx="132">
                  <c:v>8.6238992079672655E-5</c:v>
                </c:pt>
                <c:pt idx="133">
                  <c:v>8.6242312049540672E-5</c:v>
                </c:pt>
                <c:pt idx="134">
                  <c:v>8.6248303092842645E-5</c:v>
                </c:pt>
                <c:pt idx="135">
                  <c:v>8.6257099293144424E-5</c:v>
                </c:pt>
                <c:pt idx="136">
                  <c:v>8.6268836523439949E-5</c:v>
                </c:pt>
                <c:pt idx="137">
                  <c:v>8.6283652389088959E-5</c:v>
                </c:pt>
                <c:pt idx="138">
                  <c:v>8.6301686169206211E-5</c:v>
                </c:pt>
                <c:pt idx="139">
                  <c:v>8.6323078756537906E-5</c:v>
                </c:pt>
                <c:pt idx="140">
                  <c:v>8.6347972595861872E-5</c:v>
                </c:pt>
                <c:pt idx="141">
                  <c:v>8.6376511620949302E-5</c:v>
                </c:pt>
                <c:pt idx="142">
                  <c:v>8.6408841190127052E-5</c:v>
                </c:pt>
                <c:pt idx="143">
                  <c:v>8.6445108020480178E-5</c:v>
                </c:pt>
                <c:pt idx="144">
                  <c:v>8.6485460120735888E-5</c:v>
                </c:pt>
                <c:pt idx="145">
                  <c:v>8.6530046722870703E-5</c:v>
                </c:pt>
                <c:pt idx="146">
                  <c:v>8.6579018212483712E-5</c:v>
                </c:pt>
                <c:pt idx="147">
                  <c:v>8.6632526057979817E-5</c:v>
                </c:pt>
                <c:pt idx="148">
                  <c:v>8.6690722738607553E-5</c:v>
                </c:pt>
                <c:pt idx="149">
                  <c:v>8.675376167139703E-5</c:v>
                </c:pt>
                <c:pt idx="150">
                  <c:v>8.6821797137044457E-5</c:v>
                </c:pt>
                <c:pt idx="151">
                  <c:v>8.6894984204790337E-5</c:v>
                </c:pt>
                <c:pt idx="152">
                  <c:v>8.6973478656339169E-5</c:v>
                </c:pt>
                <c:pt idx="153">
                  <c:v>8.7057436908869303E-5</c:v>
                </c:pt>
                <c:pt idx="154">
                  <c:v>8.7147015937182236E-5</c:v>
                </c:pt>
                <c:pt idx="155">
                  <c:v>8.7242373195041292E-5</c:v>
                </c:pt>
                <c:pt idx="156">
                  <c:v>8.7343666535749981E-5</c:v>
                </c:pt>
                <c:pt idx="157">
                  <c:v>8.7451054132021389E-5</c:v>
                </c:pt>
                <c:pt idx="158">
                  <c:v>8.7564694395189885E-5</c:v>
                </c:pt>
                <c:pt idx="159">
                  <c:v>8.7684745893817464E-5</c:v>
                </c:pt>
                <c:pt idx="160">
                  <c:v>8.7811367271746995E-5</c:v>
                </c:pt>
                <c:pt idx="161">
                  <c:v>8.7944717165655336E-5</c:v>
                </c:pt>
                <c:pt idx="162">
                  <c:v>8.8084954122159785E-5</c:v>
                </c:pt>
                <c:pt idx="163">
                  <c:v>8.823223651453092E-5</c:v>
                </c:pt>
                <c:pt idx="164">
                  <c:v>8.8386722459066181E-5</c:v>
                </c:pt>
                <c:pt idx="165">
                  <c:v>8.854856973117823E-5</c:v>
                </c:pt>
                <c:pt idx="166">
                  <c:v>8.8717935681251878E-5</c:v>
                </c:pt>
                <c:pt idx="167">
                  <c:v>8.8894977150324772E-5</c:v>
                </c:pt>
                <c:pt idx="168">
                  <c:v>8.9079850385645628E-5</c:v>
                </c:pt>
                <c:pt idx="169">
                  <c:v>8.9272710956165394E-5</c:v>
                </c:pt>
                <c:pt idx="170">
                  <c:v>8.9473713668015284E-5</c:v>
                </c:pt>
                <c:pt idx="171">
                  <c:v>8.9683012480026996E-5</c:v>
                </c:pt>
                <c:pt idx="172">
                  <c:v>8.9900760419349209E-5</c:v>
                </c:pt>
                <c:pt idx="173">
                  <c:v>9.0127109497215304E-5</c:v>
                </c:pt>
                <c:pt idx="174">
                  <c:v>9.0362210624916339E-5</c:v>
                </c:pt>
                <c:pt idx="175">
                  <c:v>9.0606213530033749E-5</c:v>
                </c:pt>
                <c:pt idx="176">
                  <c:v>9.0859266672985972E-5</c:v>
                </c:pt>
                <c:pt idx="177">
                  <c:v>9.1121517163942093E-5</c:v>
                </c:pt>
                <c:pt idx="178">
                  <c:v>9.1393110680156985E-5</c:v>
                </c:pt>
                <c:pt idx="179">
                  <c:v>9.1674191383780138E-5</c:v>
                </c:pt>
                <c:pt idx="180">
                  <c:v>9.1964901840192045E-5</c:v>
                </c:pt>
                <c:pt idx="181">
                  <c:v>9.226538293691922E-5</c:v>
                </c:pt>
                <c:pt idx="182">
                  <c:v>9.2575773803181321E-5</c:v>
                </c:pt>
                <c:pt idx="183">
                  <c:v>9.2896211730120618E-5</c:v>
                </c:pt>
                <c:pt idx="184">
                  <c:v>9.3226832091765558E-5</c:v>
                </c:pt>
                <c:pt idx="185">
                  <c:v>9.3567768266778585E-5</c:v>
                </c:pt>
                <c:pt idx="186">
                  <c:v>9.3919151561038032E-5</c:v>
                </c:pt>
                <c:pt idx="187">
                  <c:v>9.428111113110352E-5</c:v>
                </c:pt>
                <c:pt idx="188">
                  <c:v>9.4653773908613128E-5</c:v>
                </c:pt>
                <c:pt idx="189">
                  <c:v>9.5037264525660604E-5</c:v>
                </c:pt>
                <c:pt idx="190">
                  <c:v>9.5431705241199547E-5</c:v>
                </c:pt>
                <c:pt idx="191">
                  <c:v>9.5837215868520918E-5</c:v>
                </c:pt>
                <c:pt idx="192">
                  <c:v>9.6253913703849941E-5</c:v>
                </c:pt>
                <c:pt idx="193">
                  <c:v>9.6681913456106441E-5</c:v>
                </c:pt>
                <c:pt idx="194">
                  <c:v>9.7121327177873438E-5</c:v>
                </c:pt>
                <c:pt idx="195">
                  <c:v>9.7572264197616523E-5</c:v>
                </c:pt>
                <c:pt idx="196">
                  <c:v>9.8034831053196356E-5</c:v>
                </c:pt>
                <c:pt idx="197">
                  <c:v>9.8509131426715473E-5</c:v>
                </c:pt>
                <c:pt idx="198">
                  <c:v>9.8995266080740052E-5</c:v>
                </c:pt>
                <c:pt idx="199">
                  <c:v>9.9493332795935155E-5</c:v>
                </c:pt>
                <c:pt idx="200">
                  <c:v>1.000034263101527E-4</c:v>
                </c:pt>
                <c:pt idx="201">
                  <c:v>1.0052563825900839E-4</c:v>
                </c:pt>
                <c:pt idx="202">
                  <c:v>1.0106005711798474E-4</c:v>
                </c:pt>
                <c:pt idx="203">
                  <c:v>1.0160676814609449E-4</c:v>
                </c:pt>
                <c:pt idx="204">
                  <c:v>1.0216585333113899E-4</c:v>
                </c:pt>
                <c:pt idx="205">
                  <c:v>1.0273739133659365E-4</c:v>
                </c:pt>
                <c:pt idx="206">
                  <c:v>1.0332145745015348E-4</c:v>
                </c:pt>
                <c:pt idx="207">
                  <c:v>1.0391812353396723E-4</c:v>
                </c:pt>
                <c:pt idx="208">
                  <c:v>1.0452745797659164E-4</c:v>
                </c:pt>
                <c:pt idx="209">
                  <c:v>1.0514952564669236E-4</c:v>
                </c:pt>
                <c:pt idx="210">
                  <c:v>1.0578438784851881E-4</c:v>
                </c:pt>
                <c:pt idx="211">
                  <c:v>1.0643210227917946E-4</c:v>
                </c:pt>
                <c:pt idx="212">
                  <c:v>1.0709272298774073E-4</c:v>
                </c:pt>
                <c:pt idx="213">
                  <c:v>1.0776630033617312E-4</c:v>
                </c:pt>
                <c:pt idx="214">
                  <c:v>1.0845288096216692E-4</c:v>
                </c:pt>
                <c:pt idx="215">
                  <c:v>1.0915250774383737E-4</c:v>
                </c:pt>
                <c:pt idx="216">
                  <c:v>1.0986521976633904E-4</c:v>
                </c:pt>
                <c:pt idx="217">
                  <c:v>1.1059105229040639E-4</c:v>
                </c:pt>
                <c:pt idx="218">
                  <c:v>1.1133003672283924E-4</c:v>
                </c:pt>
                <c:pt idx="219">
                  <c:v>1.1208220058894571E-4</c:v>
                </c:pt>
                <c:pt idx="220">
                  <c:v>1.1284756750695924E-4</c:v>
                </c:pt>
                <c:pt idx="221">
                  <c:v>1.1362615716443977E-4</c:v>
                </c:pt>
                <c:pt idx="222">
                  <c:v>1.1441798529667307E-4</c:v>
                </c:pt>
                <c:pt idx="223">
                  <c:v>1.1522306366707562E-4</c:v>
                </c:pt>
                <c:pt idx="224">
                  <c:v>1.1604140004961572E-4</c:v>
                </c:pt>
                <c:pt idx="225">
                  <c:v>1.1687299821325629E-4</c:v>
                </c:pt>
                <c:pt idx="226">
                  <c:v>1.1771785790842662E-4</c:v>
                </c:pt>
                <c:pt idx="227">
                  <c:v>1.1857597485552742E-4</c:v>
                </c:pt>
                <c:pt idx="228">
                  <c:v>1.1944734073547073E-4</c:v>
                </c:pt>
                <c:pt idx="229">
                  <c:v>1.2033194318225961E-4</c:v>
                </c:pt>
                <c:pt idx="230">
                  <c:v>1.2122976577760515E-4</c:v>
                </c:pt>
                <c:pt idx="231">
                  <c:v>1.2214078804758142E-4</c:v>
                </c:pt>
                <c:pt idx="232">
                  <c:v>1.2306498546131643E-4</c:v>
                </c:pt>
                <c:pt idx="233">
                  <c:v>1.2400232943171434E-4</c:v>
                </c:pt>
                <c:pt idx="234">
                  <c:v>1.2495278731820635E-4</c:v>
                </c:pt>
                <c:pt idx="235">
                  <c:v>1.2591632243152116E-4</c:v>
                </c:pt>
                <c:pt idx="236">
                  <c:v>1.2689289404046989E-4</c:v>
                </c:pt>
                <c:pt idx="237">
                  <c:v>1.278824573807371E-4</c:v>
                </c:pt>
                <c:pt idx="238">
                  <c:v>1.2888496366566545E-4</c:v>
                </c:pt>
                <c:pt idx="239">
                  <c:v>1.2990036009902475E-4</c:v>
                </c:pt>
                <c:pt idx="240">
                  <c:v>1.3092858988975335E-4</c:v>
                </c:pt>
                <c:pt idx="241">
                  <c:v>1.3196959226865657E-4</c:v>
                </c:pt>
                <c:pt idx="242">
                  <c:v>1.3302330250704756E-4</c:v>
                </c:pt>
                <c:pt idx="243">
                  <c:v>1.3408965193731595E-4</c:v>
                </c:pt>
                <c:pt idx="244">
                  <c:v>1.351685679754056E-4</c:v>
                </c:pt>
                <c:pt idx="245">
                  <c:v>1.3625997414518288E-4</c:v>
                </c:pt>
                <c:pt idx="246">
                  <c:v>1.3736379010467647E-4</c:v>
                </c:pt>
                <c:pt idx="247">
                  <c:v>1.3847993167416826E-4</c:v>
                </c:pt>
                <c:pt idx="248">
                  <c:v>1.3960831086611247E-4</c:v>
                </c:pt>
                <c:pt idx="249">
                  <c:v>1.4074883591686031E-4</c:v>
                </c:pt>
                <c:pt idx="250">
                  <c:v>1.4190141132016727E-4</c:v>
                </c:pt>
                <c:pt idx="251">
                  <c:v>1.4306593786245594E-4</c:v>
                </c:pt>
                <c:pt idx="252">
                  <c:v>1.4424231265981025E-4</c:v>
                </c:pt>
                <c:pt idx="253">
                  <c:v>1.4543042919667269E-4</c:v>
                </c:pt>
                <c:pt idx="254">
                  <c:v>1.4663017736621739E-4</c:v>
                </c:pt>
                <c:pt idx="255">
                  <c:v>1.4784144351236839E-4</c:v>
                </c:pt>
                <c:pt idx="256">
                  <c:v>1.4906411047343603E-4</c:v>
                </c:pt>
                <c:pt idx="257">
                  <c:v>1.5029805762733703E-4</c:v>
                </c:pt>
                <c:pt idx="258">
                  <c:v>1.5154316093837008E-4</c:v>
                </c:pt>
                <c:pt idx="259">
                  <c:v>1.5279929300551076E-4</c:v>
                </c:pt>
                <c:pt idx="260">
                  <c:v>1.5406632311219627E-4</c:v>
                </c:pt>
                <c:pt idx="261">
                  <c:v>1.5534411727756176E-4</c:v>
                </c:pt>
                <c:pt idx="262">
                  <c:v>1.5663253830909641E-4</c:v>
                </c:pt>
                <c:pt idx="263">
                  <c:v>1.5793144585668246E-4</c:v>
                </c:pt>
                <c:pt idx="264">
                  <c:v>1.5924069646798002E-4</c:v>
                </c:pt>
                <c:pt idx="265">
                  <c:v>1.6056014364512181E-4</c:v>
                </c:pt>
                <c:pt idx="266">
                  <c:v>1.6188963790267911E-4</c:v>
                </c:pt>
                <c:pt idx="267">
                  <c:v>1.6322902682686135E-4</c:v>
                </c:pt>
                <c:pt idx="268">
                  <c:v>1.6457815513590957E-4</c:v>
                </c:pt>
                <c:pt idx="269">
                  <c:v>1.6593686474164536E-4</c:v>
                </c:pt>
                <c:pt idx="270">
                  <c:v>1.6730499481213323E-4</c:v>
                </c:pt>
                <c:pt idx="271">
                  <c:v>1.6868238183541888E-4</c:v>
                </c:pt>
                <c:pt idx="272">
                  <c:v>1.7006885968429879E-4</c:v>
                </c:pt>
                <c:pt idx="273">
                  <c:v>1.714642596820831E-4</c:v>
                </c:pt>
                <c:pt idx="274">
                  <c:v>1.7286841066930722E-4</c:v>
                </c:pt>
                <c:pt idx="275">
                  <c:v>1.7428113907135229E-4</c:v>
                </c:pt>
                <c:pt idx="276">
                  <c:v>1.7570226896692856E-4</c:v>
                </c:pt>
                <c:pt idx="277">
                  <c:v>1.7713162215738355E-4</c:v>
                </c:pt>
                <c:pt idx="278">
                  <c:v>1.7856901823678681E-4</c:v>
                </c:pt>
                <c:pt idx="279">
                  <c:v>1.8001427466275295E-4</c:v>
                </c:pt>
                <c:pt idx="280">
                  <c:v>1.8146720682795306E-4</c:v>
                </c:pt>
                <c:pt idx="281">
                  <c:v>1.8292762813227785E-4</c:v>
                </c:pt>
                <c:pt idx="282">
                  <c:v>1.8439535005560268E-4</c:v>
                </c:pt>
                <c:pt idx="283">
                  <c:v>1.8587018223111391E-4</c:v>
                </c:pt>
                <c:pt idx="284">
                  <c:v>1.8735193251914842E-4</c:v>
                </c:pt>
                <c:pt idx="285">
                  <c:v>1.8884040708151486E-4</c:v>
                </c:pt>
                <c:pt idx="286">
                  <c:v>1.9033541045622096E-4</c:v>
                </c:pt>
                <c:pt idx="287">
                  <c:v>1.9183674563260777E-4</c:v>
                </c:pt>
                <c:pt idx="288">
                  <c:v>1.9334421412681504E-4</c:v>
                </c:pt>
                <c:pt idx="289">
                  <c:v>1.9485761605752546E-4</c:v>
                </c:pt>
                <c:pt idx="290">
                  <c:v>1.9637675022198941E-4</c:v>
                </c:pt>
                <c:pt idx="291">
                  <c:v>1.9790141417222351E-4</c:v>
                </c:pt>
                <c:pt idx="292">
                  <c:v>1.9943140429140295E-4</c:v>
                </c:pt>
                <c:pt idx="293">
                  <c:v>2.0096651587034808E-4</c:v>
                </c:pt>
                <c:pt idx="294">
                  <c:v>2.0250654318410414E-4</c:v>
                </c:pt>
                <c:pt idx="295">
                  <c:v>2.0405127956854335E-4</c:v>
                </c:pt>
                <c:pt idx="296">
                  <c:v>2.0560051749695583E-4</c:v>
                </c:pt>
                <c:pt idx="297">
                  <c:v>2.0715404865660609E-4</c:v>
                </c:pt>
                <c:pt idx="298">
                  <c:v>2.0871166402515814E-4</c:v>
                </c:pt>
                <c:pt idx="299">
                  <c:v>2.1027315394700648E-4</c:v>
                </c:pt>
                <c:pt idx="300">
                  <c:v>2.1183830820939193E-4</c:v>
                </c:pt>
                <c:pt idx="301">
                  <c:v>2.1340691611832185E-4</c:v>
                </c:pt>
                <c:pt idx="302">
                  <c:v>2.149787665742135E-4</c:v>
                </c:pt>
                <c:pt idx="303">
                  <c:v>2.1655364814724375E-4</c:v>
                </c:pt>
                <c:pt idx="304">
                  <c:v>2.1813134915236294E-4</c:v>
                </c:pt>
                <c:pt idx="305">
                  <c:v>2.1971165772391064E-4</c:v>
                </c:pt>
                <c:pt idx="306">
                  <c:v>2.2129436188983534E-4</c:v>
                </c:pt>
                <c:pt idx="307">
                  <c:v>2.2287924964543799E-4</c:v>
                </c:pt>
                <c:pt idx="308">
                  <c:v>2.2446610902662756E-4</c:v>
                </c:pt>
                <c:pt idx="309">
                  <c:v>2.2605472818264168E-4</c:v>
                </c:pt>
                <c:pt idx="310">
                  <c:v>2.2764489544820619E-4</c:v>
                </c:pt>
                <c:pt idx="311">
                  <c:v>2.2923639941507682E-4</c:v>
                </c:pt>
                <c:pt idx="312">
                  <c:v>2.3082902900294663E-4</c:v>
                </c:pt>
                <c:pt idx="313">
                  <c:v>2.3242257352968385E-4</c:v>
                </c:pt>
                <c:pt idx="314">
                  <c:v>2.340168227808488E-4</c:v>
                </c:pt>
                <c:pt idx="315">
                  <c:v>2.3561156707848312E-4</c:v>
                </c:pt>
                <c:pt idx="316">
                  <c:v>2.3720659734910866E-4</c:v>
                </c:pt>
                <c:pt idx="317">
                  <c:v>2.3880170519092477E-4</c:v>
                </c:pt>
                <c:pt idx="318">
                  <c:v>2.4039668294017829E-4</c:v>
                </c:pt>
                <c:pt idx="319">
                  <c:v>2.4199132373665602E-4</c:v>
                </c:pt>
                <c:pt idx="320">
                  <c:v>2.4358542158827318E-4</c:v>
                </c:pt>
                <c:pt idx="321">
                  <c:v>2.4517877143474326E-4</c:v>
                </c:pt>
                <c:pt idx="322">
                  <c:v>2.4677116921030453E-4</c:v>
                </c:pt>
                <c:pt idx="323">
                  <c:v>2.4836241190543269E-4</c:v>
                </c:pt>
                <c:pt idx="324">
                  <c:v>2.499522976275886E-4</c:v>
                </c:pt>
                <c:pt idx="325">
                  <c:v>2.5154062566088684E-4</c:v>
                </c:pt>
                <c:pt idx="326">
                  <c:v>2.5312719652474588E-4</c:v>
                </c:pt>
                <c:pt idx="327">
                  <c:v>2.5471181203142937E-4</c:v>
                </c:pt>
                <c:pt idx="328">
                  <c:v>2.5629427534249876E-4</c:v>
                </c:pt>
                <c:pt idx="329">
                  <c:v>2.578743910241169E-4</c:v>
                </c:pt>
                <c:pt idx="330">
                  <c:v>2.5945196510124128E-4</c:v>
                </c:pt>
                <c:pt idx="331">
                  <c:v>2.6102680511060246E-4</c:v>
                </c:pt>
                <c:pt idx="332">
                  <c:v>2.6259872015253625E-4</c:v>
                </c:pt>
                <c:pt idx="333">
                  <c:v>2.6416752094157172E-4</c:v>
                </c:pt>
                <c:pt idx="334">
                  <c:v>2.6573301985582931E-4</c:v>
                </c:pt>
                <c:pt idx="335">
                  <c:v>2.6729503098514627E-4</c:v>
                </c:pt>
                <c:pt idx="336">
                  <c:v>2.6885337017797513E-4</c:v>
                </c:pt>
                <c:pt idx="337">
                  <c:v>2.7040785508698349E-4</c:v>
                </c:pt>
                <c:pt idx="338">
                  <c:v>2.7195830521337653E-4</c:v>
                </c:pt>
                <c:pt idx="339">
                  <c:v>2.7350454194993929E-4</c:v>
                </c:pt>
                <c:pt idx="340">
                  <c:v>2.7504638862272334E-4</c:v>
                </c:pt>
                <c:pt idx="341">
                  <c:v>2.7658367053146543E-4</c:v>
                </c:pt>
                <c:pt idx="342">
                  <c:v>2.7811621498862534E-4</c:v>
                </c:pt>
                <c:pt idx="343">
                  <c:v>2.796438513571021E-4</c:v>
                </c:pt>
                <c:pt idx="344">
                  <c:v>2.8116641108660509E-4</c:v>
                </c:pt>
                <c:pt idx="345">
                  <c:v>2.8268372774864806E-4</c:v>
                </c:pt>
                <c:pt idx="346">
                  <c:v>2.8419563707018095E-4</c:v>
                </c:pt>
                <c:pt idx="347">
                  <c:v>2.8570197696586516E-4</c:v>
                </c:pt>
                <c:pt idx="348">
                  <c:v>2.8720258756894691E-4</c:v>
                </c:pt>
                <c:pt idx="349">
                  <c:v>2.886973112607763E-4</c:v>
                </c:pt>
                <c:pt idx="350">
                  <c:v>2.9018599269890364E-4</c:v>
                </c:pt>
                <c:pt idx="351">
                  <c:v>2.9166847884382996E-4</c:v>
                </c:pt>
                <c:pt idx="352">
                  <c:v>2.9314461898433765E-4</c:v>
                </c:pt>
                <c:pt idx="353">
                  <c:v>2.9461426476143989E-4</c:v>
                </c:pt>
                <c:pt idx="354">
                  <c:v>2.9607727019095474E-4</c:v>
                </c:pt>
                <c:pt idx="355">
                  <c:v>2.9753349168465599E-4</c:v>
                </c:pt>
                <c:pt idx="356">
                  <c:v>2.9898278807007295E-4</c:v>
                </c:pt>
                <c:pt idx="357">
                  <c:v>3.0042502060888119E-4</c:v>
                </c:pt>
                <c:pt idx="358">
                  <c:v>3.0186005301392131E-4</c:v>
                </c:pt>
                <c:pt idx="359">
                  <c:v>3.0328775146483563E-4</c:v>
                </c:pt>
                <c:pt idx="360">
                  <c:v>3.0470798462233238E-4</c:v>
                </c:pt>
                <c:pt idx="361">
                  <c:v>3.0612062364109032E-4</c:v>
                </c:pt>
                <c:pt idx="362">
                  <c:v>3.0752554218128333E-4</c:v>
                </c:pt>
                <c:pt idx="363">
                  <c:v>3.0892261641877469E-4</c:v>
                </c:pt>
                <c:pt idx="364">
                  <c:v>3.103117250539506E-4</c:v>
                </c:pt>
                <c:pt idx="365">
                  <c:v>3.1169274931921532E-4</c:v>
                </c:pt>
                <c:pt idx="366">
                  <c:v>3.1306557298516264E-4</c:v>
                </c:pt>
                <c:pt idx="367">
                  <c:v>3.1443008236544095E-4</c:v>
                </c:pt>
                <c:pt idx="368">
                  <c:v>3.1578616632027664E-4</c:v>
                </c:pt>
                <c:pt idx="369">
                  <c:v>3.1713371625874387E-4</c:v>
                </c:pt>
                <c:pt idx="370">
                  <c:v>3.1847262613971612E-4</c:v>
                </c:pt>
                <c:pt idx="371">
                  <c:v>3.1980279247155788E-4</c:v>
                </c:pt>
                <c:pt idx="372">
                  <c:v>3.2112411431056806E-4</c:v>
                </c:pt>
                <c:pt idx="373">
                  <c:v>3.2243649325816061E-4</c:v>
                </c:pt>
                <c:pt idx="374">
                  <c:v>3.2373983345682458E-4</c:v>
                </c:pt>
                <c:pt idx="375">
                  <c:v>3.2503404158486541E-4</c:v>
                </c:pt>
                <c:pt idx="376">
                  <c:v>3.2631902684995622E-4</c:v>
                </c:pt>
                <c:pt idx="377">
                  <c:v>3.2759470098147958E-4</c:v>
                </c:pt>
                <c:pt idx="378">
                  <c:v>3.2886097822173429E-4</c:v>
                </c:pt>
                <c:pt idx="379">
                  <c:v>3.3011777531596854E-4</c:v>
                </c:pt>
                <c:pt idx="380">
                  <c:v>3.3136501150128703E-4</c:v>
                </c:pt>
                <c:pt idx="381">
                  <c:v>3.3260260849444205E-4</c:v>
                </c:pt>
                <c:pt idx="382">
                  <c:v>3.33830490478543E-4</c:v>
                </c:pt>
                <c:pt idx="383">
                  <c:v>3.350485840886492E-4</c:v>
                </c:pt>
                <c:pt idx="384">
                  <c:v>3.3625681839635649E-4</c:v>
                </c:pt>
                <c:pt idx="385">
                  <c:v>3.3745512489330475E-4</c:v>
                </c:pt>
                <c:pt idx="386">
                  <c:v>3.3864343747368024E-4</c:v>
                </c:pt>
                <c:pt idx="387">
                  <c:v>3.398216924157296E-4</c:v>
                </c:pt>
                <c:pt idx="388">
                  <c:v>3.4098982836228224E-4</c:v>
                </c:pt>
                <c:pt idx="389">
                  <c:v>3.4214778630032265E-4</c:v>
                </c:pt>
                <c:pt idx="390">
                  <c:v>3.4329550953963219E-4</c:v>
                </c:pt>
                <c:pt idx="391">
                  <c:v>3.4443294369050496E-4</c:v>
                </c:pt>
                <c:pt idx="392">
                  <c:v>3.4556003664059937E-4</c:v>
                </c:pt>
                <c:pt idx="393">
                  <c:v>3.4667673853088399E-4</c:v>
                </c:pt>
                <c:pt idx="394">
                  <c:v>3.4778300173077129E-4</c:v>
                </c:pt>
                <c:pt idx="395">
                  <c:v>3.4887878081241934E-4</c:v>
                </c:pt>
                <c:pt idx="396">
                  <c:v>3.4996403252421306E-4</c:v>
                </c:pt>
                <c:pt idx="397">
                  <c:v>3.5103871576349776E-4</c:v>
                </c:pt>
                <c:pt idx="398">
                  <c:v>3.521027915485489E-4</c:v>
                </c:pt>
                <c:pt idx="399">
                  <c:v>3.5315622298979837E-4</c:v>
                </c:pt>
                <c:pt idx="400">
                  <c:v>3.5419897526038028E-4</c:v>
                </c:pt>
                <c:pt idx="401">
                  <c:v>3.5523101556597609E-4</c:v>
                </c:pt>
                <c:pt idx="402">
                  <c:v>3.5625231311400417E-4</c:v>
                </c:pt>
                <c:pt idx="403">
                  <c:v>3.5726283908218417E-4</c:v>
                </c:pt>
                <c:pt idx="404">
                  <c:v>3.5826256658647796E-4</c:v>
                </c:pt>
                <c:pt idx="405">
                  <c:v>3.5925147064846963E-4</c:v>
                </c:pt>
                <c:pt idx="406">
                  <c:v>3.6022952816214254E-4</c:v>
                </c:pt>
                <c:pt idx="407">
                  <c:v>3.611967178601699E-4</c:v>
                </c:pt>
                <c:pt idx="408">
                  <c:v>3.6215302027965403E-4</c:v>
                </c:pt>
                <c:pt idx="409">
                  <c:v>3.6309841772739739E-4</c:v>
                </c:pt>
                <c:pt idx="410">
                  <c:v>3.6403289424469677E-4</c:v>
                </c:pt>
                <c:pt idx="411">
                  <c:v>3.6495643557172668E-4</c:v>
                </c:pt>
                <c:pt idx="412">
                  <c:v>3.6586902911145473E-4</c:v>
                </c:pt>
                <c:pt idx="413">
                  <c:v>3.667706638932341E-4</c:v>
                </c:pt>
                <c:pt idx="414">
                  <c:v>3.6766133053597557E-4</c:v>
                </c:pt>
                <c:pt idx="415">
                  <c:v>3.6854102121099521E-4</c:v>
                </c:pt>
                <c:pt idx="416">
                  <c:v>3.6940972960457214E-4</c:v>
                </c:pt>
                <c:pt idx="417">
                  <c:v>3.7026745088014959E-4</c:v>
                </c:pt>
                <c:pt idx="418">
                  <c:v>3.7111418164034819E-4</c:v>
                </c:pt>
                <c:pt idx="419">
                  <c:v>3.7194991988864762E-4</c:v>
                </c:pt>
                <c:pt idx="420">
                  <c:v>3.7277466499092336E-4</c:v>
                </c:pt>
                <c:pt idx="421">
                  <c:v>3.7358841763673515E-4</c:v>
                </c:pt>
                <c:pt idx="422">
                  <c:v>3.7439117980045882E-4</c:v>
                </c:pt>
                <c:pt idx="423">
                  <c:v>3.751829547022624E-4</c:v>
                </c:pt>
                <c:pt idx="424">
                  <c:v>3.7596374676896399E-4</c:v>
                </c:pt>
                <c:pt idx="425">
                  <c:v>3.7673356159476659E-4</c:v>
                </c:pt>
                <c:pt idx="426">
                  <c:v>3.7749240590193462E-4</c:v>
                </c:pt>
                <c:pt idx="427">
                  <c:v>3.7824028750138274E-4</c:v>
                </c:pt>
                <c:pt idx="428">
                  <c:v>3.7897721525324835E-4</c:v>
                </c:pt>
                <c:pt idx="429">
                  <c:v>3.7970319902744481E-4</c:v>
                </c:pt>
                <c:pt idx="430">
                  <c:v>3.8041824966421312E-4</c:v>
                </c:pt>
                <c:pt idx="431">
                  <c:v>3.8112237893471191E-4</c:v>
                </c:pt>
                <c:pt idx="432">
                  <c:v>3.8181559950165999E-4</c:v>
                </c:pt>
                <c:pt idx="433">
                  <c:v>3.8249792488003127E-4</c:v>
                </c:pt>
                <c:pt idx="434">
                  <c:v>3.8316936939787551E-4</c:v>
                </c:pt>
                <c:pt idx="435">
                  <c:v>3.8382994815721396E-4</c:v>
                </c:pt>
                <c:pt idx="436">
                  <c:v>3.8447967699510404E-4</c:v>
                </c:pt>
                <c:pt idx="437">
                  <c:v>3.8511857244483025E-4</c:v>
                </c:pt>
                <c:pt idx="438">
                  <c:v>3.8574665169729825E-4</c:v>
                </c:pt>
                <c:pt idx="439">
                  <c:v>3.8636393256259786E-4</c:v>
                </c:pt>
                <c:pt idx="440">
                  <c:v>3.8697043343179294E-4</c:v>
                </c:pt>
                <c:pt idx="441">
                  <c:v>3.8756617323894017E-4</c:v>
                </c:pt>
                <c:pt idx="442">
                  <c:v>3.8815117142337001E-4</c:v>
                </c:pt>
                <c:pt idx="443">
                  <c:v>3.887254478922202E-4</c:v>
                </c:pt>
                <c:pt idx="444">
                  <c:v>3.8928902298326624E-4</c:v>
                </c:pt>
                <c:pt idx="445">
                  <c:v>3.8984191742807913E-4</c:v>
                </c:pt>
                <c:pt idx="446">
                  <c:v>3.9038415231546674E-4</c:v>
                </c:pt>
                <c:pt idx="447">
                  <c:v>3.9091574905530783E-4</c:v>
                </c:pt>
                <c:pt idx="448">
                  <c:v>3.9143672934269409E-4</c:v>
                </c:pt>
                <c:pt idx="449">
                  <c:v>3.9194711512248855E-4</c:v>
                </c:pt>
                <c:pt idx="450">
                  <c:v>3.9244692855425965E-4</c:v>
                </c:pt>
                <c:pt idx="451">
                  <c:v>3.9293619197762307E-4</c:v>
                </c:pt>
                <c:pt idx="452">
                  <c:v>3.9341492787802065E-4</c:v>
                </c:pt>
                <c:pt idx="453">
                  <c:v>3.9388315885292358E-4</c:v>
                </c:pt>
                <c:pt idx="454">
                  <c:v>3.9434090757850651E-4</c:v>
                </c:pt>
                <c:pt idx="455">
                  <c:v>3.9478819677678673E-4</c:v>
                </c:pt>
                <c:pt idx="456">
                  <c:v>3.9522504918324648E-4</c:v>
                </c:pt>
                <c:pt idx="457">
                  <c:v>3.9565148751494948E-4</c:v>
                </c:pt>
                <c:pt idx="458">
                  <c:v>3.9606753443920107E-4</c:v>
                </c:pt>
                <c:pt idx="459">
                  <c:v>3.9647321254268668E-4</c:v>
                </c:pt>
                <c:pt idx="460">
                  <c:v>3.9686854430120104E-4</c:v>
                </c:pt>
                <c:pt idx="461">
                  <c:v>3.9725355204989416E-4</c:v>
                </c:pt>
                <c:pt idx="462">
                  <c:v>3.9762825795410591E-4</c:v>
                </c:pt>
                <c:pt idx="463">
                  <c:v>3.9799268398076917E-4</c:v>
                </c:pt>
                <c:pt idx="464">
                  <c:v>3.9834685187040814E-4</c:v>
                </c:pt>
                <c:pt idx="465">
                  <c:v>3.9869078310973319E-4</c:v>
                </c:pt>
                <c:pt idx="466">
                  <c:v>3.9902449890486002E-4</c:v>
                </c:pt>
                <c:pt idx="467">
                  <c:v>3.9934802015514096E-4</c:v>
                </c:pt>
                <c:pt idx="468">
                  <c:v>3.9966136742764798E-4</c:v>
                </c:pt>
                <c:pt idx="469">
                  <c:v>3.9996456093228884E-4</c:v>
                </c:pt>
                <c:pt idx="470">
                  <c:v>4.0025762049757514E-4</c:v>
                </c:pt>
                <c:pt idx="471">
                  <c:v>4.0054056554707744E-4</c:v>
                </c:pt>
                <c:pt idx="472">
                  <c:v>4.0081341507653475E-4</c:v>
                </c:pt>
                <c:pt idx="473">
                  <c:v>4.0107618763165738E-4</c:v>
                </c:pt>
                <c:pt idx="474">
                  <c:v>4.0132890128663008E-4</c:v>
                </c:pt>
                <c:pt idx="475">
                  <c:v>4.0157157362329847E-4</c:v>
                </c:pt>
                <c:pt idx="476">
                  <c:v>4.0180422171108267E-4</c:v>
                </c:pt>
                <c:pt idx="477">
                  <c:v>4.0202686208759152E-4</c:v>
                </c:pt>
                <c:pt idx="478">
                  <c:v>4.0223951073998978E-4</c:v>
                </c:pt>
                <c:pt idx="479">
                  <c:v>4.0244218308706984E-4</c:v>
                </c:pt>
                <c:pt idx="480">
                  <c:v>4.0263489396207079E-4</c:v>
                </c:pt>
                <c:pt idx="481">
                  <c:v>4.028176575962526E-4</c:v>
                </c:pt>
                <c:pt idx="482">
                  <c:v>4.0299048760321409E-4</c:v>
                </c:pt>
                <c:pt idx="483">
                  <c:v>4.0315339696397038E-4</c:v>
                </c:pt>
                <c:pt idx="484">
                  <c:v>4.033063980127897E-4</c:v>
                </c:pt>
                <c:pt idx="485">
                  <c:v>4.0344950242381447E-4</c:v>
                </c:pt>
                <c:pt idx="486">
                  <c:v>4.0358272119843364E-4</c:v>
                </c:pt>
                <c:pt idx="487">
                  <c:v>4.0370606465345548E-4</c:v>
                </c:pt>
                <c:pt idx="488">
                  <c:v>4.0381954241005619E-4</c:v>
                </c:pt>
                <c:pt idx="489">
                  <c:v>4.0392316338350262E-4</c:v>
                </c:pt>
                <c:pt idx="490">
                  <c:v>4.0401693577369008E-4</c:v>
                </c:pt>
                <c:pt idx="491">
                  <c:v>4.0410086705644938E-4</c:v>
                </c:pt>
                <c:pt idx="492">
                  <c:v>4.0417496397568165E-4</c:v>
                </c:pt>
                <c:pt idx="493">
                  <c:v>4.0423923253626073E-4</c:v>
                </c:pt>
                <c:pt idx="494">
                  <c:v>4.0429367799776195E-4</c:v>
                </c:pt>
                <c:pt idx="495">
                  <c:v>4.0433830486899416E-4</c:v>
                </c:pt>
                <c:pt idx="496">
                  <c:v>4.0437311690332407E-4</c:v>
                </c:pt>
                <c:pt idx="497">
                  <c:v>4.0439811709483035E-4</c:v>
                </c:pt>
                <c:pt idx="498">
                  <c:v>4.0441330767525621E-4</c:v>
                </c:pt>
                <c:pt idx="499">
                  <c:v>4.0441869011177353E-4</c:v>
                </c:pt>
                <c:pt idx="500">
                  <c:v>4.0441426510556193E-4</c:v>
                </c:pt>
                <c:pt idx="501">
                  <c:v>4.0440003259121051E-4</c:v>
                </c:pt>
                <c:pt idx="502">
                  <c:v>4.0437599173690603E-4</c:v>
                </c:pt>
                <c:pt idx="503">
                  <c:v>4.0434214094547222E-4</c:v>
                </c:pt>
                <c:pt idx="504">
                  <c:v>4.0429847785618928E-4</c:v>
                </c:pt>
                <c:pt idx="505">
                  <c:v>4.04244999347437E-4</c:v>
                </c:pt>
                <c:pt idx="506">
                  <c:v>4.0418170154016541E-4</c:v>
                </c:pt>
                <c:pt idx="507">
                  <c:v>4.0410857980213098E-4</c:v>
                </c:pt>
                <c:pt idx="508">
                  <c:v>4.0402562875300265E-4</c:v>
                </c:pt>
                <c:pt idx="509">
                  <c:v>4.0393284227021399E-4</c:v>
                </c:pt>
                <c:pt idx="510">
                  <c:v>4.0383021349566569E-4</c:v>
                </c:pt>
                <c:pt idx="511">
                  <c:v>4.0371773484319562E-4</c:v>
                </c:pt>
                <c:pt idx="512">
                  <c:v>4.0359539800688144E-4</c:v>
                </c:pt>
                <c:pt idx="513">
                  <c:v>4.0346319397010279E-4</c:v>
                </c:pt>
                <c:pt idx="514">
                  <c:v>4.0332111301542145E-4</c:v>
                </c:pt>
                <c:pt idx="515">
                  <c:v>4.0316914473524044E-4</c:v>
                </c:pt>
                <c:pt idx="516">
                  <c:v>4.0300727804325285E-4</c:v>
                </c:pt>
                <c:pt idx="517">
                  <c:v>4.0283550118667207E-4</c:v>
                </c:pt>
                <c:pt idx="518">
                  <c:v>4.0265380175921663E-4</c:v>
                </c:pt>
                <c:pt idx="519">
                  <c:v>4.0246216671489858E-4</c:v>
                </c:pt>
                <c:pt idx="520">
                  <c:v>4.0226058238256523E-4</c:v>
                </c:pt>
                <c:pt idx="521">
                  <c:v>4.0204903448117597E-4</c:v>
                </c:pt>
                <c:pt idx="522">
                  <c:v>4.0182750813588206E-4</c:v>
                </c:pt>
                <c:pt idx="523">
                  <c:v>4.015959878948082E-4</c:v>
                </c:pt>
                <c:pt idx="524">
                  <c:v>4.013544577466085E-4</c:v>
                </c:pt>
                <c:pt idx="525">
                  <c:v>4.0110290113872801E-4</c:v>
                </c:pt>
                <c:pt idx="526">
                  <c:v>4.0084130099643246E-4</c:v>
                </c:pt>
                <c:pt idx="527">
                  <c:v>4.0056963974251074E-4</c:v>
                </c:pt>
                <c:pt idx="528">
                  <c:v>4.002878993177258E-4</c:v>
                </c:pt>
                <c:pt idx="529">
                  <c:v>3.9999606120195709E-4</c:v>
                </c:pt>
                <c:pt idx="530">
                  <c:v>3.996941064360423E-4</c:v>
                </c:pt>
                <c:pt idx="531">
                  <c:v>3.9938201564429889E-4</c:v>
                </c:pt>
                <c:pt idx="532">
                  <c:v>3.9905976905773921E-4</c:v>
                </c:pt>
                <c:pt idx="533">
                  <c:v>3.9872734653794339E-4</c:v>
                </c:pt>
                <c:pt idx="534">
                  <c:v>3.9838472760159079E-4</c:v>
                </c:pt>
                <c:pt idx="535">
                  <c:v>3.9803189144565706E-4</c:v>
                </c:pt>
                <c:pt idx="536">
                  <c:v>3.976688169732209E-4</c:v>
                </c:pt>
                <c:pt idx="537">
                  <c:v>3.972954828199504E-4</c:v>
                </c:pt>
                <c:pt idx="538">
                  <c:v>3.9691186738113741E-4</c:v>
                </c:pt>
                <c:pt idx="539">
                  <c:v>3.9651794883941794E-4</c:v>
                </c:pt>
                <c:pt idx="540">
                  <c:v>3.9611370519301262E-4</c:v>
                </c:pt>
                <c:pt idx="541">
                  <c:v>3.9569911428461005E-4</c:v>
                </c:pt>
                <c:pt idx="542">
                  <c:v>3.952741538307849E-4</c:v>
                </c:pt>
                <c:pt idx="543">
                  <c:v>3.948388014520021E-4</c:v>
                </c:pt>
                <c:pt idx="544">
                  <c:v>3.9439303470313109E-4</c:v>
                </c:pt>
                <c:pt idx="545">
                  <c:v>3.9393683110453746E-4</c:v>
                </c:pt>
                <c:pt idx="546">
                  <c:v>3.9347016817365283E-4</c:v>
                </c:pt>
                <c:pt idx="547">
                  <c:v>3.929930234570795E-4</c:v>
                </c:pt>
                <c:pt idx="548">
                  <c:v>3.9250537456317645E-4</c:v>
                </c:pt>
                <c:pt idx="549">
                  <c:v>3.9200719919511298E-4</c:v>
                </c:pt>
                <c:pt idx="550">
                  <c:v>3.9149847518440208E-4</c:v>
                </c:pt>
                <c:pt idx="551">
                  <c:v>3.9097918052487013E-4</c:v>
                </c:pt>
                <c:pt idx="552">
                  <c:v>3.9044929340705691E-4</c:v>
                </c:pt>
                <c:pt idx="553">
                  <c:v>3.8990879225304513E-4</c:v>
                </c:pt>
                <c:pt idx="554">
                  <c:v>3.8935765575165985E-4</c:v>
                </c:pt>
                <c:pt idx="555">
                  <c:v>3.8879586289409856E-4</c:v>
                </c:pt>
                <c:pt idx="556">
                  <c:v>3.8822339300988536E-4</c:v>
                </c:pt>
                <c:pt idx="557">
                  <c:v>3.8764022580318656E-4</c:v>
                </c:pt>
                <c:pt idx="558">
                  <c:v>3.8704634138948146E-4</c:v>
                </c:pt>
                <c:pt idx="559">
                  <c:v>3.8644172033251375E-4</c:v>
                </c:pt>
                <c:pt idx="560">
                  <c:v>3.8582634368156826E-4</c:v>
                </c:pt>
                <c:pt idx="561">
                  <c:v>3.8520019300900969E-4</c:v>
                </c:pt>
                <c:pt idx="562">
                  <c:v>3.8456325044808966E-4</c:v>
                </c:pt>
                <c:pt idx="563">
                  <c:v>3.8391549873098639E-4</c:v>
                </c:pt>
                <c:pt idx="564">
                  <c:v>3.8325692122709505E-4</c:v>
                </c:pt>
                <c:pt idx="565">
                  <c:v>3.825875019814733E-4</c:v>
                </c:pt>
                <c:pt idx="566">
                  <c:v>3.8190722575351838E-4</c:v>
                </c:pt>
                <c:pt idx="567">
                  <c:v>3.8121607805578089E-4</c:v>
                </c:pt>
                <c:pt idx="568">
                  <c:v>3.8051404519293298E-4</c:v>
                </c:pt>
                <c:pt idx="569">
                  <c:v>3.7980111430084849E-4</c:v>
                </c:pt>
                <c:pt idx="570">
                  <c:v>3.7907727338580159E-4</c:v>
                </c:pt>
                <c:pt idx="571">
                  <c:v>3.7834251136373948E-4</c:v>
                </c:pt>
                <c:pt idx="572">
                  <c:v>3.7759681809961199E-4</c:v>
                </c:pt>
                <c:pt idx="573">
                  <c:v>3.7684018444674182E-4</c:v>
                </c:pt>
                <c:pt idx="574">
                  <c:v>3.7607260228622228E-4</c:v>
                </c:pt>
                <c:pt idx="575">
                  <c:v>3.7529406456629749E-4</c:v>
                </c:pt>
                <c:pt idx="576">
                  <c:v>3.7450456534172277E-4</c:v>
                </c:pt>
                <c:pt idx="577">
                  <c:v>3.7370409981307841E-4</c:v>
                </c:pt>
                <c:pt idx="578">
                  <c:v>3.7289266436601261E-4</c:v>
                </c:pt>
                <c:pt idx="579">
                  <c:v>3.7207025661037201E-4</c:v>
                </c:pt>
                <c:pt idx="580">
                  <c:v>3.7123687541925569E-4</c:v>
                </c:pt>
                <c:pt idx="581">
                  <c:v>3.7039252096788183E-4</c:v>
                </c:pt>
                <c:pt idx="582">
                  <c:v>3.6953719477232671E-4</c:v>
                </c:pt>
                <c:pt idx="583">
                  <c:v>3.6867089972807696E-4</c:v>
                </c:pt>
                <c:pt idx="584">
                  <c:v>3.6779364014833207E-4</c:v>
                </c:pt>
                <c:pt idx="585">
                  <c:v>3.6690542180213521E-4</c:v>
                </c:pt>
                <c:pt idx="586">
                  <c:v>3.6600625195219066E-4</c:v>
                </c:pt>
                <c:pt idx="587">
                  <c:v>3.6509613939243648E-4</c:v>
                </c:pt>
                <c:pt idx="588">
                  <c:v>3.6417509448529942E-4</c:v>
                </c:pt>
                <c:pt idx="589">
                  <c:v>3.6324312919861705E-4</c:v>
                </c:pt>
                <c:pt idx="590">
                  <c:v>3.6230025714222117E-4</c:v>
                </c:pt>
                <c:pt idx="591">
                  <c:v>3.6134649360412157E-4</c:v>
                </c:pt>
                <c:pt idx="592">
                  <c:v>3.6038185558631534E-4</c:v>
                </c:pt>
                <c:pt idx="593">
                  <c:v>3.594063618401466E-4</c:v>
                </c:pt>
                <c:pt idx="594">
                  <c:v>3.584200329012326E-4</c:v>
                </c:pt>
                <c:pt idx="595">
                  <c:v>3.5742289112390913E-4</c:v>
                </c:pt>
                <c:pt idx="596">
                  <c:v>3.5641496071517201E-4</c:v>
                </c:pt>
                <c:pt idx="597">
                  <c:v>3.5539626776810571E-4</c:v>
                </c:pt>
                <c:pt idx="598">
                  <c:v>3.5436684029476075E-4</c:v>
                </c:pt>
                <c:pt idx="599">
                  <c:v>3.5332670825845601E-4</c:v>
                </c:pt>
                <c:pt idx="600">
                  <c:v>3.522759036054835E-4</c:v>
                </c:pt>
                <c:pt idx="601">
                  <c:v>3.5121446029621247E-4</c:v>
                </c:pt>
                <c:pt idx="602">
                  <c:v>3.5014241433551648E-4</c:v>
                </c:pt>
                <c:pt idx="603">
                  <c:v>3.4905980380255851E-4</c:v>
                </c:pt>
                <c:pt idx="604">
                  <c:v>3.4796666887988161E-4</c:v>
                </c:pt>
                <c:pt idx="605">
                  <c:v>3.4686305188176813E-4</c:v>
                </c:pt>
                <c:pt idx="606">
                  <c:v>3.4574899728188365E-4</c:v>
                </c:pt>
                <c:pt idx="607">
                  <c:v>3.4462455174012443E-4</c:v>
                </c:pt>
                <c:pt idx="608">
                  <c:v>3.4348976412871949E-4</c:v>
                </c:pt>
                <c:pt idx="609">
                  <c:v>3.4234468555750276E-4</c:v>
                </c:pt>
                <c:pt idx="610">
                  <c:v>3.4118936939833336E-4</c:v>
                </c:pt>
                <c:pt idx="611">
                  <c:v>3.400238713087128E-4</c:v>
                </c:pt>
                <c:pt idx="612">
                  <c:v>3.3884824925446651E-4</c:v>
                </c:pt>
                <c:pt idx="613">
                  <c:v>3.3766256353158047E-4</c:v>
                </c:pt>
                <c:pt idx="614">
                  <c:v>3.364668767870761E-4</c:v>
                </c:pt>
                <c:pt idx="615">
                  <c:v>3.3526125403896147E-4</c:v>
                </c:pt>
                <c:pt idx="616">
                  <c:v>3.3404576269522506E-4</c:v>
                </c:pt>
                <c:pt idx="617">
                  <c:v>3.3282047257182678E-4</c:v>
                </c:pt>
                <c:pt idx="618">
                  <c:v>3.3158545590968963E-4</c:v>
                </c:pt>
                <c:pt idx="619">
                  <c:v>3.3034078739068931E-4</c:v>
                </c:pt>
                <c:pt idx="620">
                  <c:v>3.2908654415255589E-4</c:v>
                </c:pt>
                <c:pt idx="621">
                  <c:v>3.2782280580275668E-4</c:v>
                </c:pt>
                <c:pt idx="622">
                  <c:v>3.2654965443124984E-4</c:v>
                </c:pt>
                <c:pt idx="623">
                  <c:v>3.2526717462217692E-4</c:v>
                </c:pt>
                <c:pt idx="624">
                  <c:v>3.2397545346441126E-4</c:v>
                </c:pt>
                <c:pt idx="625">
                  <c:v>3.2267458056097116E-4</c:v>
                </c:pt>
                <c:pt idx="626">
                  <c:v>3.2136464803728148E-4</c:v>
                </c:pt>
                <c:pt idx="627">
                  <c:v>3.2004575054826246E-4</c:v>
                </c:pt>
                <c:pt idx="628">
                  <c:v>3.1871798528422941E-4</c:v>
                </c:pt>
                <c:pt idx="629">
                  <c:v>3.1738145197558932E-4</c:v>
                </c:pt>
                <c:pt idx="630">
                  <c:v>3.160362528963117E-4</c:v>
                </c:pt>
                <c:pt idx="631">
                  <c:v>3.1468249286617565E-4</c:v>
                </c:pt>
                <c:pt idx="632">
                  <c:v>3.133202792517539E-4</c:v>
                </c:pt>
                <c:pt idx="633">
                  <c:v>3.1194972196616389E-4</c:v>
                </c:pt>
                <c:pt idx="634">
                  <c:v>3.1057093346750065E-4</c:v>
                </c:pt>
                <c:pt idx="635">
                  <c:v>3.0918402875602962E-4</c:v>
                </c:pt>
                <c:pt idx="636">
                  <c:v>3.0778912537004506E-4</c:v>
                </c:pt>
                <c:pt idx="637">
                  <c:v>3.0638634338043928E-4</c:v>
                </c:pt>
                <c:pt idx="638">
                  <c:v>3.049758053839366E-4</c:v>
                </c:pt>
                <c:pt idx="639">
                  <c:v>3.0355763649502767E-4</c:v>
                </c:pt>
                <c:pt idx="640">
                  <c:v>3.0213196433652201E-4</c:v>
                </c:pt>
                <c:pt idx="641">
                  <c:v>3.0069891902879205E-4</c:v>
                </c:pt>
                <c:pt idx="642">
                  <c:v>2.9925863317764687E-4</c:v>
                </c:pt>
                <c:pt idx="643">
                  <c:v>2.9781124186084422E-4</c:v>
                </c:pt>
                <c:pt idx="644">
                  <c:v>2.9635688261323554E-4</c:v>
                </c:pt>
                <c:pt idx="645">
                  <c:v>2.9489569541055416E-4</c:v>
                </c:pt>
                <c:pt idx="646">
                  <c:v>2.9342782265179686E-4</c:v>
                </c:pt>
                <c:pt idx="647">
                  <c:v>2.9195340914026129E-4</c:v>
                </c:pt>
                <c:pt idx="648">
                  <c:v>2.9047260206316864E-4</c:v>
                </c:pt>
                <c:pt idx="649">
                  <c:v>2.8898555096992416E-4</c:v>
                </c:pt>
                <c:pt idx="650">
                  <c:v>2.8749240774897361E-4</c:v>
                </c:pt>
                <c:pt idx="651">
                  <c:v>2.8599332660328008E-4</c:v>
                </c:pt>
                <c:pt idx="652">
                  <c:v>2.8448846402442582E-4</c:v>
                </c:pt>
                <c:pt idx="653">
                  <c:v>2.8297797876529804E-4</c:v>
                </c:pt>
                <c:pt idx="654">
                  <c:v>2.8146203181142053E-4</c:v>
                </c:pt>
                <c:pt idx="655">
                  <c:v>2.799407863508918E-4</c:v>
                </c:pt>
                <c:pt idx="656">
                  <c:v>2.7841440774294872E-4</c:v>
                </c:pt>
                <c:pt idx="657">
                  <c:v>2.7688306348514749E-4</c:v>
                </c:pt>
                <c:pt idx="658">
                  <c:v>2.7534692317920055E-4</c:v>
                </c:pt>
                <c:pt idx="659">
                  <c:v>2.7380615849542032E-4</c:v>
                </c:pt>
                <c:pt idx="660">
                  <c:v>2.7226094313584609E-4</c:v>
                </c:pt>
                <c:pt idx="661">
                  <c:v>2.7071145279598954E-4</c:v>
                </c:pt>
                <c:pt idx="662">
                  <c:v>2.6915786512527227E-4</c:v>
                </c:pt>
                <c:pt idx="663">
                  <c:v>2.6760035968611482E-4</c:v>
                </c:pt>
                <c:pt idx="664">
                  <c:v>2.6603911791173477E-4</c:v>
                </c:pt>
                <c:pt idx="665">
                  <c:v>2.6447432306260911E-4</c:v>
                </c:pt>
                <c:pt idx="666">
                  <c:v>2.6290616018166582E-4</c:v>
                </c:pt>
                <c:pt idx="667">
                  <c:v>2.6133481604820888E-4</c:v>
                </c:pt>
                <c:pt idx="668">
                  <c:v>2.5976047913054009E-4</c:v>
                </c:pt>
                <c:pt idx="669">
                  <c:v>2.5818333953736669E-4</c:v>
                </c:pt>
                <c:pt idx="670">
                  <c:v>2.5660358896796933E-4</c:v>
                </c:pt>
                <c:pt idx="671">
                  <c:v>2.5502142066114684E-4</c:v>
                </c:pt>
                <c:pt idx="672">
                  <c:v>2.5343702934296991E-4</c:v>
                </c:pt>
                <c:pt idx="673">
                  <c:v>2.5185061117334281E-4</c:v>
                </c:pt>
                <c:pt idx="674">
                  <c:v>2.5026236369143912E-4</c:v>
                </c:pt>
                <c:pt idx="675">
                  <c:v>2.4867248575995583E-4</c:v>
                </c:pt>
                <c:pt idx="676">
                  <c:v>2.4708117750829118E-4</c:v>
                </c:pt>
                <c:pt idx="677">
                  <c:v>2.4548864027459396E-4</c:v>
                </c:pt>
                <c:pt idx="678">
                  <c:v>2.4389507654676518E-4</c:v>
                </c:pt>
                <c:pt idx="679">
                  <c:v>2.423006899024038E-4</c:v>
                </c:pt>
                <c:pt idx="680">
                  <c:v>2.4070568494772546E-4</c:v>
                </c:pt>
                <c:pt idx="681">
                  <c:v>2.3911026725549758E-4</c:v>
                </c:pt>
                <c:pt idx="682">
                  <c:v>2.3751464330199054E-4</c:v>
                </c:pt>
                <c:pt idx="683">
                  <c:v>2.3591902040299631E-4</c:v>
                </c:pt>
                <c:pt idx="684">
                  <c:v>2.3432360664892178E-4</c:v>
                </c:pt>
                <c:pt idx="685">
                  <c:v>2.3272861083901194E-4</c:v>
                </c:pt>
                <c:pt idx="686">
                  <c:v>2.3113424241469539E-4</c:v>
                </c:pt>
                <c:pt idx="687">
                  <c:v>2.295407113921368E-4</c:v>
                </c:pt>
                <c:pt idx="688">
                  <c:v>2.2794822829395688E-4</c:v>
                </c:pt>
                <c:pt idx="689">
                  <c:v>2.2635700408021501E-4</c:v>
                </c:pt>
                <c:pt idx="690">
                  <c:v>2.2476725007866043E-4</c:v>
                </c:pt>
                <c:pt idx="691">
                  <c:v>2.231791779142814E-4</c:v>
                </c:pt>
                <c:pt idx="692">
                  <c:v>2.2159299943818705E-4</c:v>
                </c:pt>
                <c:pt idx="693">
                  <c:v>2.2000892665588001E-4</c:v>
                </c:pt>
                <c:pt idx="694">
                  <c:v>2.1842717165491819E-4</c:v>
                </c:pt>
                <c:pt idx="695">
                  <c:v>2.1684794653202544E-4</c:v>
                </c:pt>
                <c:pt idx="696">
                  <c:v>2.1527146331969864E-4</c:v>
                </c:pt>
                <c:pt idx="697">
                  <c:v>2.1369793391230729E-4</c:v>
                </c:pt>
                <c:pt idx="698">
                  <c:v>2.1212756999176651E-4</c:v>
                </c:pt>
                <c:pt idx="699">
                  <c:v>2.1056058295280391E-4</c:v>
                </c:pt>
                <c:pt idx="700">
                  <c:v>2.089971838278414E-4</c:v>
                </c:pt>
                <c:pt idx="701">
                  <c:v>2.0743758321158031E-4</c:v>
                </c:pt>
                <c:pt idx="702">
                  <c:v>2.0588199118526618E-4</c:v>
                </c:pt>
                <c:pt idx="703">
                  <c:v>2.0433061724073109E-4</c:v>
                </c:pt>
                <c:pt idx="704">
                  <c:v>2.0278367020421537E-4</c:v>
                </c:pt>
                <c:pt idx="705">
                  <c:v>2.0124135816002714E-4</c:v>
                </c:pt>
                <c:pt idx="706">
                  <c:v>1.9970388837408198E-4</c:v>
                </c:pt>
                <c:pt idx="707">
                  <c:v>1.9817146721735738E-4</c:v>
                </c:pt>
                <c:pt idx="708">
                  <c:v>1.9664430008930307E-4</c:v>
                </c:pt>
                <c:pt idx="709">
                  <c:v>1.9512259134126531E-4</c:v>
                </c:pt>
                <c:pt idx="710">
                  <c:v>1.9360654419994618E-4</c:v>
                </c:pt>
                <c:pt idx="711">
                  <c:v>1.9209636069095768E-4</c:v>
                </c:pt>
                <c:pt idx="712">
                  <c:v>1.9059224156250883E-4</c:v>
                </c:pt>
                <c:pt idx="713">
                  <c:v>1.8909438620925745E-4</c:v>
                </c:pt>
                <c:pt idx="714">
                  <c:v>1.8760299259640555E-4</c:v>
                </c:pt>
                <c:pt idx="715">
                  <c:v>1.8611825718402609E-4</c:v>
                </c:pt>
                <c:pt idx="716">
                  <c:v>1.8464037485172347E-4</c:v>
                </c:pt>
                <c:pt idx="717">
                  <c:v>1.8316953882363351E-4</c:v>
                </c:pt>
                <c:pt idx="718">
                  <c:v>1.8170594059381987E-4</c:v>
                </c:pt>
                <c:pt idx="719">
                  <c:v>1.8024976985211107E-4</c:v>
                </c:pt>
                <c:pt idx="720">
                  <c:v>1.78801214410421E-4</c:v>
                </c:pt>
                <c:pt idx="721">
                  <c:v>1.7736046012959805E-4</c:v>
                </c:pt>
                <c:pt idx="722">
                  <c:v>1.7592769084684369E-4</c:v>
                </c:pt>
                <c:pt idx="723">
                  <c:v>1.7450308830374925E-4</c:v>
                </c:pt>
                <c:pt idx="724">
                  <c:v>1.7308683207499097E-4</c:v>
                </c:pt>
                <c:pt idx="725">
                  <c:v>1.7167909949772722E-4</c:v>
                </c:pt>
                <c:pt idx="726">
                  <c:v>1.7028006560174488E-4</c:v>
                </c:pt>
                <c:pt idx="727">
                  <c:v>1.6888990304039282E-4</c:v>
                </c:pt>
                <c:pt idx="728">
                  <c:v>1.6750878202234854E-4</c:v>
                </c:pt>
                <c:pt idx="729">
                  <c:v>1.6613687024426228E-4</c:v>
                </c:pt>
                <c:pt idx="730">
                  <c:v>1.6477433282431609E-4</c:v>
                </c:pt>
                <c:pt idx="731">
                  <c:v>1.6342133223674367E-4</c:v>
                </c:pt>
                <c:pt idx="732">
                  <c:v>1.6207802824735315E-4</c:v>
                </c:pt>
                <c:pt idx="733">
                  <c:v>1.6074457785008993E-4</c:v>
                </c:pt>
                <c:pt idx="734">
                  <c:v>1.5942113520468369E-4</c:v>
                </c:pt>
                <c:pt idx="735">
                  <c:v>1.5810785157542096E-4</c:v>
                </c:pt>
                <c:pt idx="736">
                  <c:v>1.5680487527107816E-4</c:v>
                </c:pt>
                <c:pt idx="737">
                  <c:v>1.5551235158606019E-4</c:v>
                </c:pt>
                <c:pt idx="738">
                  <c:v>1.5423042274277857E-4</c:v>
                </c:pt>
                <c:pt idx="739">
                  <c:v>1.5295922783530982E-4</c:v>
                </c:pt>
                <c:pt idx="740">
                  <c:v>1.5169890277437188E-4</c:v>
                </c:pt>
                <c:pt idx="741">
                  <c:v>1.5044958023365277E-4</c:v>
                </c:pt>
                <c:pt idx="742">
                  <c:v>1.4921138959753146E-4</c:v>
                </c:pt>
                <c:pt idx="743">
                  <c:v>1.479844569102221E-4</c:v>
                </c:pt>
                <c:pt idx="744">
                  <c:v>1.4676890482638041E-4</c:v>
                </c:pt>
                <c:pt idx="745">
                  <c:v>1.4556485256320378E-4</c:v>
                </c:pt>
                <c:pt idx="746">
                  <c:v>1.4437241585405804E-4</c:v>
                </c:pt>
                <c:pt idx="747">
                  <c:v>1.4319170690366525E-4</c:v>
                </c:pt>
                <c:pt idx="748">
                  <c:v>1.4202283434488184E-4</c:v>
                </c:pt>
                <c:pt idx="749">
                  <c:v>1.4086590319709903E-4</c:v>
                </c:pt>
                <c:pt idx="750">
                  <c:v>1.397210148262948E-4</c:v>
                </c:pt>
                <c:pt idx="751">
                  <c:v>1.3858826690676604E-4</c:v>
                </c:pt>
                <c:pt idx="752">
                  <c:v>1.374677533845692E-4</c:v>
                </c:pt>
                <c:pt idx="753">
                  <c:v>1.3635956444269518E-4</c:v>
                </c:pt>
                <c:pt idx="754">
                  <c:v>1.3526378646800714E-4</c:v>
                </c:pt>
                <c:pt idx="755">
                  <c:v>1.3418050201996056E-4</c:v>
                </c:pt>
                <c:pt idx="756">
                  <c:v>1.331097898011374E-4</c:v>
                </c:pt>
                <c:pt idx="757">
                  <c:v>1.3205172462960767E-4</c:v>
                </c:pt>
                <c:pt idx="758">
                  <c:v>1.3100637741314961E-4</c:v>
                </c:pt>
                <c:pt idx="759">
                  <c:v>1.2997381512533959E-4</c:v>
                </c:pt>
                <c:pt idx="760">
                  <c:v>1.2895410078354029E-4</c:v>
                </c:pt>
                <c:pt idx="761">
                  <c:v>1.2794729342879767E-4</c:v>
                </c:pt>
                <c:pt idx="762">
                  <c:v>1.2695344810766866E-4</c:v>
                </c:pt>
                <c:pt idx="763">
                  <c:v>1.2597261585599358E-4</c:v>
                </c:pt>
                <c:pt idx="764">
                  <c:v>1.2500484368462836E-4</c:v>
                </c:pt>
                <c:pt idx="765">
                  <c:v>1.240501745671501E-4</c:v>
                </c:pt>
                <c:pt idx="766">
                  <c:v>1.2310864742954791E-4</c:v>
                </c:pt>
                <c:pt idx="767">
                  <c:v>1.221802971419105E-4</c:v>
                </c:pt>
                <c:pt idx="768">
                  <c:v>1.2126515451212059E-4</c:v>
                </c:pt>
                <c:pt idx="769">
                  <c:v>1.2036324628156293E-4</c:v>
                </c:pt>
                <c:pt idx="770">
                  <c:v>1.1947459512285597E-4</c:v>
                </c:pt>
                <c:pt idx="771">
                  <c:v>1.1859921963961001E-4</c:v>
                </c:pt>
                <c:pt idx="772">
                  <c:v>1.1773713436821892E-4</c:v>
                </c:pt>
                <c:pt idx="773">
                  <c:v>1.1688834978168763E-4</c:v>
                </c:pt>
                <c:pt idx="774">
                  <c:v>1.1605287229549713E-4</c:v>
                </c:pt>
                <c:pt idx="775">
                  <c:v>1.1523070427550881E-4</c:v>
                </c:pt>
                <c:pt idx="776">
                  <c:v>1.1442184404790584E-4</c:v>
                </c:pt>
                <c:pt idx="777">
                  <c:v>1.1362628591117162E-4</c:v>
                </c:pt>
                <c:pt idx="778">
                  <c:v>1.1284402015009998E-4</c:v>
                </c:pt>
                <c:pt idx="779">
                  <c:v>1.1207503305183372E-4</c:v>
                </c:pt>
                <c:pt idx="780">
                  <c:v>1.1131930692392562E-4</c:v>
                </c:pt>
                <c:pt idx="781">
                  <c:v>1.1057682011441305E-4</c:v>
                </c:pt>
                <c:pt idx="782">
                  <c:v>1.098475470338999E-4</c:v>
                </c:pt>
                <c:pt idx="783">
                  <c:v>1.0913145817963328E-4</c:v>
                </c:pt>
                <c:pt idx="784">
                  <c:v>1.0842852016156539E-4</c:v>
                </c:pt>
                <c:pt idx="785">
                  <c:v>1.0773869573038744E-4</c:v>
                </c:pt>
                <c:pt idx="786">
                  <c:v>1.0706194380752078E-4</c:v>
                </c:pt>
                <c:pt idx="787">
                  <c:v>1.0639821951705103E-4</c:v>
                </c:pt>
                <c:pt idx="788">
                  <c:v>1.0574747421958822E-4</c:v>
                </c:pt>
                <c:pt idx="789">
                  <c:v>1.051096555480338E-4</c:v>
                </c:pt>
                <c:pt idx="790">
                  <c:v>1.0448470744523718E-4</c:v>
                </c:pt>
                <c:pt idx="791">
                  <c:v>1.0387257020351953E-4</c:v>
                </c:pt>
                <c:pt idx="792">
                  <c:v>1.0327318050604423E-4</c:v>
                </c:pt>
                <c:pt idx="793">
                  <c:v>1.0268647147000934E-4</c:v>
                </c:pt>
                <c:pt idx="794">
                  <c:v>1.0211237269163928E-4</c:v>
                </c:pt>
                <c:pt idx="795">
                  <c:v>1.0155081029294925E-4</c:v>
                </c:pt>
                <c:pt idx="796">
                  <c:v>1.0100170697025502E-4</c:v>
                </c:pt>
                <c:pt idx="797">
                  <c:v>1.0046498204440143E-4</c:v>
                </c:pt>
                <c:pt idx="798">
                  <c:v>9.9940551512678214E-5</c:v>
                </c:pt>
                <c:pt idx="799">
                  <c:v>9.9428328102395239E-5</c:v>
                </c:pt>
                <c:pt idx="800">
                  <c:v>9.892822132608269E-5</c:v>
                </c:pt>
                <c:pt idx="801">
                  <c:v>9.8440137538285922E-5</c:v>
                </c:pt>
                <c:pt idx="802">
                  <c:v>9.7963979993919033E-5</c:v>
                </c:pt>
                <c:pt idx="803">
                  <c:v>9.749964890814389E-5</c:v>
                </c:pt>
                <c:pt idx="804">
                  <c:v>9.704704151773659E-5</c:v>
                </c:pt>
                <c:pt idx="805">
                  <c:v>9.6606052143906112E-5</c:v>
                </c:pt>
                <c:pt idx="806">
                  <c:v>9.6176572256525527E-5</c:v>
                </c:pt>
                <c:pt idx="807">
                  <c:v>9.5758490539736855E-5</c:v>
                </c:pt>
                <c:pt idx="808">
                  <c:v>9.5351692958890318E-5</c:v>
                </c:pt>
                <c:pt idx="809">
                  <c:v>9.4956062828774915E-5</c:v>
                </c:pt>
                <c:pt idx="810">
                  <c:v>9.4571480883100416E-5</c:v>
                </c:pt>
                <c:pt idx="811">
                  <c:v>9.4197825345185919E-5</c:v>
                </c:pt>
                <c:pt idx="812">
                  <c:v>9.3834971999812029E-5</c:v>
                </c:pt>
                <c:pt idx="813">
                  <c:v>9.3482794266192134E-5</c:v>
                </c:pt>
                <c:pt idx="814">
                  <c:v>9.3141163272016304E-5</c:v>
                </c:pt>
                <c:pt idx="815">
                  <c:v>9.2809947928522175E-5</c:v>
                </c:pt>
                <c:pt idx="816">
                  <c:v>9.2489015006545839E-5</c:v>
                </c:pt>
                <c:pt idx="817">
                  <c:v>9.2178229213504538E-5</c:v>
                </c:pt>
                <c:pt idx="818">
                  <c:v>9.1877453271262539E-5</c:v>
                </c:pt>
                <c:pt idx="819">
                  <c:v>9.1586547994831818E-5</c:v>
                </c:pt>
                <c:pt idx="820">
                  <c:v>9.1305372371856922E-5</c:v>
                </c:pt>
                <c:pt idx="821">
                  <c:v>9.1033783642834211E-5</c:v>
                </c:pt>
                <c:pt idx="822">
                  <c:v>9.0771637382014439E-5</c:v>
                </c:pt>
                <c:pt idx="823">
                  <c:v>9.051878757893702E-5</c:v>
                </c:pt>
                <c:pt idx="824">
                  <c:v>9.0275086720544657E-5</c:v>
                </c:pt>
                <c:pt idx="825">
                  <c:v>9.004038587382535E-5</c:v>
                </c:pt>
                <c:pt idx="826">
                  <c:v>8.9814534768929555E-5</c:v>
                </c:pt>
                <c:pt idx="827">
                  <c:v>8.9597381882709174E-5</c:v>
                </c:pt>
                <c:pt idx="828">
                  <c:v>8.9388774522624996E-5</c:v>
                </c:pt>
                <c:pt idx="829">
                  <c:v>8.9188558910968871E-5</c:v>
                </c:pt>
                <c:pt idx="830">
                  <c:v>8.8996580269346665E-5</c:v>
                </c:pt>
                <c:pt idx="831">
                  <c:v>8.8812682903367945E-5</c:v>
                </c:pt>
                <c:pt idx="832">
                  <c:v>8.8636710287487812E-5</c:v>
                </c:pt>
                <c:pt idx="833">
                  <c:v>8.8468505149946687E-5</c:v>
                </c:pt>
                <c:pt idx="834">
                  <c:v>8.830790955775311E-5</c:v>
                </c:pt>
                <c:pt idx="835">
                  <c:v>8.8154765001655593E-5</c:v>
                </c:pt>
                <c:pt idx="836">
                  <c:v>8.8008912481048201E-5</c:v>
                </c:pt>
                <c:pt idx="837">
                  <c:v>8.787019258875546E-5</c:v>
                </c:pt>
                <c:pt idx="838">
                  <c:v>8.7738445595642449E-5</c:v>
                </c:pt>
                <c:pt idx="839">
                  <c:v>8.7613511534995368E-5</c:v>
                </c:pt>
                <c:pt idx="840">
                  <c:v>8.7495230286617929E-5</c:v>
                </c:pt>
                <c:pt idx="841">
                  <c:v>8.7383441660590411E-5</c:v>
                </c:pt>
                <c:pt idx="842">
                  <c:v>8.7277985480636573E-5</c:v>
                </c:pt>
                <c:pt idx="843">
                  <c:v>8.7178701667045617E-5</c:v>
                </c:pt>
                <c:pt idx="844">
                  <c:v>8.7085430319095282E-5</c:v>
                </c:pt>
                <c:pt idx="845">
                  <c:v>8.6998011796923745E-5</c:v>
                </c:pt>
                <c:pt idx="846">
                  <c:v>8.6916286802797338E-5</c:v>
                </c:pt>
                <c:pt idx="847">
                  <c:v>8.6840096461722292E-5</c:v>
                </c:pt>
                <c:pt idx="848">
                  <c:v>8.6769282401348653E-5</c:v>
                </c:pt>
                <c:pt idx="849">
                  <c:v>8.6703686831115433E-5</c:v>
                </c:pt>
                <c:pt idx="850">
                  <c:v>8.6643152620586271E-5</c:v>
                </c:pt>
                <c:pt idx="851">
                  <c:v>8.6587523376925853E-5</c:v>
                </c:pt>
                <c:pt idx="852">
                  <c:v>8.6536643521467301E-5</c:v>
                </c:pt>
                <c:pt idx="853">
                  <c:v>8.6490358365322342E-5</c:v>
                </c:pt>
                <c:pt idx="854">
                  <c:v>8.6448514183985804E-5</c:v>
                </c:pt>
                <c:pt idx="855">
                  <c:v>8.641095829088746E-5</c:v>
                </c:pt>
                <c:pt idx="856">
                  <c:v>8.6377539109844552E-5</c:v>
                </c:pt>
                <c:pt idx="857">
                  <c:v>8.6348106246369417E-5</c:v>
                </c:pt>
                <c:pt idx="858">
                  <c:v>8.6322510557787215E-5</c:v>
                </c:pt>
                <c:pt idx="859">
                  <c:v>8.6300604222119872E-5</c:v>
                </c:pt>
                <c:pt idx="860">
                  <c:v>8.6282240805693228E-5</c:v>
                </c:pt>
                <c:pt idx="861">
                  <c:v>8.6267275329425091E-5</c:v>
                </c:pt>
                <c:pt idx="862">
                  <c:v>8.6255564333753142E-5</c:v>
                </c:pt>
                <c:pt idx="863">
                  <c:v>8.6246965942162601E-5</c:v>
                </c:pt>
                <c:pt idx="864">
                  <c:v>8.6241339923274414E-5</c:v>
                </c:pt>
                <c:pt idx="865">
                  <c:v>8.6238547751455965E-5</c:v>
                </c:pt>
                <c:pt idx="866">
                  <c:v>8.6238452665917469E-5</c:v>
                </c:pt>
                <c:pt idx="867">
                  <c:v>8.6240919728258059E-5</c:v>
                </c:pt>
                <c:pt idx="868">
                  <c:v>8.6245815878427073E-5</c:v>
                </c:pt>
                <c:pt idx="869">
                  <c:v>8.6253009989066868E-5</c:v>
                </c:pt>
                <c:pt idx="870">
                  <c:v>8.62623729182051E-5</c:v>
                </c:pt>
                <c:pt idx="871">
                  <c:v>8.6273777560265299E-5</c:v>
                </c:pt>
                <c:pt idx="872">
                  <c:v>8.6287098895365986E-5</c:v>
                </c:pt>
                <c:pt idx="873">
                  <c:v>8.6302214036879774E-5</c:v>
                </c:pt>
                <c:pt idx="874">
                  <c:v>8.6319002277225417E-5</c:v>
                </c:pt>
                <c:pt idx="875">
                  <c:v>8.6337345131866754E-5</c:v>
                </c:pt>
                <c:pt idx="876">
                  <c:v>8.6357126381494137E-5</c:v>
                </c:pt>
                <c:pt idx="877">
                  <c:v>8.6378232112365073E-5</c:v>
                </c:pt>
                <c:pt idx="878">
                  <c:v>8.6400550754782546E-5</c:v>
                </c:pt>
                <c:pt idx="879">
                  <c:v>8.6423973119690171E-5</c:v>
                </c:pt>
                <c:pt idx="880">
                  <c:v>8.6448392433365815E-5</c:v>
                </c:pt>
                <c:pt idx="881">
                  <c:v>8.6473704370195644E-5</c:v>
                </c:pt>
                <c:pt idx="882">
                  <c:v>8.6499807083512868E-5</c:v>
                </c:pt>
                <c:pt idx="883">
                  <c:v>8.6526601234486247E-5</c:v>
                </c:pt>
                <c:pt idx="884">
                  <c:v>8.6553990019045527E-5</c:v>
                </c:pt>
                <c:pt idx="885">
                  <c:v>8.658187919283189E-5</c:v>
                </c:pt>
                <c:pt idx="886">
                  <c:v>8.6610177094163375E-5</c:v>
                </c:pt>
                <c:pt idx="887">
                  <c:v>8.6638794665006521E-5</c:v>
                </c:pt>
                <c:pt idx="888">
                  <c:v>8.6667645469947011E-5</c:v>
                </c:pt>
                <c:pt idx="889">
                  <c:v>8.6696645713153883E-5</c:v>
                </c:pt>
                <c:pt idx="890">
                  <c:v>8.6725714253332837E-5</c:v>
                </c:pt>
                <c:pt idx="891">
                  <c:v>8.6754772616666299E-5</c:v>
                </c:pt>
                <c:pt idx="892">
                  <c:v>8.678374500773893E-5</c:v>
                </c:pt>
                <c:pt idx="893">
                  <c:v>8.6812558318449221E-5</c:v>
                </c:pt>
                <c:pt idx="894">
                  <c:v>8.6841142134908909E-5</c:v>
                </c:pt>
                <c:pt idx="895">
                  <c:v>8.6869428742333788E-5</c:v>
                </c:pt>
                <c:pt idx="896">
                  <c:v>8.6897353127931049E-5</c:v>
                </c:pt>
                <c:pt idx="897">
                  <c:v>8.6924852981789296E-5</c:v>
                </c:pt>
                <c:pt idx="898">
                  <c:v>8.695186869577974E-5</c:v>
                </c:pt>
                <c:pt idx="899">
                  <c:v>8.6978343360477684E-5</c:v>
                </c:pt>
                <c:pt idx="900">
                  <c:v>8.7004222760115606E-5</c:v>
                </c:pt>
                <c:pt idx="901">
                  <c:v>8.7029455365580214E-5</c:v>
                </c:pt>
                <c:pt idx="902">
                  <c:v>8.7053992325467641E-5</c:v>
                </c:pt>
                <c:pt idx="903">
                  <c:v>8.7077787455212019E-5</c:v>
                </c:pt>
                <c:pt idx="904">
                  <c:v>8.7100797224304641E-5</c:v>
                </c:pt>
                <c:pt idx="905">
                  <c:v>8.712298074162189E-5</c:v>
                </c:pt>
                <c:pt idx="906">
                  <c:v>8.7144299738881859E-5</c:v>
                </c:pt>
                <c:pt idx="907">
                  <c:v>8.7164718552250897E-5</c:v>
                </c:pt>
                <c:pt idx="908">
                  <c:v>8.7184204102122638E-5</c:v>
                </c:pt>
                <c:pt idx="909">
                  <c:v>8.7202725871093575E-5</c:v>
                </c:pt>
                <c:pt idx="910">
                  <c:v>8.7220255880160683E-5</c:v>
                </c:pt>
                <c:pt idx="911">
                  <c:v>8.7236768663167489E-5</c:v>
                </c:pt>
                <c:pt idx="912">
                  <c:v>8.7252241239527077E-5</c:v>
                </c:pt>
                <c:pt idx="913">
                  <c:v>8.7266653085250946E-5</c:v>
                </c:pt>
                <c:pt idx="914">
                  <c:v>8.7279986102314715E-5</c:v>
                </c:pt>
                <c:pt idx="915">
                  <c:v>8.7292224586392198E-5</c:v>
                </c:pt>
                <c:pt idx="916">
                  <c:v>8.7303355192991326E-5</c:v>
                </c:pt>
                <c:pt idx="917">
                  <c:v>8.7313366902025928E-5</c:v>
                </c:pt>
                <c:pt idx="918">
                  <c:v>8.7322250980859063E-5</c:v>
                </c:pt>
                <c:pt idx="919">
                  <c:v>8.7330000945854322E-5</c:v>
                </c:pt>
                <c:pt idx="920">
                  <c:v>8.7336612522472974E-5</c:v>
                </c:pt>
                <c:pt idx="921">
                  <c:v>8.7342083603956066E-5</c:v>
                </c:pt>
                <c:pt idx="922">
                  <c:v>8.7346414208630706E-5</c:v>
                </c:pt>
                <c:pt idx="923">
                  <c:v>8.7349606435882041E-5</c:v>
                </c:pt>
                <c:pt idx="924">
                  <c:v>8.7351664420832667E-5</c:v>
                </c:pt>
                <c:pt idx="925">
                  <c:v>8.7352594287772327E-5</c:v>
                </c:pt>
                <c:pt idx="926">
                  <c:v>8.7352404102381562E-5</c:v>
                </c:pt>
                <c:pt idx="927">
                  <c:v>8.7351103822794137E-5</c:v>
                </c:pt>
                <c:pt idx="928">
                  <c:v>8.7348705249544166E-5</c:v>
                </c:pt>
                <c:pt idx="929">
                  <c:v>8.7345221974443273E-5</c:v>
                </c:pt>
                <c:pt idx="930">
                  <c:v>8.7340669328436115E-5</c:v>
                </c:pt>
                <c:pt idx="931">
                  <c:v>8.7335064328481334E-5</c:v>
                </c:pt>
                <c:pt idx="932">
                  <c:v>8.7328425623507048E-5</c:v>
                </c:pt>
                <c:pt idx="933">
                  <c:v>8.7320773439489535E-5</c:v>
                </c:pt>
                <c:pt idx="934">
                  <c:v>8.73121295237058E-5</c:v>
                </c:pt>
                <c:pt idx="935">
                  <c:v>8.7302517088209841E-5</c:v>
                </c:pt>
                <c:pt idx="936">
                  <c:v>8.7291960752583896E-5</c:v>
                </c:pt>
                <c:pt idx="937">
                  <c:v>8.7280486486016162E-5</c:v>
                </c:pt>
                <c:pt idx="938">
                  <c:v>8.7268121548757081E-5</c:v>
                </c:pt>
                <c:pt idx="939">
                  <c:v>8.7254894433006435E-5</c:v>
                </c:pt>
                <c:pt idx="940">
                  <c:v>8.7240834803284197E-5</c:v>
                </c:pt>
                <c:pt idx="941">
                  <c:v>8.7225973436338202E-5</c:v>
                </c:pt>
                <c:pt idx="942">
                  <c:v>8.7210342160641915E-5</c:v>
                </c:pt>
                <c:pt idx="943">
                  <c:v>8.7193973795536521E-5</c:v>
                </c:pt>
                <c:pt idx="944">
                  <c:v>8.7176902090070401E-5</c:v>
                </c:pt>
                <c:pt idx="945">
                  <c:v>8.7159161661590863E-5</c:v>
                </c:pt>
                <c:pt idx="946">
                  <c:v>8.714078793414177E-5</c:v>
                </c:pt>
                <c:pt idx="947">
                  <c:v>8.7121817076721598E-5</c:v>
                </c:pt>
                <c:pt idx="948">
                  <c:v>8.710228594145604E-5</c:v>
                </c:pt>
                <c:pt idx="949">
                  <c:v>8.7082232001739642E-5</c:v>
                </c:pt>
                <c:pt idx="950">
                  <c:v>8.7061693290400632E-5</c:v>
                </c:pt>
                <c:pt idx="951">
                  <c:v>8.7040708337942846E-5</c:v>
                </c:pt>
                <c:pt idx="952">
                  <c:v>8.7019316110919221E-5</c:v>
                </c:pt>
                <c:pt idx="953">
                  <c:v>8.6997555950490309E-5</c:v>
                </c:pt>
                <c:pt idx="954">
                  <c:v>8.6975467511221427E-5</c:v>
                </c:pt>
                <c:pt idx="955">
                  <c:v>8.6953090700172002E-5</c:v>
                </c:pt>
                <c:pt idx="956">
                  <c:v>8.693046561632979E-5</c:v>
                </c:pt>
                <c:pt idx="957">
                  <c:v>8.6907632490443022E-5</c:v>
                </c:pt>
                <c:pt idx="958">
                  <c:v>8.6884631625302249E-5</c:v>
                </c:pt>
                <c:pt idx="959">
                  <c:v>8.6861503336524093E-5</c:v>
                </c:pt>
                <c:pt idx="960">
                  <c:v>8.6838287893888143E-5</c:v>
                </c:pt>
                <c:pt idx="961">
                  <c:v>8.6815025463277606E-5</c:v>
                </c:pt>
                <c:pt idx="962">
                  <c:v>8.6791756049274134E-5</c:v>
                </c:pt>
                <c:pt idx="963">
                  <c:v>8.6768519438456569E-5</c:v>
                </c:pt>
                <c:pt idx="964">
                  <c:v>8.6745355143452255E-5</c:v>
                </c:pt>
                <c:pt idx="965">
                  <c:v>8.6722302347789546E-5</c:v>
                </c:pt>
                <c:pt idx="966">
                  <c:v>8.6699399851598871E-5</c:v>
                </c:pt>
                <c:pt idx="967">
                  <c:v>8.6676686018209289E-5</c:v>
                </c:pt>
                <c:pt idx="968">
                  <c:v>8.6654198721686581E-5</c:v>
                </c:pt>
                <c:pt idx="969">
                  <c:v>8.6631975295357798E-5</c:v>
                </c:pt>
                <c:pt idx="970">
                  <c:v>8.6610052481366921E-5</c:v>
                </c:pt>
                <c:pt idx="971">
                  <c:v>8.6588466381304756E-5</c:v>
                </c:pt>
                <c:pt idx="972">
                  <c:v>8.6567252407955634E-5</c:v>
                </c:pt>
                <c:pt idx="973">
                  <c:v>8.6546445238202218E-5</c:v>
                </c:pt>
                <c:pt idx="974">
                  <c:v>8.6526078767129109E-5</c:v>
                </c:pt>
                <c:pt idx="975">
                  <c:v>8.6506186063364451E-5</c:v>
                </c:pt>
                <c:pt idx="976">
                  <c:v>8.648679932569786E-5</c:v>
                </c:pt>
                <c:pt idx="977">
                  <c:v>8.6467949841011966E-5</c:v>
                </c:pt>
                <c:pt idx="978">
                  <c:v>8.6449667943563644E-5</c:v>
                </c:pt>
                <c:pt idx="979">
                  <c:v>8.6431982975649675E-5</c:v>
                </c:pt>
                <c:pt idx="980">
                  <c:v>8.6414923249690677E-5</c:v>
                </c:pt>
                <c:pt idx="981">
                  <c:v>8.6398516011765769E-5</c:v>
                </c:pt>
                <c:pt idx="982">
                  <c:v>8.638278740662913E-5</c:v>
                </c:pt>
                <c:pt idx="983">
                  <c:v>8.6367762444238314E-5</c:v>
                </c:pt>
                <c:pt idx="984">
                  <c:v>8.6353464967823241E-5</c:v>
                </c:pt>
                <c:pt idx="985">
                  <c:v>8.6339917623522795E-5</c:v>
                </c:pt>
                <c:pt idx="986">
                  <c:v>8.6327141831615275E-5</c:v>
                </c:pt>
                <c:pt idx="987">
                  <c:v>8.6315157759367272E-5</c:v>
                </c:pt>
                <c:pt idx="988">
                  <c:v>8.6303984295523915E-5</c:v>
                </c:pt>
                <c:pt idx="989">
                  <c:v>8.6293639026462695E-5</c:v>
                </c:pt>
                <c:pt idx="990">
                  <c:v>8.6284138214030894E-5</c:v>
                </c:pt>
                <c:pt idx="991">
                  <c:v>8.6275496775085704E-5</c:v>
                </c:pt>
                <c:pt idx="992">
                  <c:v>8.626772826275451E-5</c:v>
                </c:pt>
                <c:pt idx="993">
                  <c:v>8.6260844849431331E-5</c:v>
                </c:pt>
                <c:pt idx="994">
                  <c:v>8.6254857311523819E-5</c:v>
                </c:pt>
                <c:pt idx="995">
                  <c:v>8.6249775015964146E-5</c:v>
                </c:pt>
                <c:pt idx="996">
                  <c:v>8.6245605908494857E-5</c:v>
                </c:pt>
                <c:pt idx="997">
                  <c:v>8.6242356503740095E-5</c:v>
                </c:pt>
                <c:pt idx="998">
                  <c:v>8.6240031877070388E-5</c:v>
                </c:pt>
                <c:pt idx="999">
                  <c:v>8.6238635658268166E-5</c:v>
                </c:pt>
                <c:pt idx="1000">
                  <c:v>8.6238170026999163E-5</c:v>
                </c:pt>
              </c:numCache>
            </c:numRef>
          </c:yVal>
          <c:smooth val="1"/>
        </c:ser>
        <c:ser>
          <c:idx val="2"/>
          <c:order val="2"/>
          <c:tx>
            <c:v>1st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Sheet1!$F$2:$F$1002</c:f>
              <c:numCache>
                <c:formatCode>0.00E+00</c:formatCode>
                <c:ptCount val="1001"/>
                <c:pt idx="0">
                  <c:v>3.0363822974473637E-4</c:v>
                </c:pt>
                <c:pt idx="1">
                  <c:v>3.0363822974473599E-4</c:v>
                </c:pt>
                <c:pt idx="2">
                  <c:v>3.0363823158933897E-4</c:v>
                </c:pt>
                <c:pt idx="3">
                  <c:v>3.0363823704485749E-4</c:v>
                </c:pt>
                <c:pt idx="4">
                  <c:v>3.0363824587854074E-4</c:v>
                </c:pt>
                <c:pt idx="5">
                  <c:v>3.036382577095346E-4</c:v>
                </c:pt>
                <c:pt idx="6">
                  <c:v>3.0363827201946593E-4</c:v>
                </c:pt>
                <c:pt idx="7">
                  <c:v>3.0363828816723807E-4</c:v>
                </c:pt>
                <c:pt idx="8">
                  <c:v>3.0363830540801432E-4</c:v>
                </c:pt>
                <c:pt idx="9">
                  <c:v>3.036383229163606E-4</c:v>
                </c:pt>
                <c:pt idx="10">
                  <c:v>3.0363833981351121E-4</c:v>
                </c:pt>
                <c:pt idx="11">
                  <c:v>3.0363835519871604E-4</c:v>
                </c:pt>
                <c:pt idx="12">
                  <c:v>3.0363836818462066E-4</c:v>
                </c:pt>
                <c:pt idx="13">
                  <c:v>3.0363837793662471E-4</c:v>
                </c:pt>
                <c:pt idx="14">
                  <c:v>3.0363838371615792E-4</c:v>
                </c:pt>
                <c:pt idx="15">
                  <c:v>3.036383849278066E-4</c:v>
                </c:pt>
                <c:pt idx="16">
                  <c:v>3.0363838117021763E-4</c:v>
                </c:pt>
                <c:pt idx="17">
                  <c:v>3.0363837229070115E-4</c:v>
                </c:pt>
                <c:pt idx="18">
                  <c:v>3.0363835844344713E-4</c:v>
                </c:pt>
                <c:pt idx="19">
                  <c:v>3.0363834015126475E-4</c:v>
                </c:pt>
                <c:pt idx="20">
                  <c:v>3.0363831837074953E-4</c:v>
                </c:pt>
                <c:pt idx="21">
                  <c:v>3.0363829456077492E-4</c:v>
                </c:pt>
                <c:pt idx="22">
                  <c:v>3.036382707542027E-4</c:v>
                </c:pt>
                <c:pt idx="23">
                  <c:v>3.0363824963269842E-4</c:v>
                </c:pt>
                <c:pt idx="24">
                  <c:v>3.0363823460453568E-4</c:v>
                </c:pt>
                <c:pt idx="25">
                  <c:v>3.0363822988526546E-4</c:v>
                </c:pt>
                <c:pt idx="26">
                  <c:v>3.0363824058112372E-4</c:v>
                </c:pt>
                <c:pt idx="27">
                  <c:v>3.0363827277504556E-4</c:v>
                </c:pt>
                <c:pt idx="28">
                  <c:v>3.0363833361514832E-4</c:v>
                </c:pt>
                <c:pt idx="29">
                  <c:v>3.0363843140554346E-4</c:v>
                </c:pt>
                <c:pt idx="30">
                  <c:v>3.0363857569933197E-4</c:v>
                </c:pt>
                <c:pt idx="31">
                  <c:v>3.036387773936339E-4</c:v>
                </c:pt>
                <c:pt idx="32">
                  <c:v>3.0363904882649908E-4</c:v>
                </c:pt>
                <c:pt idx="33">
                  <c:v>3.0363940387554268E-4</c:v>
                </c:pt>
                <c:pt idx="34">
                  <c:v>3.0363985805814529E-4</c:v>
                </c:pt>
                <c:pt idx="35">
                  <c:v>3.0364042863305406E-4</c:v>
                </c:pt>
                <c:pt idx="36">
                  <c:v>3.0364113470321939E-4</c:v>
                </c:pt>
                <c:pt idx="37">
                  <c:v>3.036419973196965E-4</c:v>
                </c:pt>
                <c:pt idx="38">
                  <c:v>3.0364303958644174E-4</c:v>
                </c:pt>
                <c:pt idx="39">
                  <c:v>3.0364428676582804E-4</c:v>
                </c:pt>
                <c:pt idx="40">
                  <c:v>3.0364576638470359E-4</c:v>
                </c:pt>
                <c:pt idx="41">
                  <c:v>3.0364750834081583E-4</c:v>
                </c:pt>
                <c:pt idx="42">
                  <c:v>3.0364954500941907E-4</c:v>
                </c:pt>
                <c:pt idx="43">
                  <c:v>3.0365191134988569E-4</c:v>
                </c:pt>
                <c:pt idx="44">
                  <c:v>3.0365464501213674E-4</c:v>
                </c:pt>
                <c:pt idx="45">
                  <c:v>3.0365778644270798E-4</c:v>
                </c:pt>
                <c:pt idx="46">
                  <c:v>3.0366137899026641E-4</c:v>
                </c:pt>
                <c:pt idx="47">
                  <c:v>3.0366546901039199E-4</c:v>
                </c:pt>
                <c:pt idx="48">
                  <c:v>3.0367010596943751E-4</c:v>
                </c:pt>
                <c:pt idx="49">
                  <c:v>3.0367534254728123E-4</c:v>
                </c:pt>
                <c:pt idx="50">
                  <c:v>3.0368123473878595E-4</c:v>
                </c:pt>
                <c:pt idx="51">
                  <c:v>3.0368784195377815E-4</c:v>
                </c:pt>
                <c:pt idx="52">
                  <c:v>3.0369522711536231E-4</c:v>
                </c:pt>
                <c:pt idx="53">
                  <c:v>3.0370345675638543E-4</c:v>
                </c:pt>
                <c:pt idx="54">
                  <c:v>3.0371260111386852E-4</c:v>
                </c:pt>
                <c:pt idx="55">
                  <c:v>3.0372273422122221E-4</c:v>
                </c:pt>
                <c:pt idx="56">
                  <c:v>3.0373393399806583E-4</c:v>
                </c:pt>
                <c:pt idx="57">
                  <c:v>3.0374628233747049E-4</c:v>
                </c:pt>
                <c:pt idx="58">
                  <c:v>3.0375986519044876E-4</c:v>
                </c:pt>
                <c:pt idx="59">
                  <c:v>3.0377477264751594E-4</c:v>
                </c:pt>
                <c:pt idx="60">
                  <c:v>3.0379109901714987E-4</c:v>
                </c:pt>
                <c:pt idx="61">
                  <c:v>3.0380894290097852E-4</c:v>
                </c:pt>
                <c:pt idx="62">
                  <c:v>3.0382840726552877E-4</c:v>
                </c:pt>
                <c:pt idx="63">
                  <c:v>3.03849599510371E-4</c:v>
                </c:pt>
                <c:pt idx="64">
                  <c:v>3.0387263153249845E-4</c:v>
                </c:pt>
                <c:pt idx="65">
                  <c:v>3.0389761978678355E-4</c:v>
                </c:pt>
                <c:pt idx="66">
                  <c:v>3.0392468534235672E-4</c:v>
                </c:pt>
                <c:pt idx="67">
                  <c:v>3.0395395393475772E-4</c:v>
                </c:pt>
                <c:pt idx="68">
                  <c:v>3.039855560137125E-4</c:v>
                </c:pt>
                <c:pt idx="69">
                  <c:v>3.040196267863935E-4</c:v>
                </c:pt>
                <c:pt idx="70">
                  <c:v>3.0405630625602621E-4</c:v>
                </c:pt>
                <c:pt idx="71">
                  <c:v>3.0409573925570797E-4</c:v>
                </c:pt>
                <c:pt idx="72">
                  <c:v>3.0413807547731116E-4</c:v>
                </c:pt>
                <c:pt idx="73">
                  <c:v>3.0418346949534719E-4</c:v>
                </c:pt>
                <c:pt idx="74">
                  <c:v>3.0423208078567246E-4</c:v>
                </c:pt>
                <c:pt idx="75">
                  <c:v>3.0428407373892424E-4</c:v>
                </c:pt>
                <c:pt idx="76">
                  <c:v>3.0433961766857724E-4</c:v>
                </c:pt>
                <c:pt idx="77">
                  <c:v>3.0439888681352067E-4</c:v>
                </c:pt>
                <c:pt idx="78">
                  <c:v>3.0446206033505751E-4</c:v>
                </c:pt>
                <c:pt idx="79">
                  <c:v>3.0452932230823706E-4</c:v>
                </c:pt>
                <c:pt idx="80">
                  <c:v>3.0460086170743493E-4</c:v>
                </c:pt>
                <c:pt idx="81">
                  <c:v>3.0467687238610322E-4</c:v>
                </c:pt>
                <c:pt idx="82">
                  <c:v>3.0475755305061779E-4</c:v>
                </c:pt>
                <c:pt idx="83">
                  <c:v>3.0484310722815724E-4</c:v>
                </c:pt>
                <c:pt idx="84">
                  <c:v>3.0493374322855424E-4</c:v>
                </c:pt>
                <c:pt idx="85">
                  <c:v>3.0502967410006603E-4</c:v>
                </c:pt>
                <c:pt idx="86">
                  <c:v>3.0513111757901818E-4</c:v>
                </c:pt>
                <c:pt idx="87">
                  <c:v>3.0523829603328187E-4</c:v>
                </c:pt>
                <c:pt idx="88">
                  <c:v>3.0535143639955217E-4</c:v>
                </c:pt>
                <c:pt idx="89">
                  <c:v>3.0547077011440146E-4</c:v>
                </c:pt>
                <c:pt idx="90">
                  <c:v>3.0559653303908888E-4</c:v>
                </c:pt>
                <c:pt idx="91">
                  <c:v>3.0572896537811361E-4</c:v>
                </c:pt>
                <c:pt idx="92">
                  <c:v>3.0586831159150801E-4</c:v>
                </c:pt>
                <c:pt idx="93">
                  <c:v>3.0601482030087141E-4</c:v>
                </c:pt>
                <c:pt idx="94">
                  <c:v>3.0616874418915436E-4</c:v>
                </c:pt>
                <c:pt idx="95">
                  <c:v>3.0633033989421E-4</c:v>
                </c:pt>
                <c:pt idx="96">
                  <c:v>3.0649986789613474E-4</c:v>
                </c:pt>
                <c:pt idx="97">
                  <c:v>3.0667759239843021E-4</c:v>
                </c:pt>
                <c:pt idx="98">
                  <c:v>3.0686378120302278E-4</c:v>
                </c:pt>
                <c:pt idx="99">
                  <c:v>3.0705870557918582E-4</c:v>
                </c:pt>
                <c:pt idx="100">
                  <c:v>3.0726264012641697E-4</c:v>
                </c:pt>
                <c:pt idx="101">
                  <c:v>3.0747586263132833E-4</c:v>
                </c:pt>
                <c:pt idx="102">
                  <c:v>3.0769865391861605E-4</c:v>
                </c:pt>
                <c:pt idx="103">
                  <c:v>3.0793129769618195E-4</c:v>
                </c:pt>
                <c:pt idx="104">
                  <c:v>3.0817408039448684E-4</c:v>
                </c:pt>
                <c:pt idx="105">
                  <c:v>3.0842729100022224E-4</c:v>
                </c:pt>
                <c:pt idx="106">
                  <c:v>3.0869122088439404E-4</c:v>
                </c:pt>
                <c:pt idx="107">
                  <c:v>3.0896616362491769E-4</c:v>
                </c:pt>
                <c:pt idx="108">
                  <c:v>3.092524148238325E-4</c:v>
                </c:pt>
                <c:pt idx="109">
                  <c:v>3.0955027191924804E-4</c:v>
                </c:pt>
                <c:pt idx="110">
                  <c:v>3.0986003399214191E-4</c:v>
                </c:pt>
                <c:pt idx="111">
                  <c:v>3.1018200156813602E-4</c:v>
                </c:pt>
                <c:pt idx="112">
                  <c:v>3.1051647641438325E-4</c:v>
                </c:pt>
                <c:pt idx="113">
                  <c:v>3.1086376133170279E-4</c:v>
                </c:pt>
                <c:pt idx="114">
                  <c:v>3.1122415994210966E-4</c:v>
                </c:pt>
                <c:pt idx="115">
                  <c:v>3.1159797647188766E-4</c:v>
                </c:pt>
                <c:pt idx="116">
                  <c:v>3.1198551553036262E-4</c:v>
                </c:pt>
                <c:pt idx="117">
                  <c:v>3.1238708188453823E-4</c:v>
                </c:pt>
                <c:pt idx="118">
                  <c:v>3.1280298022975998E-4</c:v>
                </c:pt>
                <c:pt idx="119">
                  <c:v>3.1323351495658199E-4</c:v>
                </c:pt>
                <c:pt idx="120">
                  <c:v>3.1367898991401254E-4</c:v>
                </c:pt>
                <c:pt idx="121">
                  <c:v>3.1413970816932153E-4</c:v>
                </c:pt>
                <c:pt idx="122">
                  <c:v>3.1461597176459807E-4</c:v>
                </c:pt>
                <c:pt idx="123">
                  <c:v>3.151080814702486E-4</c:v>
                </c:pt>
                <c:pt idx="124">
                  <c:v>3.1561633653563373E-4</c:v>
                </c:pt>
                <c:pt idx="125">
                  <c:v>3.1614103443704299E-4</c:v>
                </c:pt>
                <c:pt idx="126">
                  <c:v>3.1668247062321346E-4</c:v>
                </c:pt>
                <c:pt idx="127">
                  <c:v>3.1724093825859993E-4</c:v>
                </c:pt>
                <c:pt idx="128">
                  <c:v>3.1781672796460955E-4</c:v>
                </c:pt>
                <c:pt idx="129">
                  <c:v>3.1841012755901563E-4</c:v>
                </c:pt>
                <c:pt idx="130">
                  <c:v>3.1902142179377136E-4</c:v>
                </c:pt>
                <c:pt idx="131">
                  <c:v>3.1965089209144286E-4</c:v>
                </c:pt>
                <c:pt idx="132">
                  <c:v>3.2029881628048873E-4</c:v>
                </c:pt>
                <c:pt idx="133">
                  <c:v>3.2096546832961141E-4</c:v>
                </c:pt>
                <c:pt idx="134">
                  <c:v>3.2165111808141167E-4</c:v>
                </c:pt>
                <c:pt idx="135">
                  <c:v>3.2235603098557623E-4</c:v>
                </c:pt>
                <c:pt idx="136">
                  <c:v>3.2308046783183485E-4</c:v>
                </c:pt>
                <c:pt idx="137">
                  <c:v>3.2382468448291865E-4</c:v>
                </c:pt>
                <c:pt idx="138">
                  <c:v>3.245889316077598E-4</c:v>
                </c:pt>
                <c:pt idx="139">
                  <c:v>3.2537345441516891E-4</c:v>
                </c:pt>
                <c:pt idx="140">
                  <c:v>3.2617849238822903E-4</c:v>
                </c:pt>
                <c:pt idx="141">
                  <c:v>3.2700427901964684E-4</c:v>
                </c:pt>
                <c:pt idx="142">
                  <c:v>3.2785104154830038E-4</c:v>
                </c:pt>
                <c:pt idx="143">
                  <c:v>3.2871900069722428E-4</c:v>
                </c:pt>
                <c:pt idx="144">
                  <c:v>3.2960837041327292E-4</c:v>
                </c:pt>
                <c:pt idx="145">
                  <c:v>3.3051935760870121E-4</c:v>
                </c:pt>
                <c:pt idx="146">
                  <c:v>3.3145216190490396E-4</c:v>
                </c:pt>
                <c:pt idx="147">
                  <c:v>3.3240697537855195E-4</c:v>
                </c:pt>
                <c:pt idx="148">
                  <c:v>3.3338398231036231E-4</c:v>
                </c:pt>
                <c:pt idx="149">
                  <c:v>3.3438335893674236E-4</c:v>
                </c:pt>
                <c:pt idx="150">
                  <c:v>3.3540527320454004E-4</c:v>
                </c:pt>
                <c:pt idx="151">
                  <c:v>3.3644988452913668E-4</c:v>
                </c:pt>
                <c:pt idx="152">
                  <c:v>3.3751734355611272E-4</c:v>
                </c:pt>
                <c:pt idx="153">
                  <c:v>3.3860779192671755E-4</c:v>
                </c:pt>
                <c:pt idx="154">
                  <c:v>3.3972136204737003E-4</c:v>
                </c:pt>
                <c:pt idx="155">
                  <c:v>3.4085817686341593E-4</c:v>
                </c:pt>
                <c:pt idx="156">
                  <c:v>3.4201834963736255E-4</c:v>
                </c:pt>
                <c:pt idx="157">
                  <c:v>3.4320198373181282E-4</c:v>
                </c:pt>
                <c:pt idx="158">
                  <c:v>3.4440917239731106E-4</c:v>
                </c:pt>
                <c:pt idx="159">
                  <c:v>3.4563999856531617E-4</c:v>
                </c:pt>
                <c:pt idx="160">
                  <c:v>3.4689453464651027E-4</c:v>
                </c:pt>
                <c:pt idx="161">
                  <c:v>3.4817284233464604E-4</c:v>
                </c:pt>
                <c:pt idx="162">
                  <c:v>3.4947497241613655E-4</c:v>
                </c:pt>
                <c:pt idx="163">
                  <c:v>3.5080096458558183E-4</c:v>
                </c:pt>
                <c:pt idx="164">
                  <c:v>3.5215084726742725E-4</c:v>
                </c:pt>
                <c:pt idx="165">
                  <c:v>3.5352463744393653E-4</c:v>
                </c:pt>
                <c:pt idx="166">
                  <c:v>3.5492234048966888E-4</c:v>
                </c:pt>
                <c:pt idx="167">
                  <c:v>3.5634395001263075E-4</c:v>
                </c:pt>
                <c:pt idx="168">
                  <c:v>3.5778944770228043E-4</c:v>
                </c:pt>
                <c:pt idx="169">
                  <c:v>3.5925880318454968E-4</c:v>
                </c:pt>
                <c:pt idx="170">
                  <c:v>3.6075197388404538E-4</c:v>
                </c:pt>
                <c:pt idx="171">
                  <c:v>3.6226890489358471E-4</c:v>
                </c:pt>
                <c:pt idx="172">
                  <c:v>3.6380952885121828E-4</c:v>
                </c:pt>
                <c:pt idx="173">
                  <c:v>3.6537376582488137E-4</c:v>
                </c:pt>
                <c:pt idx="174">
                  <c:v>3.6696152320481206E-4</c:v>
                </c:pt>
                <c:pt idx="175">
                  <c:v>3.6857269560387019E-4</c:v>
                </c:pt>
                <c:pt idx="176">
                  <c:v>3.7020716476587938E-4</c:v>
                </c:pt>
                <c:pt idx="177">
                  <c:v>3.7186479948211253E-4</c:v>
                </c:pt>
                <c:pt idx="178">
                  <c:v>3.7354545551603329E-4</c:v>
                </c:pt>
                <c:pt idx="179">
                  <c:v>3.7524897553639717E-4</c:v>
                </c:pt>
                <c:pt idx="180">
                  <c:v>3.7697518905881292E-4</c:v>
                </c:pt>
                <c:pt idx="181">
                  <c:v>3.7872391239585296E-4</c:v>
                </c:pt>
                <c:pt idx="182">
                  <c:v>3.8049494861580081E-4</c:v>
                </c:pt>
                <c:pt idx="183">
                  <c:v>3.8228808751011059E-4</c:v>
                </c:pt>
                <c:pt idx="184">
                  <c:v>3.8410310556964797E-4</c:v>
                </c:pt>
                <c:pt idx="185">
                  <c:v>3.8593976596977938E-4</c:v>
                </c:pt>
                <c:pt idx="186">
                  <c:v>3.8779781856436018E-4</c:v>
                </c:pt>
                <c:pt idx="187">
                  <c:v>3.8967699988867342E-4</c:v>
                </c:pt>
                <c:pt idx="188">
                  <c:v>3.9157703317135937E-4</c:v>
                </c:pt>
                <c:pt idx="189">
                  <c:v>3.9349762835536777E-4</c:v>
                </c:pt>
                <c:pt idx="190">
                  <c:v>3.9543848212796057E-4</c:v>
                </c:pt>
                <c:pt idx="191">
                  <c:v>3.9739927795978138E-4</c:v>
                </c:pt>
                <c:pt idx="192">
                  <c:v>3.9937968615300453E-4</c:v>
                </c:pt>
                <c:pt idx="193">
                  <c:v>4.0137936389856573E-4</c:v>
                </c:pt>
                <c:pt idx="194">
                  <c:v>4.0339795534246974E-4</c:v>
                </c:pt>
                <c:pt idx="195">
                  <c:v>4.0543509166116471E-4</c:v>
                </c:pt>
                <c:pt idx="196">
                  <c:v>4.0749039114596023E-4</c:v>
                </c:pt>
                <c:pt idx="197">
                  <c:v>4.0956345929647411E-4</c:v>
                </c:pt>
                <c:pt idx="198">
                  <c:v>4.1165388892304503E-4</c:v>
                </c:pt>
                <c:pt idx="199">
                  <c:v>4.1376126025810799E-4</c:v>
                </c:pt>
                <c:pt idx="200">
                  <c:v>4.1588514107645554E-4</c:v>
                </c:pt>
                <c:pt idx="201">
                  <c:v>4.1802508682433606E-4</c:v>
                </c:pt>
                <c:pt idx="202">
                  <c:v>4.2018064075732511E-4</c:v>
                </c:pt>
                <c:pt idx="203">
                  <c:v>4.2235133408689835E-4</c:v>
                </c:pt>
                <c:pt idx="204">
                  <c:v>4.2453668613563988E-4</c:v>
                </c:pt>
                <c:pt idx="205">
                  <c:v>4.2673620450096194E-4</c:v>
                </c:pt>
                <c:pt idx="206">
                  <c:v>4.2894938522730961E-4</c:v>
                </c:pt>
                <c:pt idx="207">
                  <c:v>4.3117571298667096E-4</c:v>
                </c:pt>
                <c:pt idx="208">
                  <c:v>4.3341466126736196E-4</c:v>
                </c:pt>
                <c:pt idx="209">
                  <c:v>4.3566569257091675E-4</c:v>
                </c:pt>
                <c:pt idx="210">
                  <c:v>4.3792825861700593E-4</c:v>
                </c:pt>
                <c:pt idx="211">
                  <c:v>4.4020180055620302E-4</c:v>
                </c:pt>
                <c:pt idx="212">
                  <c:v>4.4248574919055134E-4</c:v>
                </c:pt>
                <c:pt idx="213">
                  <c:v>4.4477952520169015E-4</c:v>
                </c:pt>
                <c:pt idx="214">
                  <c:v>4.4708253938648016E-4</c:v>
                </c:pt>
                <c:pt idx="215">
                  <c:v>4.493941928999369E-4</c:v>
                </c:pt>
                <c:pt idx="216">
                  <c:v>4.5171387750531436E-4</c:v>
                </c:pt>
                <c:pt idx="217">
                  <c:v>4.5404097583119554E-4</c:v>
                </c:pt>
                <c:pt idx="218">
                  <c:v>4.5637486163540349E-4</c:v>
                </c:pt>
                <c:pt idx="219">
                  <c:v>4.5871490007557835E-4</c:v>
                </c:pt>
                <c:pt idx="220">
                  <c:v>4.6106044798620868E-4</c:v>
                </c:pt>
                <c:pt idx="221">
                  <c:v>4.6341085416198765E-4</c:v>
                </c:pt>
                <c:pt idx="222">
                  <c:v>4.6576545964724289E-4</c:v>
                </c:pt>
                <c:pt idx="223">
                  <c:v>4.6812359803130506E-4</c:v>
                </c:pt>
                <c:pt idx="224">
                  <c:v>4.7048459574955458E-4</c:v>
                </c:pt>
                <c:pt idx="225">
                  <c:v>4.728477723900305E-4</c:v>
                </c:pt>
                <c:pt idx="226">
                  <c:v>4.7521244100528191E-4</c:v>
                </c:pt>
                <c:pt idx="227">
                  <c:v>4.7757790842937667E-4</c:v>
                </c:pt>
                <c:pt idx="228">
                  <c:v>4.7994347559973422E-4</c:v>
                </c:pt>
                <c:pt idx="229">
                  <c:v>4.8230843788367255E-4</c:v>
                </c:pt>
                <c:pt idx="230">
                  <c:v>4.8467208540934801E-4</c:v>
                </c:pt>
                <c:pt idx="231">
                  <c:v>4.8703370340095011E-4</c:v>
                </c:pt>
                <c:pt idx="232">
                  <c:v>4.8939257251787486E-4</c:v>
                </c:pt>
                <c:pt idx="233">
                  <c:v>4.9174796919763627E-4</c:v>
                </c:pt>
                <c:pt idx="234">
                  <c:v>4.9409916600234405E-4</c:v>
                </c:pt>
                <c:pt idx="235">
                  <c:v>4.9644543196844439E-4</c:v>
                </c:pt>
                <c:pt idx="236">
                  <c:v>4.9878603295951519E-4</c:v>
                </c:pt>
                <c:pt idx="237">
                  <c:v>5.0112023202189256E-4</c:v>
                </c:pt>
                <c:pt idx="238">
                  <c:v>5.0344728974287018E-4</c:v>
                </c:pt>
                <c:pt idx="239">
                  <c:v>5.057664646112034E-4</c:v>
                </c:pt>
                <c:pt idx="240">
                  <c:v>5.0807701337973385E-4</c:v>
                </c:pt>
                <c:pt idx="241">
                  <c:v>5.103781914298439E-4</c:v>
                </c:pt>
                <c:pt idx="242">
                  <c:v>5.1266925313749685E-4</c:v>
                </c:pt>
                <c:pt idx="243">
                  <c:v>5.1494945224064121E-4</c:v>
                </c:pt>
                <c:pt idx="244">
                  <c:v>5.1721804220771894E-4</c:v>
                </c:pt>
                <c:pt idx="245">
                  <c:v>5.1947427660700262E-4</c:v>
                </c:pt>
                <c:pt idx="246">
                  <c:v>5.2171740947658056E-4</c:v>
                </c:pt>
                <c:pt idx="247">
                  <c:v>5.2394669569466655E-4</c:v>
                </c:pt>
                <c:pt idx="248">
                  <c:v>5.2616139135004062E-4</c:v>
                </c:pt>
                <c:pt idx="249">
                  <c:v>5.2836075411234827E-4</c:v>
                </c:pt>
                <c:pt idx="250">
                  <c:v>5.3054404360202898E-4</c:v>
                </c:pt>
                <c:pt idx="251">
                  <c:v>5.3271052175961201E-4</c:v>
                </c:pt>
                <c:pt idx="252">
                  <c:v>5.3485945321414378E-4</c:v>
                </c:pt>
                <c:pt idx="253">
                  <c:v>5.3699010565050646E-4</c:v>
                </c:pt>
                <c:pt idx="254">
                  <c:v>5.3910175017540243E-4</c:v>
                </c:pt>
                <c:pt idx="255">
                  <c:v>5.411936616817126E-4</c:v>
                </c:pt>
                <c:pt idx="256">
                  <c:v>5.4326511921106335E-4</c:v>
                </c:pt>
                <c:pt idx="257">
                  <c:v>5.4531540631430695E-4</c:v>
                </c:pt>
                <c:pt idx="258">
                  <c:v>5.4734381140973285E-4</c:v>
                </c:pt>
                <c:pt idx="259">
                  <c:v>5.4934962813871875E-4</c:v>
                </c:pt>
                <c:pt idx="260">
                  <c:v>5.5133215571867122E-4</c:v>
                </c:pt>
                <c:pt idx="261">
                  <c:v>5.5329069929294658E-4</c:v>
                </c:pt>
                <c:pt idx="262">
                  <c:v>5.552245702776259E-4</c:v>
                </c:pt>
                <c:pt idx="263">
                  <c:v>5.5713308670481674E-4</c:v>
                </c:pt>
                <c:pt idx="264">
                  <c:v>5.5901557356236422E-4</c:v>
                </c:pt>
                <c:pt idx="265">
                  <c:v>5.6087136312971673E-4</c:v>
                </c:pt>
                <c:pt idx="266">
                  <c:v>5.626997953097092E-4</c:v>
                </c:pt>
                <c:pt idx="267">
                  <c:v>5.6450021795614836E-4</c:v>
                </c:pt>
                <c:pt idx="268">
                  <c:v>5.6627198719687831E-4</c:v>
                </c:pt>
                <c:pt idx="269">
                  <c:v>5.6801446775225505E-4</c:v>
                </c:pt>
                <c:pt idx="270">
                  <c:v>5.6972703324874893E-4</c:v>
                </c:pt>
                <c:pt idx="271">
                  <c:v>5.7140906652751759E-4</c:v>
                </c:pt>
                <c:pt idx="272">
                  <c:v>5.7305995994779042E-4</c:v>
                </c:pt>
                <c:pt idx="273">
                  <c:v>5.7467911568484845E-4</c:v>
                </c:pt>
                <c:pt idx="274">
                  <c:v>5.7626594602244231E-4</c:v>
                </c:pt>
                <c:pt idx="275">
                  <c:v>5.7781987363948034E-4</c:v>
                </c:pt>
                <c:pt idx="276">
                  <c:v>5.7934033189084729E-4</c:v>
                </c:pt>
                <c:pt idx="277">
                  <c:v>5.8082676508213382E-4</c:v>
                </c:pt>
                <c:pt idx="278">
                  <c:v>5.8227862873818964E-4</c:v>
                </c:pt>
                <c:pt idx="279">
                  <c:v>5.8369538986532163E-4</c:v>
                </c:pt>
                <c:pt idx="280">
                  <c:v>5.8507652720699369E-4</c:v>
                </c:pt>
                <c:pt idx="281">
                  <c:v>5.8642153149289077E-4</c:v>
                </c:pt>
                <c:pt idx="282">
                  <c:v>5.8772990568123785E-4</c:v>
                </c:pt>
                <c:pt idx="283">
                  <c:v>5.8900116519421846E-4</c:v>
                </c:pt>
                <c:pt idx="284">
                  <c:v>5.9023483814638739E-4</c:v>
                </c:pt>
                <c:pt idx="285">
                  <c:v>5.9143046556597682E-4</c:v>
                </c:pt>
                <c:pt idx="286">
                  <c:v>5.9258760160894289E-4</c:v>
                </c:pt>
                <c:pt idx="287">
                  <c:v>5.9370581376571121E-4</c:v>
                </c:pt>
                <c:pt idx="288">
                  <c:v>5.9478468306048784E-4</c:v>
                </c:pt>
                <c:pt idx="289">
                  <c:v>5.958238042430169E-4</c:v>
                </c:pt>
                <c:pt idx="290">
                  <c:v>5.9682278597279358E-4</c:v>
                </c:pt>
                <c:pt idx="291">
                  <c:v>5.9778125099553222E-4</c:v>
                </c:pt>
                <c:pt idx="292">
                  <c:v>5.9869883631191961E-4</c:v>
                </c:pt>
                <c:pt idx="293">
                  <c:v>5.9957519333853201E-4</c:v>
                </c:pt>
                <c:pt idx="294">
                  <c:v>6.0040998806086239E-4</c:v>
                </c:pt>
                <c:pt idx="295">
                  <c:v>6.0120290117841803E-4</c:v>
                </c:pt>
                <c:pt idx="296">
                  <c:v>6.0195362824181503E-4</c:v>
                </c:pt>
                <c:pt idx="297">
                  <c:v>6.0266187978186942E-4</c:v>
                </c:pt>
                <c:pt idx="298">
                  <c:v>6.0332738143059215E-4</c:v>
                </c:pt>
                <c:pt idx="299">
                  <c:v>6.0394987403410041E-4</c:v>
                </c:pt>
                <c:pt idx="300">
                  <c:v>6.0452911375740034E-4</c:v>
                </c:pt>
                <c:pt idx="301">
                  <c:v>6.0506487218103529E-4</c:v>
                </c:pt>
                <c:pt idx="302">
                  <c:v>6.0555693638956467E-4</c:v>
                </c:pt>
                <c:pt idx="303">
                  <c:v>6.0600510905189421E-4</c:v>
                </c:pt>
                <c:pt idx="304">
                  <c:v>6.0640920849343175E-4</c:v>
                </c:pt>
                <c:pt idx="305">
                  <c:v>6.0676906876008666E-4</c:v>
                </c:pt>
                <c:pt idx="306">
                  <c:v>6.0708453967413126E-4</c:v>
                </c:pt>
                <c:pt idx="307">
                  <c:v>6.0735548688189175E-4</c:v>
                </c:pt>
                <c:pt idx="308">
                  <c:v>6.0758179189337124E-4</c:v>
                </c:pt>
                <c:pt idx="309">
                  <c:v>6.0776335211376251E-4</c:v>
                </c:pt>
                <c:pt idx="310">
                  <c:v>6.0790008086690256E-4</c:v>
                </c:pt>
                <c:pt idx="311">
                  <c:v>6.0799190741072534E-4</c:v>
                </c:pt>
                <c:pt idx="312">
                  <c:v>6.0803877694472458E-4</c:v>
                </c:pt>
                <c:pt idx="313">
                  <c:v>6.0804065060951961E-4</c:v>
                </c:pt>
                <c:pt idx="314">
                  <c:v>6.0799750547850854E-4</c:v>
                </c:pt>
                <c:pt idx="315">
                  <c:v>6.0790933454173363E-4</c:v>
                </c:pt>
                <c:pt idx="316">
                  <c:v>6.0777614668200354E-4</c:v>
                </c:pt>
                <c:pt idx="317">
                  <c:v>6.0759796664330975E-4</c:v>
                </c:pt>
                <c:pt idx="318">
                  <c:v>6.0737483499164564E-4</c:v>
                </c:pt>
                <c:pt idx="319">
                  <c:v>6.0710680806828877E-4</c:v>
                </c:pt>
                <c:pt idx="320">
                  <c:v>6.067939579356452E-4</c:v>
                </c:pt>
                <c:pt idx="321">
                  <c:v>6.0643637231570921E-4</c:v>
                </c:pt>
                <c:pt idx="322">
                  <c:v>6.0603415452126403E-4</c:v>
                </c:pt>
                <c:pt idx="323">
                  <c:v>6.0558742337990664E-4</c:v>
                </c:pt>
                <c:pt idx="324">
                  <c:v>6.0509631315097331E-4</c:v>
                </c:pt>
                <c:pt idx="325">
                  <c:v>6.0456097343551999E-4</c:v>
                </c:pt>
                <c:pt idx="326">
                  <c:v>6.0398156907940054E-4</c:v>
                </c:pt>
                <c:pt idx="327">
                  <c:v>6.0335828006959514E-4</c:v>
                </c:pt>
                <c:pt idx="328">
                  <c:v>6.026913014239195E-4</c:v>
                </c:pt>
                <c:pt idx="329">
                  <c:v>6.0198084307416301E-4</c:v>
                </c:pt>
                <c:pt idx="330">
                  <c:v>6.0122712974284979E-4</c:v>
                </c:pt>
                <c:pt idx="331">
                  <c:v>6.0043040081370579E-4</c:v>
                </c:pt>
                <c:pt idx="332">
                  <c:v>5.9959091019596428E-4</c:v>
                </c:pt>
                <c:pt idx="333">
                  <c:v>5.9870892618265736E-4</c:v>
                </c:pt>
                <c:pt idx="334">
                  <c:v>5.9778473130301518E-4</c:v>
                </c:pt>
                <c:pt idx="335">
                  <c:v>5.968186221690674E-4</c:v>
                </c:pt>
                <c:pt idx="336">
                  <c:v>5.9581090931668933E-4</c:v>
                </c:pt>
                <c:pt idx="337">
                  <c:v>5.9476191704111022E-4</c:v>
                </c:pt>
                <c:pt idx="338">
                  <c:v>5.9367198322710915E-4</c:v>
                </c:pt>
                <c:pt idx="339">
                  <c:v>5.9254145917401145E-4</c:v>
                </c:pt>
                <c:pt idx="340">
                  <c:v>5.9137070941563618E-4</c:v>
                </c:pt>
                <c:pt idx="341">
                  <c:v>5.9016011153535425E-4</c:v>
                </c:pt>
                <c:pt idx="342">
                  <c:v>5.8891005597636915E-4</c:v>
                </c:pt>
                <c:pt idx="343">
                  <c:v>5.8762094584743408E-4</c:v>
                </c:pt>
                <c:pt idx="344">
                  <c:v>5.8629319672409913E-4</c:v>
                </c:pt>
                <c:pt idx="345">
                  <c:v>5.8492723644566107E-4</c:v>
                </c:pt>
                <c:pt idx="346">
                  <c:v>5.8352350490801868E-4</c:v>
                </c:pt>
                <c:pt idx="347">
                  <c:v>5.8208245385247474E-4</c:v>
                </c:pt>
                <c:pt idx="348">
                  <c:v>5.8060454665079459E-4</c:v>
                </c:pt>
                <c:pt idx="349">
                  <c:v>5.7909025808652447E-4</c:v>
                </c:pt>
                <c:pt idx="350">
                  <c:v>5.7754007413285901E-4</c:v>
                </c:pt>
                <c:pt idx="351">
                  <c:v>5.7595449172711437E-4</c:v>
                </c:pt>
                <c:pt idx="352">
                  <c:v>5.7433401854204433E-4</c:v>
                </c:pt>
                <c:pt idx="353">
                  <c:v>5.7267917275409281E-4</c:v>
                </c:pt>
                <c:pt idx="354">
                  <c:v>5.7099048280879572E-4</c:v>
                </c:pt>
                <c:pt idx="355">
                  <c:v>5.6926848718344934E-4</c:v>
                </c:pt>
                <c:pt idx="356">
                  <c:v>5.6751373414724458E-4</c:v>
                </c:pt>
                <c:pt idx="357">
                  <c:v>5.6572678151897552E-4</c:v>
                </c:pt>
                <c:pt idx="358">
                  <c:v>5.6390819642251422E-4</c:v>
                </c:pt>
                <c:pt idx="359">
                  <c:v>5.6205855504022867E-4</c:v>
                </c:pt>
                <c:pt idx="360">
                  <c:v>5.6017844236442844E-4</c:v>
                </c:pt>
                <c:pt idx="361">
                  <c:v>5.5826845194707135E-4</c:v>
                </c:pt>
                <c:pt idx="362">
                  <c:v>5.5632918564783374E-4</c:v>
                </c:pt>
                <c:pt idx="363">
                  <c:v>5.5436125338072749E-4</c:v>
                </c:pt>
                <c:pt idx="364">
                  <c:v>5.523652728594093E-4</c:v>
                </c:pt>
                <c:pt idx="365">
                  <c:v>5.5034186934129945E-4</c:v>
                </c:pt>
                <c:pt idx="366">
                  <c:v>5.4829167537073223E-4</c:v>
                </c:pt>
                <c:pt idx="367">
                  <c:v>5.4621533052120271E-4</c:v>
                </c:pt>
                <c:pt idx="368">
                  <c:v>5.4411348113692396E-4</c:v>
                </c:pt>
                <c:pt idx="369">
                  <c:v>5.4198678007379251E-4</c:v>
                </c:pt>
                <c:pt idx="370">
                  <c:v>5.3983588643994923E-4</c:v>
                </c:pt>
                <c:pt idx="371">
                  <c:v>5.3766146533602117E-4</c:v>
                </c:pt>
                <c:pt idx="372">
                  <c:v>5.3546418759523647E-4</c:v>
                </c:pt>
                <c:pt idx="373">
                  <c:v>5.3324472952351559E-4</c:v>
                </c:pt>
                <c:pt idx="374">
                  <c:v>5.310037726397026E-4</c:v>
                </c:pt>
                <c:pt idx="375">
                  <c:v>5.2874200341602702E-4</c:v>
                </c:pt>
                <c:pt idx="376">
                  <c:v>5.2646011301896623E-4</c:v>
                </c:pt>
                <c:pt idx="377">
                  <c:v>5.2415879705063604E-4</c:v>
                </c:pt>
                <c:pt idx="378">
                  <c:v>5.2183875529078559E-4</c:v>
                </c:pt>
                <c:pt idx="379">
                  <c:v>5.1950069143958571E-4</c:v>
                </c:pt>
                <c:pt idx="380">
                  <c:v>5.1714531286129871E-4</c:v>
                </c:pt>
                <c:pt idx="381">
                  <c:v>5.1477333032892952E-4</c:v>
                </c:pt>
                <c:pt idx="382">
                  <c:v>5.1238545777001858E-4</c:v>
                </c:pt>
                <c:pt idx="383">
                  <c:v>5.0998241201364474E-4</c:v>
                </c:pt>
                <c:pt idx="384">
                  <c:v>5.0756491253878678E-4</c:v>
                </c:pt>
                <c:pt idx="385">
                  <c:v>5.0513368122411277E-4</c:v>
                </c:pt>
                <c:pt idx="386">
                  <c:v>5.0268944209933193E-4</c:v>
                </c:pt>
                <c:pt idx="387">
                  <c:v>5.0023292109819054E-4</c:v>
                </c:pt>
                <c:pt idx="388">
                  <c:v>4.9776484581323275E-4</c:v>
                </c:pt>
                <c:pt idx="389">
                  <c:v>4.9528594525239224E-4</c:v>
                </c:pt>
                <c:pt idx="390">
                  <c:v>4.9279694959752538E-4</c:v>
                </c:pt>
                <c:pt idx="391">
                  <c:v>4.9029858996496958E-4</c:v>
                </c:pt>
                <c:pt idx="392">
                  <c:v>4.8779159816822221E-4</c:v>
                </c:pt>
                <c:pt idx="393">
                  <c:v>4.8527670648281353E-4</c:v>
                </c:pt>
                <c:pt idx="394">
                  <c:v>4.8275464741345169E-4</c:v>
                </c:pt>
                <c:pt idx="395">
                  <c:v>4.8022615346351278E-4</c:v>
                </c:pt>
                <c:pt idx="396">
                  <c:v>4.7769195690698662E-4</c:v>
                </c:pt>
                <c:pt idx="397">
                  <c:v>4.7515278956288508E-4</c:v>
                </c:pt>
                <c:pt idx="398">
                  <c:v>4.7260938257224122E-4</c:v>
                </c:pt>
                <c:pt idx="399">
                  <c:v>4.7006246617772255E-4</c:v>
                </c:pt>
                <c:pt idx="400">
                  <c:v>4.6751276950593543E-4</c:v>
                </c:pt>
                <c:pt idx="401">
                  <c:v>4.6496102035249536E-4</c:v>
                </c:pt>
                <c:pt idx="402">
                  <c:v>4.6240794496987261E-4</c:v>
                </c:pt>
                <c:pt idx="403">
                  <c:v>4.5985426785811719E-4</c:v>
                </c:pt>
                <c:pt idx="404">
                  <c:v>4.5730071155847171E-4</c:v>
                </c:pt>
                <c:pt idx="405">
                  <c:v>4.5474799644994163E-4</c:v>
                </c:pt>
                <c:pt idx="406">
                  <c:v>4.5219684054885088E-4</c:v>
                </c:pt>
                <c:pt idx="407">
                  <c:v>4.4964795931143575E-4</c:v>
                </c:pt>
                <c:pt idx="408">
                  <c:v>4.4710206543949839E-4</c:v>
                </c:pt>
                <c:pt idx="409">
                  <c:v>4.4455986868916669E-4</c:v>
                </c:pt>
                <c:pt idx="410">
                  <c:v>4.4202207568278093E-4</c:v>
                </c:pt>
                <c:pt idx="411">
                  <c:v>4.3948938972393763E-4</c:v>
                </c:pt>
                <c:pt idx="412">
                  <c:v>4.3696251061572347E-4</c:v>
                </c:pt>
                <c:pt idx="413">
                  <c:v>4.3444213448214281E-4</c:v>
                </c:pt>
                <c:pt idx="414">
                  <c:v>4.3192895359277488E-4</c:v>
                </c:pt>
                <c:pt idx="415">
                  <c:v>4.2942365619067462E-4</c:v>
                </c:pt>
                <c:pt idx="416">
                  <c:v>4.269269263235013E-4</c:v>
                </c:pt>
                <c:pt idx="417">
                  <c:v>4.2443944367794571E-4</c:v>
                </c:pt>
                <c:pt idx="418">
                  <c:v>4.2196188341739002E-4</c:v>
                </c:pt>
                <c:pt idx="419">
                  <c:v>4.1949491602287471E-4</c:v>
                </c:pt>
                <c:pt idx="420">
                  <c:v>4.1703920713731676E-4</c:v>
                </c:pt>
                <c:pt idx="421">
                  <c:v>4.1459541741302062E-4</c:v>
                </c:pt>
                <c:pt idx="422">
                  <c:v>4.1216420236244963E-4</c:v>
                </c:pt>
                <c:pt idx="423">
                  <c:v>4.0974621221228963E-4</c:v>
                </c:pt>
                <c:pt idx="424">
                  <c:v>4.0734209176074439E-4</c:v>
                </c:pt>
                <c:pt idx="425">
                  <c:v>4.0495248023811054E-4</c:v>
                </c:pt>
                <c:pt idx="426">
                  <c:v>4.025780111705699E-4</c:v>
                </c:pt>
                <c:pt idx="427">
                  <c:v>4.002193122472227E-4</c:v>
                </c:pt>
                <c:pt idx="428">
                  <c:v>3.9787700519032358E-4</c:v>
                </c:pt>
                <c:pt idx="429">
                  <c:v>3.9555170562870863E-4</c:v>
                </c:pt>
                <c:pt idx="430">
                  <c:v>3.9324402297439339E-4</c:v>
                </c:pt>
                <c:pt idx="431">
                  <c:v>3.9095456030231691E-4</c:v>
                </c:pt>
                <c:pt idx="432">
                  <c:v>3.8868391423321134E-4</c:v>
                </c:pt>
                <c:pt idx="433">
                  <c:v>3.8643267481956592E-4</c:v>
                </c:pt>
                <c:pt idx="434">
                  <c:v>3.8420142543466214E-4</c:v>
                </c:pt>
                <c:pt idx="435">
                  <c:v>3.8199074266464616E-4</c:v>
                </c:pt>
                <c:pt idx="436">
                  <c:v>3.7980119620360971E-4</c:v>
                </c:pt>
                <c:pt idx="437">
                  <c:v>3.7763334875164729E-4</c:v>
                </c:pt>
                <c:pt idx="438">
                  <c:v>3.754877559158517E-4</c:v>
                </c:pt>
                <c:pt idx="439">
                  <c:v>3.733649661142163E-4</c:v>
                </c:pt>
                <c:pt idx="440">
                  <c:v>3.7126552048240388E-4</c:v>
                </c:pt>
                <c:pt idx="441">
                  <c:v>3.6918995278334459E-4</c:v>
                </c:pt>
                <c:pt idx="442">
                  <c:v>3.6713878931962429E-4</c:v>
                </c:pt>
                <c:pt idx="443">
                  <c:v>3.6511254884862086E-4</c:v>
                </c:pt>
                <c:pt idx="444">
                  <c:v>3.6311174250034723E-4</c:v>
                </c:pt>
                <c:pt idx="445">
                  <c:v>3.6113687369795943E-4</c:v>
                </c:pt>
                <c:pt idx="446">
                  <c:v>3.5918843808088394E-4</c:v>
                </c:pt>
                <c:pt idx="447">
                  <c:v>3.5726692343051979E-4</c:v>
                </c:pt>
                <c:pt idx="448">
                  <c:v>3.5537280959847351E-4</c:v>
                </c:pt>
                <c:pt idx="449">
                  <c:v>3.5350656843727464E-4</c:v>
                </c:pt>
                <c:pt idx="450">
                  <c:v>3.5166866373353083E-4</c:v>
                </c:pt>
                <c:pt idx="451">
                  <c:v>3.4985955114347211E-4</c:v>
                </c:pt>
                <c:pt idx="452">
                  <c:v>3.4807967813083583E-4</c:v>
                </c:pt>
                <c:pt idx="453">
                  <c:v>3.4632948390704717E-4</c:v>
                </c:pt>
                <c:pt idx="454">
                  <c:v>3.4460939937364294E-4</c:v>
                </c:pt>
                <c:pt idx="455">
                  <c:v>3.4291984706689212E-4</c:v>
                </c:pt>
                <c:pt idx="456">
                  <c:v>3.41261241104563E-4</c:v>
                </c:pt>
                <c:pt idx="457">
                  <c:v>3.3963398713478704E-4</c:v>
                </c:pt>
                <c:pt idx="458">
                  <c:v>3.3803848228697211E-4</c:v>
                </c:pt>
                <c:pt idx="459">
                  <c:v>3.3647511512471237E-4</c:v>
                </c:pt>
                <c:pt idx="460">
                  <c:v>3.3494426560064819E-4</c:v>
                </c:pt>
                <c:pt idx="461">
                  <c:v>3.3344630501322539E-4</c:v>
                </c:pt>
                <c:pt idx="462">
                  <c:v>3.3198159596530517E-4</c:v>
                </c:pt>
                <c:pt idx="463">
                  <c:v>3.3055049232457492E-4</c:v>
                </c:pt>
                <c:pt idx="464">
                  <c:v>3.2915333918571218E-4</c:v>
                </c:pt>
                <c:pt idx="465">
                  <c:v>3.2779047283425369E-4</c:v>
                </c:pt>
                <c:pt idx="466">
                  <c:v>3.2646222071211939E-4</c:v>
                </c:pt>
                <c:pt idx="467">
                  <c:v>3.2516890138474769E-4</c:v>
                </c:pt>
                <c:pt idx="468">
                  <c:v>3.239108245097914E-4</c:v>
                </c:pt>
                <c:pt idx="469">
                  <c:v>3.2268829080733016E-4</c:v>
                </c:pt>
                <c:pt idx="470">
                  <c:v>3.215015920315532E-4</c:v>
                </c:pt>
                <c:pt idx="471">
                  <c:v>3.2035101094386747E-4</c:v>
                </c:pt>
                <c:pt idx="472">
                  <c:v>3.1923682128738649E-4</c:v>
                </c:pt>
                <c:pt idx="473">
                  <c:v>3.1815928776275686E-4</c:v>
                </c:pt>
                <c:pt idx="474">
                  <c:v>3.1711866600528041E-4</c:v>
                </c:pt>
                <c:pt idx="475">
                  <c:v>3.1611520256328879E-4</c:v>
                </c:pt>
                <c:pt idx="476">
                  <c:v>3.1514913487773135E-4</c:v>
                </c:pt>
                <c:pt idx="477">
                  <c:v>3.1422069126293576E-4</c:v>
                </c:pt>
                <c:pt idx="478">
                  <c:v>3.1333009088850257E-4</c:v>
                </c:pt>
                <c:pt idx="479">
                  <c:v>3.1247754376229661E-4</c:v>
                </c:pt>
                <c:pt idx="480">
                  <c:v>3.1166325071449837E-4</c:v>
                </c:pt>
                <c:pt idx="481">
                  <c:v>3.1088740338267994E-4</c:v>
                </c:pt>
                <c:pt idx="482">
                  <c:v>3.1015018419787216E-4</c:v>
                </c:pt>
                <c:pt idx="483">
                  <c:v>3.0945176637158851E-4</c:v>
                </c:pt>
                <c:pt idx="484">
                  <c:v>3.0879231388377635E-4</c:v>
                </c:pt>
                <c:pt idx="485">
                  <c:v>3.0817198147166283E-4</c:v>
                </c:pt>
                <c:pt idx="486">
                  <c:v>3.0759091461946881E-4</c:v>
                </c:pt>
                <c:pt idx="487">
                  <c:v>3.0704924954896113E-4</c:v>
                </c:pt>
                <c:pt idx="488">
                  <c:v>3.0654711321081903E-4</c:v>
                </c:pt>
                <c:pt idx="489">
                  <c:v>3.0608462327678818E-4</c:v>
                </c:pt>
                <c:pt idx="490">
                  <c:v>3.0566188813260076E-4</c:v>
                </c:pt>
                <c:pt idx="491">
                  <c:v>3.0527900687163828E-4</c:v>
                </c:pt>
                <c:pt idx="492">
                  <c:v>3.0493606928931811E-4</c:v>
                </c:pt>
                <c:pt idx="493">
                  <c:v>3.0463315587818412E-4</c:v>
                </c:pt>
                <c:pt idx="494">
                  <c:v>3.0437033782368508E-4</c:v>
                </c:pt>
                <c:pt idx="495">
                  <c:v>3.0414767700062413E-4</c:v>
                </c:pt>
                <c:pt idx="496">
                  <c:v>3.0396522597026659E-4</c:v>
                </c:pt>
                <c:pt idx="497">
                  <c:v>3.0382302797809249E-4</c:v>
                </c:pt>
                <c:pt idx="498">
                  <c:v>3.0372111695218379E-4</c:v>
                </c:pt>
                <c:pt idx="499">
                  <c:v>3.0365951750223677E-4</c:v>
                </c:pt>
                <c:pt idx="500">
                  <c:v>3.0363824491919241E-4</c:v>
                </c:pt>
                <c:pt idx="501">
                  <c:v>3.0365730517547797E-4</c:v>
                </c:pt>
                <c:pt idx="502">
                  <c:v>3.0371669492585687E-4</c:v>
                </c:pt>
                <c:pt idx="503">
                  <c:v>3.0381640150888277E-4</c:v>
                </c:pt>
                <c:pt idx="504">
                  <c:v>3.0395640294895819E-4</c:v>
                </c:pt>
                <c:pt idx="505">
                  <c:v>3.041366679589974E-4</c:v>
                </c:pt>
                <c:pt idx="506">
                  <c:v>3.0435715594369665E-4</c:v>
                </c:pt>
                <c:pt idx="507">
                  <c:v>3.0461781700341493E-4</c:v>
                </c:pt>
                <c:pt idx="508">
                  <c:v>3.0491859193867207E-4</c:v>
                </c:pt>
                <c:pt idx="509">
                  <c:v>3.0525941225527007E-4</c:v>
                </c:pt>
                <c:pt idx="510">
                  <c:v>3.0564020017004784E-4</c:v>
                </c:pt>
                <c:pt idx="511">
                  <c:v>3.0606086861727889E-4</c:v>
                </c:pt>
                <c:pt idx="512">
                  <c:v>3.0652132125572469E-4</c:v>
                </c:pt>
                <c:pt idx="513">
                  <c:v>3.0702145247635758E-4</c:v>
                </c:pt>
                <c:pt idx="514">
                  <c:v>3.0756114741076754E-4</c:v>
                </c:pt>
                <c:pt idx="515">
                  <c:v>3.081402819402713E-4</c:v>
                </c:pt>
                <c:pt idx="516">
                  <c:v>3.0875872270574043E-4</c:v>
                </c:pt>
                <c:pt idx="517">
                  <c:v>3.0941632711816981E-4</c:v>
                </c:pt>
                <c:pt idx="518">
                  <c:v>3.101129433700073E-4</c:v>
                </c:pt>
                <c:pt idx="519">
                  <c:v>3.108484104472675E-4</c:v>
                </c:pt>
                <c:pt idx="520">
                  <c:v>3.1162255814245392E-4</c:v>
                </c:pt>
                <c:pt idx="521">
                  <c:v>3.1243520706831558E-4</c:v>
                </c:pt>
                <c:pt idx="522">
                  <c:v>3.1328616867246561E-4</c:v>
                </c:pt>
                <c:pt idx="523">
                  <c:v>3.1417524525288965E-4</c:v>
                </c:pt>
                <c:pt idx="524">
                  <c:v>3.1510222997437412E-4</c:v>
                </c:pt>
                <c:pt idx="525">
                  <c:v>3.1606690688588582E-4</c:v>
                </c:pt>
                <c:pt idx="526">
                  <c:v>3.1706905093893608E-4</c:v>
                </c:pt>
                <c:pt idx="527">
                  <c:v>3.1810842800696065E-4</c:v>
                </c:pt>
                <c:pt idx="528">
                  <c:v>3.1918479490575404E-4</c:v>
                </c:pt>
                <c:pt idx="529">
                  <c:v>3.2029789941499028E-4</c:v>
                </c:pt>
                <c:pt idx="530">
                  <c:v>3.2144748030087062E-4</c:v>
                </c:pt>
                <c:pt idx="531">
                  <c:v>3.2263326733993427E-4</c:v>
                </c:pt>
                <c:pt idx="532">
                  <c:v>3.2385498134407273E-4</c:v>
                </c:pt>
                <c:pt idx="533">
                  <c:v>3.2511233418678628E-4</c:v>
                </c:pt>
                <c:pt idx="534">
                  <c:v>3.2640502883072653E-4</c:v>
                </c:pt>
                <c:pt idx="535">
                  <c:v>3.2773275935656419E-4</c:v>
                </c:pt>
                <c:pt idx="536">
                  <c:v>3.2909521099322659E-4</c:v>
                </c:pt>
                <c:pt idx="537">
                  <c:v>3.3049206014954847E-4</c:v>
                </c:pt>
                <c:pt idx="538">
                  <c:v>3.3192297444737951E-4</c:v>
                </c:pt>
                <c:pt idx="539">
                  <c:v>3.3338761275619581E-4</c:v>
                </c:pt>
                <c:pt idx="540">
                  <c:v>3.3488562522925741E-4</c:v>
                </c:pt>
                <c:pt idx="541">
                  <c:v>3.3641665334136243E-4</c:v>
                </c:pt>
                <c:pt idx="542">
                  <c:v>3.3798032992824129E-4</c:v>
                </c:pt>
                <c:pt idx="543">
                  <c:v>3.3957627922763972E-4</c:v>
                </c:pt>
                <c:pt idx="544">
                  <c:v>3.4120411692213789E-4</c:v>
                </c:pt>
                <c:pt idx="545">
                  <c:v>3.4286345018375404E-4</c:v>
                </c:pt>
                <c:pt idx="546">
                  <c:v>3.4455387772037895E-4</c:v>
                </c:pt>
                <c:pt idx="547">
                  <c:v>3.4627498982409382E-4</c:v>
                </c:pt>
                <c:pt idx="548">
                  <c:v>3.4802636842141499E-4</c:v>
                </c:pt>
                <c:pt idx="549">
                  <c:v>3.4980758712551844E-4</c:v>
                </c:pt>
                <c:pt idx="550">
                  <c:v>3.516182112904896E-4</c:v>
                </c:pt>
                <c:pt idx="551">
                  <c:v>3.5345779806765011E-4</c:v>
                </c:pt>
                <c:pt idx="552">
                  <c:v>3.553258964640075E-4</c:v>
                </c:pt>
                <c:pt idx="553">
                  <c:v>3.5722204740287728E-4</c:v>
                </c:pt>
                <c:pt idx="554">
                  <c:v>3.5914578378672634E-4</c:v>
                </c:pt>
                <c:pt idx="555">
                  <c:v>3.6109663056228326E-4</c:v>
                </c:pt>
                <c:pt idx="556">
                  <c:v>3.6307410478796548E-4</c:v>
                </c:pt>
                <c:pt idx="557">
                  <c:v>3.6507771570366848E-4</c:v>
                </c:pt>
                <c:pt idx="558">
                  <c:v>3.6710696480296454E-4</c:v>
                </c:pt>
                <c:pt idx="559">
                  <c:v>3.6916134590775547E-4</c:v>
                </c:pt>
                <c:pt idx="560">
                  <c:v>3.7124034524542719E-4</c:v>
                </c:pt>
                <c:pt idx="561">
                  <c:v>3.7334344152854749E-4</c:v>
                </c:pt>
                <c:pt idx="562">
                  <c:v>3.75470106037153E-4</c:v>
                </c:pt>
                <c:pt idx="563">
                  <c:v>3.7761980270366649E-4</c:v>
                </c:pt>
                <c:pt idx="564">
                  <c:v>3.7979198820048789E-4</c:v>
                </c:pt>
                <c:pt idx="565">
                  <c:v>3.81986112030299E-4</c:v>
                </c:pt>
                <c:pt idx="566">
                  <c:v>3.8420161661912146E-4</c:v>
                </c:pt>
                <c:pt idx="567">
                  <c:v>3.8643793741216764E-4</c:v>
                </c:pt>
                <c:pt idx="568">
                  <c:v>3.8869450297252E-4</c:v>
                </c:pt>
                <c:pt idx="569">
                  <c:v>3.9097073508267716E-4</c:v>
                </c:pt>
                <c:pt idx="570">
                  <c:v>3.9326604884900082E-4</c:v>
                </c:pt>
                <c:pt idx="571">
                  <c:v>3.9557985280909419E-4</c:v>
                </c:pt>
                <c:pt idx="572">
                  <c:v>3.9791154904214826E-4</c:v>
                </c:pt>
                <c:pt idx="573">
                  <c:v>4.0026053328228389E-4</c:v>
                </c:pt>
                <c:pt idx="574">
                  <c:v>4.0262619503491547E-4</c:v>
                </c:pt>
                <c:pt idx="575">
                  <c:v>4.0500791769616736E-4</c:v>
                </c:pt>
                <c:pt idx="576">
                  <c:v>4.0740507867537476E-4</c:v>
                </c:pt>
                <c:pt idx="577">
                  <c:v>4.0981704952066029E-4</c:v>
                </c:pt>
                <c:pt idx="578">
                  <c:v>4.1224319604766315E-4</c:v>
                </c:pt>
                <c:pt idx="579">
                  <c:v>4.1468287847138839E-4</c:v>
                </c:pt>
                <c:pt idx="580">
                  <c:v>4.1713545154121388E-4</c:v>
                </c:pt>
                <c:pt idx="581">
                  <c:v>4.1960026467907852E-4</c:v>
                </c:pt>
                <c:pt idx="582">
                  <c:v>4.2207666212085832E-4</c:v>
                </c:pt>
                <c:pt idx="583">
                  <c:v>4.2456398306092648E-4</c:v>
                </c:pt>
                <c:pt idx="584">
                  <c:v>4.2706156179993053E-4</c:v>
                </c:pt>
                <c:pt idx="585">
                  <c:v>4.2956872789577471E-4</c:v>
                </c:pt>
                <c:pt idx="586">
                  <c:v>4.3208480631782946E-4</c:v>
                </c:pt>
                <c:pt idx="587">
                  <c:v>4.3460911760434301E-4</c:v>
                </c:pt>
                <c:pt idx="588">
                  <c:v>4.3714097802308031E-4</c:v>
                </c:pt>
                <c:pt idx="589">
                  <c:v>4.3967969973517578E-4</c:v>
                </c:pt>
                <c:pt idx="590">
                  <c:v>4.4222459096217271E-4</c:v>
                </c:pt>
                <c:pt idx="591">
                  <c:v>4.4477495615629704E-4</c:v>
                </c:pt>
                <c:pt idx="592">
                  <c:v>4.4733009617388788E-4</c:v>
                </c:pt>
                <c:pt idx="593">
                  <c:v>4.4988930845200285E-4</c:v>
                </c:pt>
                <c:pt idx="594">
                  <c:v>4.5245188718819854E-4</c:v>
                </c:pt>
                <c:pt idx="595">
                  <c:v>4.5501712352342911E-4</c:v>
                </c:pt>
                <c:pt idx="596">
                  <c:v>4.575843057280564E-4</c:v>
                </c:pt>
                <c:pt idx="597">
                  <c:v>4.6015271939096598E-4</c:v>
                </c:pt>
                <c:pt idx="598">
                  <c:v>4.6272164761171971E-4</c:v>
                </c:pt>
                <c:pt idx="599">
                  <c:v>4.6529037119575668E-4</c:v>
                </c:pt>
                <c:pt idx="600">
                  <c:v>4.6785816885256613E-4</c:v>
                </c:pt>
                <c:pt idx="601">
                  <c:v>4.7042431739684047E-4</c:v>
                </c:pt>
                <c:pt idx="602">
                  <c:v>4.7298809195253069E-4</c:v>
                </c:pt>
                <c:pt idx="603">
                  <c:v>4.7554876615976151E-4</c:v>
                </c:pt>
                <c:pt idx="604">
                  <c:v>4.7810561238460965E-4</c:v>
                </c:pt>
                <c:pt idx="605">
                  <c:v>4.8065790193161772E-4</c:v>
                </c:pt>
                <c:pt idx="606">
                  <c:v>4.8320490525905618E-4</c:v>
                </c:pt>
                <c:pt idx="607">
                  <c:v>4.8574589219684873E-4</c:v>
                </c:pt>
                <c:pt idx="608">
                  <c:v>4.8828013216710637E-4</c:v>
                </c:pt>
                <c:pt idx="609">
                  <c:v>4.9080689440720573E-4</c:v>
                </c:pt>
                <c:pt idx="610">
                  <c:v>4.9332544819534517E-4</c:v>
                </c:pt>
                <c:pt idx="611">
                  <c:v>4.9583506307853439E-4</c:v>
                </c:pt>
                <c:pt idx="612">
                  <c:v>4.9833500910290911E-4</c:v>
                </c:pt>
                <c:pt idx="613">
                  <c:v>5.0082455704631248E-4</c:v>
                </c:pt>
                <c:pt idx="614">
                  <c:v>5.0330297865307726E-4</c:v>
                </c:pt>
                <c:pt idx="615">
                  <c:v>5.0576954687091822E-4</c:v>
                </c:pt>
                <c:pt idx="616">
                  <c:v>5.0822353608983857E-4</c:v>
                </c:pt>
                <c:pt idx="617">
                  <c:v>5.1066422238298928E-4</c:v>
                </c:pt>
                <c:pt idx="618">
                  <c:v>5.1309088374937371E-4</c:v>
                </c:pt>
                <c:pt idx="619">
                  <c:v>5.1550280035830159E-4</c:v>
                </c:pt>
                <c:pt idx="620">
                  <c:v>5.1789925479551937E-4</c:v>
                </c:pt>
                <c:pt idx="621">
                  <c:v>5.2027953231088418E-4</c:v>
                </c:pt>
                <c:pt idx="622">
                  <c:v>5.2264292106752415E-4</c:v>
                </c:pt>
                <c:pt idx="623">
                  <c:v>5.2498871239232156E-4</c:v>
                </c:pt>
                <c:pt idx="624">
                  <c:v>5.2731620102767856E-4</c:v>
                </c:pt>
                <c:pt idx="625">
                  <c:v>5.2962468538439531E-4</c:v>
                </c:pt>
                <c:pt idx="626">
                  <c:v>5.3191346779559671E-4</c:v>
                </c:pt>
                <c:pt idx="627">
                  <c:v>5.3418185477154944E-4</c:v>
                </c:pt>
                <c:pt idx="628">
                  <c:v>5.3642915725527613E-4</c:v>
                </c:pt>
                <c:pt idx="629">
                  <c:v>5.3865469087886221E-4</c:v>
                </c:pt>
                <c:pt idx="630">
                  <c:v>5.4085777622027247E-4</c:v>
                </c:pt>
                <c:pt idx="631">
                  <c:v>5.4303773906063139E-4</c:v>
                </c:pt>
                <c:pt idx="632">
                  <c:v>5.4519391064176113E-4</c:v>
                </c:pt>
                <c:pt idx="633">
                  <c:v>5.473256279239099E-4</c:v>
                </c:pt>
                <c:pt idx="634">
                  <c:v>5.4943223384349945E-4</c:v>
                </c:pt>
                <c:pt idx="635">
                  <c:v>5.5151307757076969E-4</c:v>
                </c:pt>
                <c:pt idx="636">
                  <c:v>5.5356751476719353E-4</c:v>
                </c:pt>
                <c:pt idx="637">
                  <c:v>5.5559490784248583E-4</c:v>
                </c:pt>
                <c:pt idx="638">
                  <c:v>5.5759462621112811E-4</c:v>
                </c:pt>
                <c:pt idx="639">
                  <c:v>5.5956604654820274E-4</c:v>
                </c:pt>
                <c:pt idx="640">
                  <c:v>5.6150855304443366E-4</c:v>
                </c:pt>
                <c:pt idx="641">
                  <c:v>5.6342153766025869E-4</c:v>
                </c:pt>
                <c:pt idx="642">
                  <c:v>5.6530440037883152E-4</c:v>
                </c:pt>
                <c:pt idx="643">
                  <c:v>5.6715654945773276E-4</c:v>
                </c:pt>
                <c:pt idx="644">
                  <c:v>5.6897740167931071E-4</c:v>
                </c:pt>
                <c:pt idx="645">
                  <c:v>5.7076638259946676E-4</c:v>
                </c:pt>
                <c:pt idx="646">
                  <c:v>5.7252292679471867E-4</c:v>
                </c:pt>
                <c:pt idx="647">
                  <c:v>5.7424647810742522E-4</c:v>
                </c:pt>
                <c:pt idx="648">
                  <c:v>5.7593648988898711E-4</c:v>
                </c:pt>
                <c:pt idx="649">
                  <c:v>5.7759242524087488E-4</c:v>
                </c:pt>
                <c:pt idx="650">
                  <c:v>5.7921375725335212E-4</c:v>
                </c:pt>
                <c:pt idx="651">
                  <c:v>5.807999692416918E-4</c:v>
                </c:pt>
                <c:pt idx="652">
                  <c:v>5.8235055497976671E-4</c:v>
                </c:pt>
                <c:pt idx="653">
                  <c:v>5.8386501893085085E-4</c:v>
                </c:pt>
                <c:pt idx="654">
                  <c:v>5.8534287647544862E-4</c:v>
                </c:pt>
                <c:pt idx="655">
                  <c:v>5.8678365413602834E-4</c:v>
                </c:pt>
                <c:pt idx="656">
                  <c:v>5.8818688979847414E-4</c:v>
                </c:pt>
                <c:pt idx="657">
                  <c:v>5.8955213293013101E-4</c:v>
                </c:pt>
                <c:pt idx="658">
                  <c:v>5.9087894479423111E-4</c:v>
                </c:pt>
                <c:pt idx="659">
                  <c:v>5.9216689866062474E-4</c:v>
                </c:pt>
                <c:pt idx="660">
                  <c:v>5.934155800125751E-4</c:v>
                </c:pt>
                <c:pt idx="661">
                  <c:v>5.9462458674952243E-4</c:v>
                </c:pt>
                <c:pt idx="662">
                  <c:v>5.957935293856402E-4</c:v>
                </c:pt>
                <c:pt idx="663">
                  <c:v>5.96922031244016E-4</c:v>
                </c:pt>
                <c:pt idx="664">
                  <c:v>5.9800972864635575E-4</c:v>
                </c:pt>
                <c:pt idx="665">
                  <c:v>5.9905627109797051E-4</c:v>
                </c:pt>
                <c:pt idx="666">
                  <c:v>6.0006132146800503E-4</c:v>
                </c:pt>
                <c:pt idx="667">
                  <c:v>6.0102455616467391E-4</c:v>
                </c:pt>
                <c:pt idx="668">
                  <c:v>6.0194566530539834E-4</c:v>
                </c:pt>
                <c:pt idx="669">
                  <c:v>6.0282435288169377E-4</c:v>
                </c:pt>
                <c:pt idx="670">
                  <c:v>6.0366033691865433E-4</c:v>
                </c:pt>
                <c:pt idx="671">
                  <c:v>6.0445334962891644E-4</c:v>
                </c:pt>
                <c:pt idx="672">
                  <c:v>6.0520313756093954E-4</c:v>
                </c:pt>
                <c:pt idx="673">
                  <c:v>6.0590946174147802E-4</c:v>
                </c:pt>
                <c:pt idx="674">
                  <c:v>6.0657209781212829E-4</c:v>
                </c:pt>
                <c:pt idx="675">
                  <c:v>6.0719083615976975E-4</c:v>
                </c:pt>
                <c:pt idx="676">
                  <c:v>6.0776548204083381E-4</c:v>
                </c:pt>
                <c:pt idx="677">
                  <c:v>6.0829585569924466E-4</c:v>
                </c:pt>
                <c:pt idx="678">
                  <c:v>6.0878179247789935E-4</c:v>
                </c:pt>
                <c:pt idx="679">
                  <c:v>6.092231429236099E-4</c:v>
                </c:pt>
                <c:pt idx="680">
                  <c:v>6.0961977288531547E-4</c:v>
                </c:pt>
                <c:pt idx="681">
                  <c:v>6.0997156360556538E-4</c:v>
                </c:pt>
                <c:pt idx="682">
                  <c:v>6.1027841180504808E-4</c:v>
                </c:pt>
                <c:pt idx="683">
                  <c:v>6.1054022976015504E-4</c:v>
                </c:pt>
                <c:pt idx="684">
                  <c:v>6.1075694537341264E-4</c:v>
                </c:pt>
                <c:pt idx="685">
                  <c:v>6.1092850223671939E-4</c:v>
                </c:pt>
                <c:pt idx="686">
                  <c:v>6.1105485968730635E-4</c:v>
                </c:pt>
                <c:pt idx="687">
                  <c:v>6.1113599285628575E-4</c:v>
                </c:pt>
                <c:pt idx="688">
                  <c:v>6.1117189270976124E-4</c:v>
                </c:pt>
                <c:pt idx="689">
                  <c:v>6.1116256608237016E-4</c:v>
                </c:pt>
                <c:pt idx="690">
                  <c:v>6.1110803570322474E-4</c:v>
                </c:pt>
                <c:pt idx="691">
                  <c:v>6.1100834021415157E-4</c:v>
                </c:pt>
                <c:pt idx="692">
                  <c:v>6.1086353418016756E-4</c:v>
                </c:pt>
                <c:pt idx="693">
                  <c:v>6.1067368809216522E-4</c:v>
                </c:pt>
                <c:pt idx="694">
                  <c:v>6.1043888836169046E-4</c:v>
                </c:pt>
                <c:pt idx="695">
                  <c:v>6.1015923730782843E-4</c:v>
                </c:pt>
                <c:pt idx="696">
                  <c:v>6.0983485313610534E-4</c:v>
                </c:pt>
                <c:pt idx="697">
                  <c:v>6.0946586990937805E-4</c:v>
                </c:pt>
                <c:pt idx="698">
                  <c:v>6.090524375106898E-4</c:v>
                </c:pt>
                <c:pt idx="699">
                  <c:v>6.0859472159805698E-4</c:v>
                </c:pt>
                <c:pt idx="700">
                  <c:v>6.0809290355113232E-4</c:v>
                </c:pt>
                <c:pt idx="701">
                  <c:v>6.0754718040977843E-4</c:v>
                </c:pt>
                <c:pt idx="702">
                  <c:v>6.0695776480451788E-4</c:v>
                </c:pt>
                <c:pt idx="703">
                  <c:v>6.0632488487880206E-4</c:v>
                </c:pt>
                <c:pt idx="704">
                  <c:v>6.0564878420320354E-4</c:v>
                </c:pt>
                <c:pt idx="705">
                  <c:v>6.0492972168142234E-4</c:v>
                </c:pt>
                <c:pt idx="706">
                  <c:v>6.0416797144820331E-4</c:v>
                </c:pt>
                <c:pt idx="707">
                  <c:v>6.0336382275912915E-4</c:v>
                </c:pt>
                <c:pt idx="708">
                  <c:v>6.0251757987231955E-4</c:v>
                </c:pt>
                <c:pt idx="709">
                  <c:v>6.0162956192210001E-4</c:v>
                </c:pt>
                <c:pt idx="710">
                  <c:v>6.0070010278460897E-4</c:v>
                </c:pt>
                <c:pt idx="711">
                  <c:v>5.9972955093545569E-4</c:v>
                </c:pt>
                <c:pt idx="712">
                  <c:v>5.9871826929940248E-4</c:v>
                </c:pt>
                <c:pt idx="713">
                  <c:v>5.9766663509218648E-4</c:v>
                </c:pt>
                <c:pt idx="714">
                  <c:v>5.9657503965449769E-4</c:v>
                </c:pt>
                <c:pt idx="715">
                  <c:v>5.9544388827819316E-4</c:v>
                </c:pt>
                <c:pt idx="716">
                  <c:v>5.9427360002479741E-4</c:v>
                </c:pt>
                <c:pt idx="717">
                  <c:v>5.9306460753640663E-4</c:v>
                </c:pt>
                <c:pt idx="718">
                  <c:v>5.9181735683904227E-4</c:v>
                </c:pt>
                <c:pt idx="719">
                  <c:v>5.9053230713852073E-4</c:v>
                </c:pt>
                <c:pt idx="720">
                  <c:v>5.8920993060901871E-4</c:v>
                </c:pt>
                <c:pt idx="721">
                  <c:v>5.8785071217432624E-4</c:v>
                </c:pt>
                <c:pt idx="722">
                  <c:v>5.8645514928196683E-4</c:v>
                </c:pt>
                <c:pt idx="723">
                  <c:v>5.8502375167027219E-4</c:v>
                </c:pt>
                <c:pt idx="724">
                  <c:v>5.8355704112851949E-4</c:v>
                </c:pt>
                <c:pt idx="725">
                  <c:v>5.8205555125025979E-4</c:v>
                </c:pt>
                <c:pt idx="726">
                  <c:v>5.80519827179991E-4</c:v>
                </c:pt>
                <c:pt idx="727">
                  <c:v>5.789504253532517E-4</c:v>
                </c:pt>
                <c:pt idx="728">
                  <c:v>5.7734791323032076E-4</c:v>
                </c:pt>
                <c:pt idx="729">
                  <c:v>5.757128690236789E-4</c:v>
                </c:pt>
                <c:pt idx="730">
                  <c:v>5.7404588141931516E-4</c:v>
                </c:pt>
                <c:pt idx="731">
                  <c:v>5.7234754929211512E-4</c:v>
                </c:pt>
                <c:pt idx="732">
                  <c:v>5.7061848141541334E-4</c:v>
                </c:pt>
                <c:pt idx="733">
                  <c:v>5.688592961649603E-4</c:v>
                </c:pt>
                <c:pt idx="734">
                  <c:v>5.6707062121738551E-4</c:v>
                </c:pt>
                <c:pt idx="735">
                  <c:v>5.6525309324339124E-4</c:v>
                </c:pt>
                <c:pt idx="736">
                  <c:v>5.6340735759584132E-4</c:v>
                </c:pt>
                <c:pt idx="737">
                  <c:v>5.6153406799291797E-4</c:v>
                </c:pt>
                <c:pt idx="738">
                  <c:v>5.5963388619656202E-4</c:v>
                </c:pt>
                <c:pt idx="739">
                  <c:v>5.5770748168634159E-4</c:v>
                </c:pt>
                <c:pt idx="740">
                  <c:v>5.5575553132900771E-4</c:v>
                </c:pt>
                <c:pt idx="741">
                  <c:v>5.5377871904388845E-4</c:v>
                </c:pt>
                <c:pt idx="742">
                  <c:v>5.5177773546435591E-4</c:v>
                </c:pt>
                <c:pt idx="743">
                  <c:v>5.4975327759556442E-4</c:v>
                </c:pt>
                <c:pt idx="744">
                  <c:v>5.4770604846865803E-4</c:v>
                </c:pt>
                <c:pt idx="745">
                  <c:v>5.4563675679171041E-4</c:v>
                </c:pt>
                <c:pt idx="746">
                  <c:v>5.4354611659754564E-4</c:v>
                </c:pt>
                <c:pt idx="747">
                  <c:v>5.4143484688874309E-4</c:v>
                </c:pt>
                <c:pt idx="748">
                  <c:v>5.3930367127997896E-4</c:v>
                </c:pt>
                <c:pt idx="749">
                  <c:v>5.3715331763798857E-4</c:v>
                </c:pt>
                <c:pt idx="750">
                  <c:v>5.3498451771933004E-4</c:v>
                </c:pt>
                <c:pt idx="751">
                  <c:v>5.3279800680624515E-4</c:v>
                </c:pt>
                <c:pt idx="752">
                  <c:v>5.3059452334077947E-4</c:v>
                </c:pt>
                <c:pt idx="753">
                  <c:v>5.283748085574755E-4</c:v>
                </c:pt>
                <c:pt idx="754">
                  <c:v>5.2613960611481146E-4</c:v>
                </c:pt>
                <c:pt idx="755">
                  <c:v>5.2388966172567017E-4</c:v>
                </c:pt>
                <c:pt idx="756">
                  <c:v>5.2162572278706279E-4</c:v>
                </c:pt>
                <c:pt idx="757">
                  <c:v>5.1934853800936469E-4</c:v>
                </c:pt>
                <c:pt idx="758">
                  <c:v>5.1705885704529545E-4</c:v>
                </c:pt>
                <c:pt idx="759">
                  <c:v>5.147574301188776E-4</c:v>
                </c:pt>
                <c:pt idx="760">
                  <c:v>5.1244500765466644E-4</c:v>
                </c:pt>
                <c:pt idx="761">
                  <c:v>5.1012233990745364E-4</c:v>
                </c:pt>
                <c:pt idx="762">
                  <c:v>5.07790176592697E-4</c:v>
                </c:pt>
                <c:pt idx="763">
                  <c:v>5.0544926651796291E-4</c:v>
                </c:pt>
                <c:pt idx="764">
                  <c:v>5.031003572155638E-4</c:v>
                </c:pt>
                <c:pt idx="765">
                  <c:v>5.0074419457671869E-4</c:v>
                </c:pt>
                <c:pt idx="766">
                  <c:v>4.9838152248738983E-4</c:v>
                </c:pt>
                <c:pt idx="767">
                  <c:v>4.9601308246613918E-4</c:v>
                </c:pt>
                <c:pt idx="768">
                  <c:v>4.936396133041601E-4</c:v>
                </c:pt>
                <c:pt idx="769">
                  <c:v>4.9126185070779793E-4</c:v>
                </c:pt>
                <c:pt idx="770">
                  <c:v>4.8888052694376187E-4</c:v>
                </c:pt>
                <c:pt idx="771">
                  <c:v>4.8649637048727389E-4</c:v>
                </c:pt>
                <c:pt idx="772">
                  <c:v>4.8411010567340248E-4</c:v>
                </c:pt>
                <c:pt idx="773">
                  <c:v>4.8172245235182892E-4</c:v>
                </c:pt>
                <c:pt idx="774">
                  <c:v>4.7933412554523723E-4</c:v>
                </c:pt>
                <c:pt idx="775">
                  <c:v>4.7694583511161484E-4</c:v>
                </c:pt>
                <c:pt idx="776">
                  <c:v>4.7455828541065846E-4</c:v>
                </c:pt>
                <c:pt idx="777">
                  <c:v>4.7217217497450914E-4</c:v>
                </c:pt>
                <c:pt idx="778">
                  <c:v>4.6978819618306725E-4</c:v>
                </c:pt>
                <c:pt idx="779">
                  <c:v>4.674070349440781E-4</c:v>
                </c:pt>
                <c:pt idx="780">
                  <c:v>4.6502937037822619E-4</c:v>
                </c:pt>
                <c:pt idx="781">
                  <c:v>4.6265587450944356E-4</c:v>
                </c:pt>
                <c:pt idx="782">
                  <c:v>4.6028721196062026E-4</c:v>
                </c:pt>
                <c:pt idx="783">
                  <c:v>4.5792403965497263E-4</c:v>
                </c:pt>
                <c:pt idx="784">
                  <c:v>4.5556700652321983E-4</c:v>
                </c:pt>
                <c:pt idx="785">
                  <c:v>4.5321675321677714E-4</c:v>
                </c:pt>
                <c:pt idx="786">
                  <c:v>4.508739118271855E-4</c:v>
                </c:pt>
                <c:pt idx="787">
                  <c:v>4.4853910561193052E-4</c:v>
                </c:pt>
                <c:pt idx="788">
                  <c:v>4.4621294872684565E-4</c:v>
                </c:pt>
                <c:pt idx="789">
                  <c:v>4.4389604596527596E-4</c:v>
                </c:pt>
                <c:pt idx="790">
                  <c:v>4.4158899250418531E-4</c:v>
                </c:pt>
                <c:pt idx="791">
                  <c:v>4.3929237365734474E-4</c:v>
                </c:pt>
                <c:pt idx="792">
                  <c:v>4.3700676463579179E-4</c:v>
                </c:pt>
                <c:pt idx="793">
                  <c:v>4.3473273031569958E-4</c:v>
                </c:pt>
                <c:pt idx="794">
                  <c:v>4.3247082501380772E-4</c:v>
                </c:pt>
                <c:pt idx="795">
                  <c:v>4.3022159227055557E-4</c:v>
                </c:pt>
                <c:pt idx="796">
                  <c:v>4.2798556464106169E-4</c:v>
                </c:pt>
                <c:pt idx="797">
                  <c:v>4.257632634940707E-4</c:v>
                </c:pt>
                <c:pt idx="798">
                  <c:v>4.2355519881900135E-4</c:v>
                </c:pt>
                <c:pt idx="799">
                  <c:v>4.2136186904119408E-4</c:v>
                </c:pt>
                <c:pt idx="800">
                  <c:v>4.1918376084549539E-4</c:v>
                </c:pt>
                <c:pt idx="801">
                  <c:v>4.1702134900825611E-4</c:v>
                </c:pt>
                <c:pt idx="802">
                  <c:v>4.1487509623787074E-4</c:v>
                </c:pt>
                <c:pt idx="803">
                  <c:v>4.127454530239035E-4</c:v>
                </c:pt>
                <c:pt idx="804">
                  <c:v>4.1063285749493901E-4</c:v>
                </c:pt>
                <c:pt idx="805">
                  <c:v>4.0853773528517644E-4</c:v>
                </c:pt>
                <c:pt idx="806">
                  <c:v>4.0646049940989189E-4</c:v>
                </c:pt>
                <c:pt idx="807">
                  <c:v>4.04401550149777E-4</c:v>
                </c:pt>
                <c:pt idx="808">
                  <c:v>4.0236127494425091E-4</c:v>
                </c:pt>
                <c:pt idx="809">
                  <c:v>4.0034004829375594E-4</c:v>
                </c:pt>
                <c:pt idx="810">
                  <c:v>3.9833823167111397E-4</c:v>
                </c:pt>
                <c:pt idx="811">
                  <c:v>3.9635617344193778E-4</c:v>
                </c:pt>
                <c:pt idx="812">
                  <c:v>3.9439420879414577E-4</c:v>
                </c:pt>
                <c:pt idx="813">
                  <c:v>3.9245265967658826E-4</c:v>
                </c:pt>
                <c:pt idx="814">
                  <c:v>3.9053183474679302E-4</c:v>
                </c:pt>
                <c:pt idx="815">
                  <c:v>3.8863202932783511E-4</c:v>
                </c:pt>
                <c:pt idx="816">
                  <c:v>3.8675352537432173E-4</c:v>
                </c:pt>
                <c:pt idx="817">
                  <c:v>3.8489659144747929E-4</c:v>
                </c:pt>
                <c:pt idx="818">
                  <c:v>3.8306148269932276E-4</c:v>
                </c:pt>
                <c:pt idx="819">
                  <c:v>3.812484408658751E-4</c:v>
                </c:pt>
                <c:pt idx="820">
                  <c:v>3.7945769426940351E-4</c:v>
                </c:pt>
                <c:pt idx="821">
                  <c:v>3.7768945782962757E-4</c:v>
                </c:pt>
                <c:pt idx="822">
                  <c:v>3.7594393308384625E-4</c:v>
                </c:pt>
                <c:pt idx="823">
                  <c:v>3.7422130821592776E-4</c:v>
                </c:pt>
                <c:pt idx="824">
                  <c:v>3.7252175809409434E-4</c:v>
                </c:pt>
                <c:pt idx="825">
                  <c:v>3.7084544431742976E-4</c:v>
                </c:pt>
                <c:pt idx="826">
                  <c:v>3.6919251527102746E-4</c:v>
                </c:pt>
                <c:pt idx="827">
                  <c:v>3.6756310618969349E-4</c:v>
                </c:pt>
                <c:pt idx="828">
                  <c:v>3.6595733923010796E-4</c:v>
                </c:pt>
                <c:pt idx="829">
                  <c:v>3.643753235513449E-4</c:v>
                </c:pt>
                <c:pt idx="830">
                  <c:v>3.6281715540364084E-4</c:v>
                </c:pt>
                <c:pt idx="831">
                  <c:v>3.6128291822529602E-4</c:v>
                </c:pt>
                <c:pt idx="832">
                  <c:v>3.5977268274759003E-4</c:v>
                </c:pt>
                <c:pt idx="833">
                  <c:v>3.5828650710757862E-4</c:v>
                </c:pt>
                <c:pt idx="834">
                  <c:v>3.5682443696864074E-4</c:v>
                </c:pt>
                <c:pt idx="835">
                  <c:v>3.5538650564863257E-4</c:v>
                </c:pt>
                <c:pt idx="836">
                  <c:v>3.5397273425550224E-4</c:v>
                </c:pt>
                <c:pt idx="837">
                  <c:v>3.5258313183021207E-4</c:v>
                </c:pt>
                <c:pt idx="838">
                  <c:v>3.5121769549680936E-4</c:v>
                </c:pt>
                <c:pt idx="839">
                  <c:v>3.498764106194808E-4</c:v>
                </c:pt>
                <c:pt idx="840">
                  <c:v>3.4855925096642046E-4</c:v>
                </c:pt>
                <c:pt idx="841">
                  <c:v>3.4726617888033621E-4</c:v>
                </c:pt>
                <c:pt idx="842">
                  <c:v>3.4599714545541335E-4</c:v>
                </c:pt>
                <c:pt idx="843">
                  <c:v>3.447520907205509E-4</c:v>
                </c:pt>
                <c:pt idx="844">
                  <c:v>3.4353094382867796E-4</c:v>
                </c:pt>
                <c:pt idx="845">
                  <c:v>3.4233362325195818E-4</c:v>
                </c:pt>
                <c:pt idx="846">
                  <c:v>3.4116003698267958E-4</c:v>
                </c:pt>
                <c:pt idx="847">
                  <c:v>3.4001008273962805E-4</c:v>
                </c:pt>
                <c:pt idx="848">
                  <c:v>3.3888364817973726E-4</c:v>
                </c:pt>
                <c:pt idx="849">
                  <c:v>3.3778061111480073E-4</c:v>
                </c:pt>
                <c:pt idx="850">
                  <c:v>3.3670083973303354E-4</c:v>
                </c:pt>
                <c:pt idx="851">
                  <c:v>3.3564419282526423E-4</c:v>
                </c:pt>
                <c:pt idx="852">
                  <c:v>3.3461052001553497E-4</c:v>
                </c:pt>
                <c:pt idx="853">
                  <c:v>3.3359966199588429E-4</c:v>
                </c:pt>
                <c:pt idx="854">
                  <c:v>3.326114507650882E-4</c:v>
                </c:pt>
                <c:pt idx="855">
                  <c:v>3.3164570987112498E-4</c:v>
                </c:pt>
                <c:pt idx="856">
                  <c:v>3.3070225465713532E-4</c:v>
                </c:pt>
                <c:pt idx="857">
                  <c:v>3.2978089251064227E-4</c:v>
                </c:pt>
                <c:pt idx="858">
                  <c:v>3.2888142311579365E-4</c:v>
                </c:pt>
                <c:pt idx="859">
                  <c:v>3.2800363870839129E-4</c:v>
                </c:pt>
                <c:pt idx="860">
                  <c:v>3.2714732433346586E-4</c:v>
                </c:pt>
                <c:pt idx="861">
                  <c:v>3.2631225810515903E-4</c:v>
                </c:pt>
                <c:pt idx="862">
                  <c:v>3.2549821146867132E-4</c:v>
                </c:pt>
                <c:pt idx="863">
                  <c:v>3.2470494946403212E-4</c:v>
                </c:pt>
                <c:pt idx="864">
                  <c:v>3.239322309914538E-4</c:v>
                </c:pt>
                <c:pt idx="865">
                  <c:v>3.2317980907802299E-4</c:v>
                </c:pt>
                <c:pt idx="866">
                  <c:v>3.2244743114549041E-4</c:v>
                </c:pt>
                <c:pt idx="867">
                  <c:v>3.2173483927891579E-4</c:v>
                </c:pt>
                <c:pt idx="868">
                  <c:v>3.2104177049592698E-4</c:v>
                </c:pt>
                <c:pt idx="869">
                  <c:v>3.2036795701635273E-4</c:v>
                </c:pt>
                <c:pt idx="870">
                  <c:v>3.1971312653198986E-4</c:v>
                </c:pt>
                <c:pt idx="871">
                  <c:v>3.1907700247626639E-4</c:v>
                </c:pt>
                <c:pt idx="872">
                  <c:v>3.184593042935643E-4</c:v>
                </c:pt>
                <c:pt idx="873">
                  <c:v>3.1785974770796697E-4</c:v>
                </c:pt>
                <c:pt idx="874">
                  <c:v>3.172780449911981E-4</c:v>
                </c:pt>
                <c:pt idx="875">
                  <c:v>3.1671390522952203E-4</c:v>
                </c:pt>
                <c:pt idx="876">
                  <c:v>3.1616703458937608E-4</c:v>
                </c:pt>
                <c:pt idx="877">
                  <c:v>3.156371365815112E-4</c:v>
                </c:pt>
                <c:pt idx="878">
                  <c:v>3.151239123234156E-4</c:v>
                </c:pt>
                <c:pt idx="879">
                  <c:v>3.1462706079980448E-4</c:v>
                </c:pt>
                <c:pt idx="880">
                  <c:v>3.1414627912095726E-4</c:v>
                </c:pt>
                <c:pt idx="881">
                  <c:v>3.136812627786908E-4</c:v>
                </c:pt>
                <c:pt idx="882">
                  <c:v>3.1323170589975941E-4</c:v>
                </c:pt>
                <c:pt idx="883">
                  <c:v>3.1279730149647592E-4</c:v>
                </c:pt>
                <c:pt idx="884">
                  <c:v>3.1237774171435299E-4</c:v>
                </c:pt>
                <c:pt idx="885">
                  <c:v>3.1197271807656911E-4</c:v>
                </c:pt>
                <c:pt idx="886">
                  <c:v>3.1158192172506477E-4</c:v>
                </c:pt>
                <c:pt idx="887">
                  <c:v>3.1120504365808355E-4</c:v>
                </c:pt>
                <c:pt idx="888">
                  <c:v>3.1084177496397468E-4</c:v>
                </c:pt>
                <c:pt idx="889">
                  <c:v>3.1049180705107851E-4</c:v>
                </c:pt>
                <c:pt idx="890">
                  <c:v>3.1015483187352497E-4</c:v>
                </c:pt>
                <c:pt idx="891">
                  <c:v>3.0983054215277469E-4</c:v>
                </c:pt>
                <c:pt idx="892">
                  <c:v>3.0951863159474487E-4</c:v>
                </c:pt>
                <c:pt idx="893">
                  <c:v>3.0921879510236106E-4</c:v>
                </c:pt>
                <c:pt idx="894">
                  <c:v>3.0893072898338712E-4</c:v>
                </c:pt>
                <c:pt idx="895">
                  <c:v>3.0865413115338807E-4</c:v>
                </c:pt>
                <c:pt idx="896">
                  <c:v>3.0838870133368832E-4</c:v>
                </c:pt>
                <c:pt idx="897">
                  <c:v>3.0813414124419381E-4</c:v>
                </c:pt>
                <c:pt idx="898">
                  <c:v>3.0789015479095198E-4</c:v>
                </c:pt>
                <c:pt idx="899">
                  <c:v>3.0765644824833207E-4</c:v>
                </c:pt>
                <c:pt idx="900">
                  <c:v>3.0743273043571105E-4</c:v>
                </c:pt>
                <c:pt idx="901">
                  <c:v>3.0721871288856242E-4</c:v>
                </c:pt>
                <c:pt idx="902">
                  <c:v>3.070141100238456E-4</c:v>
                </c:pt>
                <c:pt idx="903">
                  <c:v>3.0681863929960657E-4</c:v>
                </c:pt>
                <c:pt idx="904">
                  <c:v>3.0663202136870253E-4</c:v>
                </c:pt>
                <c:pt idx="905">
                  <c:v>3.0645398022657286E-4</c:v>
                </c:pt>
                <c:pt idx="906">
                  <c:v>3.0628424335298504E-4</c:v>
                </c:pt>
                <c:pt idx="907">
                  <c:v>3.0612254184769083E-4</c:v>
                </c:pt>
                <c:pt idx="908">
                  <c:v>3.0596861055993578E-4</c:v>
                </c:pt>
                <c:pt idx="909">
                  <c:v>3.058221882117715E-4</c:v>
                </c:pt>
                <c:pt idx="910">
                  <c:v>3.0568301751512841E-4</c:v>
                </c:pt>
                <c:pt idx="911">
                  <c:v>3.05550845282612E-4</c:v>
                </c:pt>
                <c:pt idx="912">
                  <c:v>3.0542542253199503E-4</c:v>
                </c:pt>
                <c:pt idx="913">
                  <c:v>3.0530650458438375E-4</c:v>
                </c:pt>
                <c:pt idx="914">
                  <c:v>3.0519385115604337E-4</c:v>
                </c:pt>
                <c:pt idx="915">
                  <c:v>3.0508722644387673E-4</c:v>
                </c:pt>
                <c:pt idx="916">
                  <c:v>3.0498639920455465E-4</c:v>
                </c:pt>
                <c:pt idx="917">
                  <c:v>3.0489114282730652E-4</c:v>
                </c:pt>
                <c:pt idx="918">
                  <c:v>3.0480123540038446E-4</c:v>
                </c:pt>
                <c:pt idx="919">
                  <c:v>3.0471645977122225E-4</c:v>
                </c:pt>
                <c:pt idx="920">
                  <c:v>3.0463660360031714E-4</c:v>
                </c:pt>
                <c:pt idx="921">
                  <c:v>3.0456145940887039E-4</c:v>
                </c:pt>
                <c:pt idx="922">
                  <c:v>3.0449082462022695E-4</c:v>
                </c:pt>
                <c:pt idx="923">
                  <c:v>3.0442450159516463E-4</c:v>
                </c:pt>
                <c:pt idx="924">
                  <c:v>3.0436229766108645E-4</c:v>
                </c:pt>
                <c:pt idx="925">
                  <c:v>3.0430402513517929E-4</c:v>
                </c:pt>
                <c:pt idx="926">
                  <c:v>3.0424950134160693E-4</c:v>
                </c:pt>
                <c:pt idx="927">
                  <c:v>3.0419854862281183E-4</c:v>
                </c:pt>
                <c:pt idx="928">
                  <c:v>3.0415099434500715E-4</c:v>
                </c:pt>
                <c:pt idx="929">
                  <c:v>3.0410667089794631E-4</c:v>
                </c:pt>
                <c:pt idx="930">
                  <c:v>3.0406541568906288E-4</c:v>
                </c:pt>
                <c:pt idx="931">
                  <c:v>3.0402707113208027E-4</c:v>
                </c:pt>
                <c:pt idx="932">
                  <c:v>3.0399148463019609E-4</c:v>
                </c:pt>
                <c:pt idx="933">
                  <c:v>3.0395850855395145E-4</c:v>
                </c:pt>
                <c:pt idx="934">
                  <c:v>3.0392800021390129E-4</c:v>
                </c:pt>
                <c:pt idx="935">
                  <c:v>3.0389982182820699E-4</c:v>
                </c:pt>
                <c:pt idx="936">
                  <c:v>3.0387384048527759E-4</c:v>
                </c:pt>
                <c:pt idx="937">
                  <c:v>3.0384992810159083E-4</c:v>
                </c:pt>
                <c:pt idx="938">
                  <c:v>3.0382796137483033E-4</c:v>
                </c:pt>
                <c:pt idx="939">
                  <c:v>3.038078217324796E-4</c:v>
                </c:pt>
                <c:pt idx="940">
                  <c:v>3.0378939527601781E-4</c:v>
                </c:pt>
                <c:pt idx="941">
                  <c:v>3.0377257272086678E-4</c:v>
                </c:pt>
                <c:pt idx="942">
                  <c:v>3.0375724933224299E-4</c:v>
                </c:pt>
                <c:pt idx="943">
                  <c:v>3.0374332485707113E-4</c:v>
                </c:pt>
                <c:pt idx="944">
                  <c:v>3.0373070345212071E-4</c:v>
                </c:pt>
                <c:pt idx="945">
                  <c:v>3.0371929360852989E-4</c:v>
                </c:pt>
                <c:pt idx="946">
                  <c:v>3.0370900807288371E-4</c:v>
                </c:pt>
                <c:pt idx="947">
                  <c:v>3.036997637650177E-4</c:v>
                </c:pt>
                <c:pt idx="948">
                  <c:v>3.0369148169272019E-4</c:v>
                </c:pt>
                <c:pt idx="949">
                  <c:v>3.0368408686350871E-4</c:v>
                </c:pt>
                <c:pt idx="950">
                  <c:v>3.0367750819365933E-4</c:v>
                </c:pt>
                <c:pt idx="951">
                  <c:v>3.0367167841466883E-4</c:v>
                </c:pt>
                <c:pt idx="952">
                  <c:v>3.0366653397733242E-4</c:v>
                </c:pt>
                <c:pt idx="953">
                  <c:v>3.0366201495362049E-4</c:v>
                </c:pt>
                <c:pt idx="954">
                  <c:v>3.0365806493653965E-4</c:v>
                </c:pt>
                <c:pt idx="955">
                  <c:v>3.0365463093816553E-4</c:v>
                </c:pt>
                <c:pt idx="956">
                  <c:v>3.0365166328603346E-4</c:v>
                </c:pt>
                <c:pt idx="957">
                  <c:v>3.0364911551807641E-4</c:v>
                </c:pt>
                <c:pt idx="958">
                  <c:v>3.0364694427629851E-4</c:v>
                </c:pt>
                <c:pt idx="959">
                  <c:v>3.0364510919937319E-4</c:v>
                </c:pt>
                <c:pt idx="960">
                  <c:v>3.0364357281435468E-4</c:v>
                </c:pt>
                <c:pt idx="961">
                  <c:v>3.0364230042769278E-4</c:v>
                </c:pt>
                <c:pt idx="962">
                  <c:v>3.0364126001573762E-4</c:v>
                </c:pt>
                <c:pt idx="963">
                  <c:v>3.0364042211492368E-4</c:v>
                </c:pt>
                <c:pt idx="964">
                  <c:v>3.036397597118193E-4</c:v>
                </c:pt>
                <c:pt idx="965">
                  <c:v>3.036392481332271E-4</c:v>
                </c:pt>
                <c:pt idx="966">
                  <c:v>3.036388649365202E-4</c:v>
                </c:pt>
                <c:pt idx="967">
                  <c:v>3.0363858980039657E-4</c:v>
                </c:pt>
                <c:pt idx="968">
                  <c:v>3.0363840441623272E-4</c:v>
                </c:pt>
                <c:pt idx="969">
                  <c:v>3.0363829238021537E-4</c:v>
                </c:pt>
                <c:pt idx="970">
                  <c:v>3.0363823908642834E-4</c:v>
                </c:pt>
                <c:pt idx="971">
                  <c:v>3.0363823162106782E-4</c:v>
                </c:pt>
                <c:pt idx="972">
                  <c:v>3.0363825865795872E-4</c:v>
                </c:pt>
                <c:pt idx="973">
                  <c:v>3.0363831035553945E-4</c:v>
                </c:pt>
                <c:pt idx="974">
                  <c:v>3.0363837825548196E-4</c:v>
                </c:pt>
                <c:pt idx="975">
                  <c:v>3.0363845518310807E-4</c:v>
                </c:pt>
                <c:pt idx="976">
                  <c:v>3.0363853514976137E-4</c:v>
                </c:pt>
                <c:pt idx="977">
                  <c:v>3.0363861325728996E-4</c:v>
                </c:pt>
                <c:pt idx="978">
                  <c:v>3.0363868560479018E-4</c:v>
                </c:pt>
                <c:pt idx="979">
                  <c:v>3.036387491977594E-4</c:v>
                </c:pt>
                <c:pt idx="980">
                  <c:v>3.036388018598003E-4</c:v>
                </c:pt>
                <c:pt idx="981">
                  <c:v>3.0363884214701457E-4</c:v>
                </c:pt>
                <c:pt idx="982">
                  <c:v>3.0363886926522074E-4</c:v>
                </c:pt>
                <c:pt idx="983">
                  <c:v>3.0363888299012417E-4</c:v>
                </c:pt>
                <c:pt idx="984">
                  <c:v>3.0363888359056417E-4</c:v>
                </c:pt>
                <c:pt idx="985">
                  <c:v>3.0363887175495686E-4</c:v>
                </c:pt>
                <c:pt idx="986">
                  <c:v>3.0363884852104749E-4</c:v>
                </c:pt>
                <c:pt idx="987">
                  <c:v>3.036388152090814E-4</c:v>
                </c:pt>
                <c:pt idx="988">
                  <c:v>3.0363877335849569E-4</c:v>
                </c:pt>
                <c:pt idx="989">
                  <c:v>3.0363872466822989E-4</c:v>
                </c:pt>
                <c:pt idx="990">
                  <c:v>3.0363867094074714E-4</c:v>
                </c:pt>
                <c:pt idx="991">
                  <c:v>3.0363861402985106E-4</c:v>
                </c:pt>
                <c:pt idx="992">
                  <c:v>3.0363855579237936E-4</c:v>
                </c:pt>
                <c:pt idx="993">
                  <c:v>3.0363849804384727E-4</c:v>
                </c:pt>
                <c:pt idx="994">
                  <c:v>3.0363844251810908E-4</c:v>
                </c:pt>
                <c:pt idx="995">
                  <c:v>3.0363839083109872E-4</c:v>
                </c:pt>
                <c:pt idx="996">
                  <c:v>3.0363834444870568E-4</c:v>
                </c:pt>
                <c:pt idx="997">
                  <c:v>3.0363830465883414E-4</c:v>
                </c:pt>
                <c:pt idx="998">
                  <c:v>3.036382725476888E-4</c:v>
                </c:pt>
                <c:pt idx="999">
                  <c:v>3.0363824898032253E-4</c:v>
                </c:pt>
                <c:pt idx="1000">
                  <c:v>3.0363823458547676E-4</c:v>
                </c:pt>
              </c:numCache>
            </c:numRef>
          </c:yVal>
          <c:smooth val="1"/>
        </c:ser>
        <c:ser>
          <c:idx val="3"/>
          <c:order val="3"/>
          <c:tx>
            <c:v>2nd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Sheet1!$G$2:$G$1002</c:f>
              <c:numCache>
                <c:formatCode>0.00E+00</c:formatCode>
                <c:ptCount val="1001"/>
                <c:pt idx="0">
                  <c:v>5.6960925091870281E-4</c:v>
                </c:pt>
                <c:pt idx="1">
                  <c:v>5.6960924607796204E-4</c:v>
                </c:pt>
                <c:pt idx="2">
                  <c:v>5.6960924607796204E-4</c:v>
                </c:pt>
                <c:pt idx="3">
                  <c:v>5.6961543638979354E-4</c:v>
                </c:pt>
                <c:pt idx="4">
                  <c:v>5.6963400897877407E-4</c:v>
                </c:pt>
                <c:pt idx="5">
                  <c:v>5.6966496880412189E-4</c:v>
                </c:pt>
                <c:pt idx="6">
                  <c:v>5.6970832412707049E-4</c:v>
                </c:pt>
                <c:pt idx="7">
                  <c:v>5.6976408650467024E-4</c:v>
                </c:pt>
                <c:pt idx="8">
                  <c:v>5.6983227078111025E-4</c:v>
                </c:pt>
                <c:pt idx="9">
                  <c:v>5.699128950765553E-4</c:v>
                </c:pt>
                <c:pt idx="10">
                  <c:v>5.7000598077349654E-4</c:v>
                </c:pt>
                <c:pt idx="11">
                  <c:v>5.7011155250061242E-4</c:v>
                </c:pt>
                <c:pt idx="12">
                  <c:v>5.7022963811413359E-4</c:v>
                </c:pt>
                <c:pt idx="13">
                  <c:v>5.7036026867671001E-4</c:v>
                </c:pt>
                <c:pt idx="14">
                  <c:v>5.7050347843377197E-4</c:v>
                </c:pt>
                <c:pt idx="15">
                  <c:v>5.7065930478738061E-4</c:v>
                </c:pt>
                <c:pt idx="16">
                  <c:v>5.7082778826756167E-4</c:v>
                </c:pt>
                <c:pt idx="17">
                  <c:v>5.7100897250111416E-4</c:v>
                </c:pt>
                <c:pt idx="18">
                  <c:v>5.7120290417788809E-4</c:v>
                </c:pt>
                <c:pt idx="19">
                  <c:v>5.7140963301452257E-4</c:v>
                </c:pt>
                <c:pt idx="20">
                  <c:v>5.7162921171563616E-4</c:v>
                </c:pt>
                <c:pt idx="21">
                  <c:v>5.7186169593246173E-4</c:v>
                </c:pt>
                <c:pt idx="22">
                  <c:v>5.721071442189163E-4</c:v>
                </c:pt>
                <c:pt idx="23">
                  <c:v>5.7236561798509748E-4</c:v>
                </c:pt>
                <c:pt idx="24">
                  <c:v>5.7263718144819748E-4</c:v>
                </c:pt>
                <c:pt idx="25">
                  <c:v>5.7292190158082486E-4</c:v>
                </c:pt>
                <c:pt idx="26">
                  <c:v>5.7321984805672633E-4</c:v>
                </c:pt>
                <c:pt idx="27">
                  <c:v>5.7353109319389732E-4</c:v>
                </c:pt>
                <c:pt idx="28">
                  <c:v>5.7385571189507486E-4</c:v>
                </c:pt>
                <c:pt idx="29">
                  <c:v>5.7419378158560122E-4</c:v>
                </c:pt>
                <c:pt idx="30">
                  <c:v>5.7454538214865201E-4</c:v>
                </c:pt>
                <c:pt idx="31">
                  <c:v>5.7491059585781836E-4</c:v>
                </c:pt>
                <c:pt idx="32">
                  <c:v>5.7528950730703773E-4</c:v>
                </c:pt>
                <c:pt idx="33">
                  <c:v>5.7568220333786238E-4</c:v>
                </c:pt>
                <c:pt idx="34">
                  <c:v>5.7608877296406178E-4</c:v>
                </c:pt>
                <c:pt idx="35">
                  <c:v>5.7650930729355118E-4</c:v>
                </c:pt>
                <c:pt idx="36">
                  <c:v>5.7694389944764007E-4</c:v>
                </c:pt>
                <c:pt idx="37">
                  <c:v>5.7739264447759643E-4</c:v>
                </c:pt>
                <c:pt idx="38">
                  <c:v>5.7785563927852275E-4</c:v>
                </c:pt>
                <c:pt idx="39">
                  <c:v>5.7833298250054021E-4</c:v>
                </c:pt>
                <c:pt idx="40">
                  <c:v>5.7882477445727861E-4</c:v>
                </c:pt>
                <c:pt idx="41">
                  <c:v>5.7933111703167156E-4</c:v>
                </c:pt>
                <c:pt idx="42">
                  <c:v>5.7985211357905724E-4</c:v>
                </c:pt>
                <c:pt idx="43">
                  <c:v>5.8038786882758531E-4</c:v>
                </c:pt>
                <c:pt idx="44">
                  <c:v>5.8093848877593241E-4</c:v>
                </c:pt>
                <c:pt idx="45">
                  <c:v>5.815040805883325E-4</c:v>
                </c:pt>
                <c:pt idx="46">
                  <c:v>5.8208475248692452E-4</c:v>
                </c:pt>
                <c:pt idx="47">
                  <c:v>5.8268061364142763E-4</c:v>
                </c:pt>
                <c:pt idx="48">
                  <c:v>5.8329177405615099E-4</c:v>
                </c:pt>
                <c:pt idx="49">
                  <c:v>5.8391834445434949E-4</c:v>
                </c:pt>
                <c:pt idx="50">
                  <c:v>5.8456043615993806E-4</c:v>
                </c:pt>
                <c:pt idx="51">
                  <c:v>5.8521816097657905E-4</c:v>
                </c:pt>
                <c:pt idx="52">
                  <c:v>5.8589163106415824E-4</c:v>
                </c:pt>
                <c:pt idx="53">
                  <c:v>5.865809588126706E-4</c:v>
                </c:pt>
                <c:pt idx="54">
                  <c:v>5.8728625671353239E-4</c:v>
                </c:pt>
                <c:pt idx="55">
                  <c:v>5.8800763722834787E-4</c:v>
                </c:pt>
                <c:pt idx="56">
                  <c:v>5.8874521265515054E-4</c:v>
                </c:pt>
                <c:pt idx="57">
                  <c:v>5.8949909499215125E-4</c:v>
                </c:pt>
                <c:pt idx="58">
                  <c:v>5.9026939579902066E-4</c:v>
                </c:pt>
                <c:pt idx="59">
                  <c:v>5.910562260557393E-4</c:v>
                </c:pt>
                <c:pt idx="60">
                  <c:v>5.9185969601905177E-4</c:v>
                </c:pt>
                <c:pt idx="61">
                  <c:v>5.9267991507656176E-4</c:v>
                </c:pt>
                <c:pt idx="62">
                  <c:v>5.935169915985088E-4</c:v>
                </c:pt>
                <c:pt idx="63">
                  <c:v>5.9437103278727214E-4</c:v>
                </c:pt>
                <c:pt idx="64">
                  <c:v>5.9524214452464491E-4</c:v>
                </c:pt>
                <c:pt idx="65">
                  <c:v>5.961304312169319E-4</c:v>
                </c:pt>
                <c:pt idx="66">
                  <c:v>5.9703599563791987E-4</c:v>
                </c:pt>
                <c:pt idx="67">
                  <c:v>5.9795893876977762E-4</c:v>
                </c:pt>
                <c:pt idx="68">
                  <c:v>5.9889935964194411E-4</c:v>
                </c:pt>
                <c:pt idx="69">
                  <c:v>5.998573551680655E-4</c:v>
                </c:pt>
                <c:pt idx="70">
                  <c:v>6.0083301998104606E-4</c:v>
                </c:pt>
                <c:pt idx="71">
                  <c:v>6.0182644626628182E-4</c:v>
                </c:pt>
                <c:pt idx="72">
                  <c:v>6.0283772359314607E-4</c:v>
                </c:pt>
                <c:pt idx="73">
                  <c:v>6.0386693874480292E-4</c:v>
                </c:pt>
                <c:pt idx="74">
                  <c:v>6.049141755464255E-4</c:v>
                </c:pt>
                <c:pt idx="75">
                  <c:v>6.0597951469190008E-4</c:v>
                </c:pt>
                <c:pt idx="76">
                  <c:v>6.0706303356909957E-4</c:v>
                </c:pt>
                <c:pt idx="77">
                  <c:v>6.0816480608381603E-4</c:v>
                </c:pt>
                <c:pt idx="78">
                  <c:v>6.0928490248243956E-4</c:v>
                </c:pt>
                <c:pt idx="79">
                  <c:v>6.1042338917348155E-4</c:v>
                </c:pt>
                <c:pt idx="80">
                  <c:v>6.1158032854803646E-4</c:v>
                </c:pt>
                <c:pt idx="81">
                  <c:v>6.1275577879928579E-4</c:v>
                </c:pt>
                <c:pt idx="82">
                  <c:v>6.1394979374114543E-4</c:v>
                </c:pt>
                <c:pt idx="83">
                  <c:v>6.1516242262616805E-4</c:v>
                </c:pt>
                <c:pt idx="84">
                  <c:v>6.1639370996280525E-4</c:v>
                </c:pt>
                <c:pt idx="85">
                  <c:v>6.1764369533214957E-4</c:v>
                </c:pt>
                <c:pt idx="86">
                  <c:v>6.1891241320426974E-4</c:v>
                </c:pt>
                <c:pt idx="87">
                  <c:v>6.2019989275426048E-4</c:v>
                </c:pt>
                <c:pt idx="88">
                  <c:v>6.2150615767813137E-4</c:v>
                </c:pt>
                <c:pt idx="89">
                  <c:v>6.2283122600865993E-4</c:v>
                </c:pt>
                <c:pt idx="90">
                  <c:v>6.2417510993133946E-4</c:v>
                </c:pt>
                <c:pt idx="91">
                  <c:v>6.2553781560055531E-4</c:v>
                </c:pt>
                <c:pt idx="92">
                  <c:v>6.2691934295612257E-4</c:v>
                </c:pt>
                <c:pt idx="93">
                  <c:v>6.2831968554032688E-4</c:v>
                </c:pt>
                <c:pt idx="94">
                  <c:v>6.2973883031560872E-4</c:v>
                </c:pt>
                <c:pt idx="95">
                  <c:v>6.3117675748303311E-4</c:v>
                </c:pt>
                <c:pt idx="96">
                  <c:v>6.3263344030169545E-4</c:v>
                </c:pt>
                <c:pt idx="97">
                  <c:v>6.3410884490921018E-4</c:v>
                </c:pt>
                <c:pt idx="98">
                  <c:v>6.3560293014343545E-4</c:v>
                </c:pt>
                <c:pt idx="99">
                  <c:v>6.3711564736558708E-4</c:v>
                </c:pt>
                <c:pt idx="100">
                  <c:v>6.3864694028489973E-4</c:v>
                </c:pt>
                <c:pt idx="101">
                  <c:v>6.4019674478499376E-4</c:v>
                </c:pt>
                <c:pt idx="102">
                  <c:v>6.4176498875210782E-4</c:v>
                </c:pt>
                <c:pt idx="103">
                  <c:v>6.4335159190536263E-4</c:v>
                </c:pt>
                <c:pt idx="104">
                  <c:v>6.4495646562921761E-4</c:v>
                </c:pt>
                <c:pt idx="105">
                  <c:v>6.4657951280828931E-4</c:v>
                </c:pt>
                <c:pt idx="106">
                  <c:v>6.4822062766470008E-4</c:v>
                </c:pt>
                <c:pt idx="107">
                  <c:v>6.4987969559812458E-4</c:v>
                </c:pt>
                <c:pt idx="108">
                  <c:v>6.5155659302870911E-4</c:v>
                </c:pt>
                <c:pt idx="109">
                  <c:v>6.5325118724303118E-4</c:v>
                </c:pt>
                <c:pt idx="110">
                  <c:v>6.5496333624327785E-4</c:v>
                </c:pt>
                <c:pt idx="111">
                  <c:v>6.5669288859981445E-4</c:v>
                </c:pt>
                <c:pt idx="112">
                  <c:v>6.5843968330731929E-4</c:v>
                </c:pt>
                <c:pt idx="113">
                  <c:v>6.6020354964466284E-4</c:v>
                </c:pt>
                <c:pt idx="114">
                  <c:v>6.6198430703870209E-4</c:v>
                </c:pt>
                <c:pt idx="115">
                  <c:v>6.6378176493217566E-4</c:v>
                </c:pt>
                <c:pt idx="116">
                  <c:v>6.6559572265586803E-4</c:v>
                </c:pt>
                <c:pt idx="117">
                  <c:v>6.6742596930522541E-4</c:v>
                </c:pt>
                <c:pt idx="118">
                  <c:v>6.692722836215987E-4</c:v>
                </c:pt>
                <c:pt idx="119">
                  <c:v>6.7113443387828821E-4</c:v>
                </c:pt>
                <c:pt idx="120">
                  <c:v>6.7301217777157249E-4</c:v>
                </c:pt>
                <c:pt idx="121">
                  <c:v>6.7490526231688962E-4</c:v>
                </c:pt>
                <c:pt idx="122">
                  <c:v>6.7681342375034152E-4</c:v>
                </c:pt>
                <c:pt idx="123">
                  <c:v>6.7873638743571284E-4</c:v>
                </c:pt>
                <c:pt idx="124">
                  <c:v>6.8067386777716796E-4</c:v>
                </c:pt>
                <c:pt idx="125">
                  <c:v>6.8262556813777561E-4</c:v>
                </c:pt>
                <c:pt idx="126">
                  <c:v>6.8459118076406509E-4</c:v>
                </c:pt>
                <c:pt idx="127">
                  <c:v>6.8657038671677195E-4</c:v>
                </c:pt>
                <c:pt idx="128">
                  <c:v>6.8856285580791096E-4</c:v>
                </c:pt>
                <c:pt idx="129">
                  <c:v>6.9056824654438226E-4</c:v>
                </c:pt>
                <c:pt idx="130">
                  <c:v>6.9258620607825117E-4</c:v>
                </c:pt>
                <c:pt idx="131">
                  <c:v>6.9461637016384132E-4</c:v>
                </c:pt>
                <c:pt idx="132">
                  <c:v>6.9665836312184017E-4</c:v>
                </c:pt>
                <c:pt idx="133">
                  <c:v>6.9871179781053191E-4</c:v>
                </c:pt>
                <c:pt idx="134">
                  <c:v>7.0077627560432589E-4</c:v>
                </c:pt>
                <c:pt idx="135">
                  <c:v>7.0285138637973333E-4</c:v>
                </c:pt>
                <c:pt idx="136">
                  <c:v>7.0493670850890202E-4</c:v>
                </c:pt>
                <c:pt idx="137">
                  <c:v>7.0703180886089829E-4</c:v>
                </c:pt>
                <c:pt idx="138">
                  <c:v>7.0913624281083196E-4</c:v>
                </c:pt>
                <c:pt idx="139">
                  <c:v>7.1124955425696829E-4</c:v>
                </c:pt>
                <c:pt idx="140">
                  <c:v>7.1337127564596848E-4</c:v>
                </c:pt>
                <c:pt idx="141">
                  <c:v>7.155009280063432E-4</c:v>
                </c:pt>
                <c:pt idx="142">
                  <c:v>7.1763802099029592E-4</c:v>
                </c:pt>
                <c:pt idx="143">
                  <c:v>7.1978205292400901E-4</c:v>
                </c:pt>
                <c:pt idx="144">
                  <c:v>7.2193251086652682E-4</c:v>
                </c:pt>
                <c:pt idx="145">
                  <c:v>7.2408887067729839E-4</c:v>
                </c:pt>
                <c:pt idx="146">
                  <c:v>7.2625059709253005E-4</c:v>
                </c:pt>
                <c:pt idx="147">
                  <c:v>7.2841714381038241E-4</c:v>
                </c:pt>
                <c:pt idx="148">
                  <c:v>7.3058795358514617E-4</c:v>
                </c:pt>
                <c:pt idx="149">
                  <c:v>7.3276245833043857E-4</c:v>
                </c:pt>
                <c:pt idx="150">
                  <c:v>7.3494007923153399E-4</c:v>
                </c:pt>
                <c:pt idx="151">
                  <c:v>7.3712022686685805E-4</c:v>
                </c:pt>
                <c:pt idx="152">
                  <c:v>7.3930230133874666E-4</c:v>
                </c:pt>
                <c:pt idx="153">
                  <c:v>7.414856924134888E-4</c:v>
                </c:pt>
                <c:pt idx="154">
                  <c:v>7.43669779670733E-4</c:v>
                </c:pt>
                <c:pt idx="155">
                  <c:v>7.4585393266227336E-4</c:v>
                </c:pt>
                <c:pt idx="156">
                  <c:v>7.4803751108026991E-4</c:v>
                </c:pt>
                <c:pt idx="157">
                  <c:v>7.5021986493492804E-4</c:v>
                </c:pt>
                <c:pt idx="158">
                  <c:v>7.5240033474165634E-4</c:v>
                </c:pt>
                <c:pt idx="159">
                  <c:v>7.5457825171770039E-4</c:v>
                </c:pt>
                <c:pt idx="160">
                  <c:v>7.567529379882889E-4</c:v>
                </c:pt>
                <c:pt idx="161">
                  <c:v>7.5892370680227025E-4</c:v>
                </c:pt>
                <c:pt idx="162">
                  <c:v>7.6108986275724233E-4</c:v>
                </c:pt>
                <c:pt idx="163">
                  <c:v>7.6325070203413789E-4</c:v>
                </c:pt>
                <c:pt idx="164">
                  <c:v>7.6540551264126747E-4</c:v>
                </c:pt>
                <c:pt idx="165">
                  <c:v>7.6755357466777639E-4</c:v>
                </c:pt>
                <c:pt idx="166">
                  <c:v>7.6969416054646742E-4</c:v>
                </c:pt>
                <c:pt idx="167">
                  <c:v>7.7182653532594815E-4</c:v>
                </c:pt>
                <c:pt idx="168">
                  <c:v>7.7394995695204756E-4</c:v>
                </c:pt>
                <c:pt idx="169">
                  <c:v>7.7606367655843125E-4</c:v>
                </c:pt>
                <c:pt idx="170">
                  <c:v>7.7816693876635659E-4</c:v>
                </c:pt>
                <c:pt idx="171">
                  <c:v>7.8025898199344319E-4</c:v>
                </c:pt>
                <c:pt idx="172">
                  <c:v>7.8233903877144466E-4</c:v>
                </c:pt>
                <c:pt idx="173">
                  <c:v>7.8440633607282124E-4</c:v>
                </c:pt>
                <c:pt idx="174">
                  <c:v>7.8646009564611982E-4</c:v>
                </c:pt>
                <c:pt idx="175">
                  <c:v>7.8849953435993999E-4</c:v>
                </c:pt>
                <c:pt idx="176">
                  <c:v>7.9052386455543604E-4</c:v>
                </c:pt>
                <c:pt idx="177">
                  <c:v>7.9253229440718481E-4</c:v>
                </c:pt>
                <c:pt idx="178">
                  <c:v>7.945240282922892E-4</c:v>
                </c:pt>
                <c:pt idx="179">
                  <c:v>7.9649826716756886E-4</c:v>
                </c:pt>
                <c:pt idx="180">
                  <c:v>7.9845420895467418E-4</c:v>
                </c:pt>
                <c:pt idx="181">
                  <c:v>8.00391048932952E-4</c:v>
                </c:pt>
                <c:pt idx="182">
                  <c:v>8.0230798013992488E-4</c:v>
                </c:pt>
                <c:pt idx="183">
                  <c:v>8.0420419377911665E-4</c:v>
                </c:pt>
                <c:pt idx="184">
                  <c:v>8.0607887963514923E-4</c:v>
                </c:pt>
                <c:pt idx="185">
                  <c:v>8.0793122649579024E-4</c:v>
                </c:pt>
                <c:pt idx="186">
                  <c:v>8.0976042258082892E-4</c:v>
                </c:pt>
                <c:pt idx="187">
                  <c:v>8.1156565597753411E-4</c:v>
                </c:pt>
                <c:pt idx="188">
                  <c:v>8.133461150824561E-4</c:v>
                </c:pt>
                <c:pt idx="189">
                  <c:v>8.15100989049356E-4</c:v>
                </c:pt>
                <c:pt idx="190">
                  <c:v>8.1682946824302165E-4</c:v>
                </c:pt>
                <c:pt idx="191">
                  <c:v>8.1853074469871679E-4</c:v>
                </c:pt>
                <c:pt idx="192">
                  <c:v>8.2020401258700625E-4</c:v>
                </c:pt>
                <c:pt idx="193">
                  <c:v>8.2184846868368466E-4</c:v>
                </c:pt>
                <c:pt idx="194">
                  <c:v>8.2346331284457075E-4</c:v>
                </c:pt>
                <c:pt idx="195">
                  <c:v>8.2504774848485589E-4</c:v>
                </c:pt>
                <c:pt idx="196">
                  <c:v>8.2660098306270983E-4</c:v>
                </c:pt>
                <c:pt idx="197">
                  <c:v>8.2812222856690969E-4</c:v>
                </c:pt>
                <c:pt idx="198">
                  <c:v>8.2961070200813039E-4</c:v>
                </c:pt>
                <c:pt idx="199">
                  <c:v>8.3106562591361757E-4</c:v>
                </c:pt>
                <c:pt idx="200">
                  <c:v>8.3248622882494175E-4</c:v>
                </c:pt>
                <c:pt idx="201">
                  <c:v>8.3387174579848951E-4</c:v>
                </c:pt>
                <c:pt idx="202">
                  <c:v>8.3522141890839065E-4</c:v>
                </c:pt>
                <c:pt idx="203">
                  <c:v>8.3653449775151784E-4</c:v>
                </c:pt>
                <c:pt idx="204">
                  <c:v>8.3781023995428304E-4</c:v>
                </c:pt>
                <c:pt idx="205">
                  <c:v>8.3904791168079812E-4</c:v>
                </c:pt>
                <c:pt idx="206">
                  <c:v>8.4024678814216395E-4</c:v>
                </c:pt>
                <c:pt idx="207">
                  <c:v>8.4140615410642494E-4</c:v>
                </c:pt>
                <c:pt idx="208">
                  <c:v>8.4252530440891398E-4</c:v>
                </c:pt>
                <c:pt idx="209">
                  <c:v>8.436035444625966E-4</c:v>
                </c:pt>
                <c:pt idx="210">
                  <c:v>8.446401907680381E-4</c:v>
                </c:pt>
                <c:pt idx="211">
                  <c:v>8.4563457142264559E-4</c:v>
                </c:pt>
                <c:pt idx="212">
                  <c:v>8.4658602662879192E-4</c:v>
                </c:pt>
                <c:pt idx="213">
                  <c:v>8.474939092004757E-4</c:v>
                </c:pt>
                <c:pt idx="214">
                  <c:v>8.4835758506809618E-4</c:v>
                </c:pt>
                <c:pt idx="215">
                  <c:v>8.4917643378099668E-4</c:v>
                </c:pt>
                <c:pt idx="216">
                  <c:v>8.4994984900736974E-4</c:v>
                </c:pt>
                <c:pt idx="217">
                  <c:v>8.5067723903115336E-4</c:v>
                </c:pt>
                <c:pt idx="218">
                  <c:v>8.513580272455027E-4</c:v>
                </c:pt>
                <c:pt idx="219">
                  <c:v>8.5199165264248354E-4</c:v>
                </c:pt>
                <c:pt idx="220">
                  <c:v>8.5257757029856226E-4</c:v>
                </c:pt>
                <c:pt idx="221">
                  <c:v>8.5311525185551083E-4</c:v>
                </c:pt>
                <c:pt idx="222">
                  <c:v>8.5360418599632869E-4</c:v>
                </c:pt>
                <c:pt idx="223">
                  <c:v>8.5404387891582214E-4</c:v>
                </c:pt>
                <c:pt idx="224">
                  <c:v>8.5443385478535462E-4</c:v>
                </c:pt>
                <c:pt idx="225">
                  <c:v>8.5477365621150578E-4</c:v>
                </c:pt>
                <c:pt idx="226">
                  <c:v>8.5506284468809602E-4</c:v>
                </c:pt>
                <c:pt idx="227">
                  <c:v>8.5530100104133449E-4</c:v>
                </c:pt>
                <c:pt idx="228">
                  <c:v>8.5548772586756478E-4</c:v>
                </c:pt>
                <c:pt idx="229">
                  <c:v>8.5562263996330056E-4</c:v>
                </c:pt>
                <c:pt idx="230">
                  <c:v>8.5570538474714062E-4</c:v>
                </c:pt>
                <c:pt idx="231">
                  <c:v>8.5573562267317088E-4</c:v>
                </c:pt>
                <c:pt idx="232">
                  <c:v>8.5571303763544904E-4</c:v>
                </c:pt>
                <c:pt idx="233">
                  <c:v>8.5563733536325867E-4</c:v>
                </c:pt>
                <c:pt idx="234">
                  <c:v>8.5550824380665829E-4</c:v>
                </c:pt>
                <c:pt idx="235">
                  <c:v>8.5532551351203399E-4</c:v>
                </c:pt>
                <c:pt idx="236">
                  <c:v>8.5508891798724616E-4</c:v>
                </c:pt>
                <c:pt idx="237">
                  <c:v>8.5479825405599644E-4</c:v>
                </c:pt>
                <c:pt idx="238">
                  <c:v>8.5445334220106927E-4</c:v>
                </c:pt>
                <c:pt idx="239">
                  <c:v>8.5405402689610723E-4</c:v>
                </c:pt>
                <c:pt idx="240">
                  <c:v>8.5360017692551367E-4</c:v>
                </c:pt>
                <c:pt idx="241">
                  <c:v>8.5309168569220196E-4</c:v>
                </c:pt>
                <c:pt idx="242">
                  <c:v>8.5252847151278852E-4</c:v>
                </c:pt>
                <c:pt idx="243">
                  <c:v>8.5191047789995463E-4</c:v>
                </c:pt>
                <c:pt idx="244">
                  <c:v>8.512376738315958E-4</c:v>
                </c:pt>
                <c:pt idx="245">
                  <c:v>8.5051005400648251E-4</c:v>
                </c:pt>
                <c:pt idx="246">
                  <c:v>8.4972763908607312E-4</c:v>
                </c:pt>
                <c:pt idx="247">
                  <c:v>8.488904759222165E-4</c:v>
                </c:pt>
                <c:pt idx="248">
                  <c:v>8.4799863777042391E-4</c:v>
                </c:pt>
                <c:pt idx="249">
                  <c:v>8.4705222448841326E-4</c:v>
                </c:pt>
                <c:pt idx="250">
                  <c:v>8.4605136271965814E-4</c:v>
                </c:pt>
                <c:pt idx="251">
                  <c:v>8.4499620606166327E-4</c:v>
                </c:pt>
                <c:pt idx="252">
                  <c:v>8.4388693521868956E-4</c:v>
                </c:pt>
                <c:pt idx="253">
                  <c:v>8.4272375813871649E-4</c:v>
                </c:pt>
                <c:pt idx="254">
                  <c:v>8.4150691013431948E-4</c:v>
                </c:pt>
                <c:pt idx="255">
                  <c:v>8.402366539873253E-4</c:v>
                </c:pt>
                <c:pt idx="256">
                  <c:v>8.3891328003691005E-4</c:v>
                </c:pt>
                <c:pt idx="257">
                  <c:v>8.3753710625104753E-4</c:v>
                </c:pt>
                <c:pt idx="258">
                  <c:v>8.3610847828097029E-4</c:v>
                </c:pt>
                <c:pt idx="259">
                  <c:v>8.3462776949858454E-4</c:v>
                </c:pt>
                <c:pt idx="260">
                  <c:v>8.3309538101653847E-4</c:v>
                </c:pt>
                <c:pt idx="261">
                  <c:v>8.3151174169085354E-4</c:v>
                </c:pt>
                <c:pt idx="262">
                  <c:v>8.2987730810593456E-4</c:v>
                </c:pt>
                <c:pt idx="263">
                  <c:v>8.2819256454177807E-4</c:v>
                </c:pt>
                <c:pt idx="264">
                  <c:v>8.264580229233277E-4</c:v>
                </c:pt>
                <c:pt idx="265">
                  <c:v>8.246742227517429E-4</c:v>
                </c:pt>
                <c:pt idx="266">
                  <c:v>8.2284173101756944E-4</c:v>
                </c:pt>
                <c:pt idx="267">
                  <c:v>8.209611420956634E-4</c:v>
                </c:pt>
                <c:pt idx="268">
                  <c:v>8.190330776217848E-4</c:v>
                </c:pt>
                <c:pt idx="269">
                  <c:v>8.1705818635080627E-4</c:v>
                </c:pt>
                <c:pt idx="270">
                  <c:v>8.1503714399647643E-4</c:v>
                </c:pt>
                <c:pt idx="271">
                  <c:v>8.1297065305266608E-4</c:v>
                </c:pt>
                <c:pt idx="272">
                  <c:v>8.1085944259611941E-4</c:v>
                </c:pt>
                <c:pt idx="273">
                  <c:v>8.087042680706277E-4</c:v>
                </c:pt>
                <c:pt idx="274">
                  <c:v>8.0650591105267309E-4</c:v>
                </c:pt>
                <c:pt idx="275">
                  <c:v>8.0426517899852084E-4</c:v>
                </c:pt>
                <c:pt idx="276">
                  <c:v>8.0198290497280114E-4</c:v>
                </c:pt>
                <c:pt idx="277">
                  <c:v>7.9965994735861125E-4</c:v>
                </c:pt>
                <c:pt idx="278">
                  <c:v>7.9729718954918254E-4</c:v>
                </c:pt>
                <c:pt idx="279">
                  <c:v>7.9489553962119115E-4</c:v>
                </c:pt>
                <c:pt idx="280">
                  <c:v>7.9245592998979065E-4</c:v>
                </c:pt>
                <c:pt idx="281">
                  <c:v>7.8997931704544763E-4</c:v>
                </c:pt>
                <c:pt idx="282">
                  <c:v>7.874666807727033E-4</c:v>
                </c:pt>
                <c:pt idx="283">
                  <c:v>7.8491902435097981E-4</c:v>
                </c:pt>
                <c:pt idx="284">
                  <c:v>7.8233737373756187E-4</c:v>
                </c:pt>
                <c:pt idx="285">
                  <c:v>7.7972277723291914E-4</c:v>
                </c:pt>
                <c:pt idx="286">
                  <c:v>7.7707630502850985E-4</c:v>
                </c:pt>
                <c:pt idx="287">
                  <c:v>7.7439904873729084E-4</c:v>
                </c:pt>
                <c:pt idx="288">
                  <c:v>7.716921209070715E-4</c:v>
                </c:pt>
                <c:pt idx="289">
                  <c:v>7.6895665451696157E-4</c:v>
                </c:pt>
                <c:pt idx="290">
                  <c:v>7.6619380245712535E-4</c:v>
                </c:pt>
                <c:pt idx="291">
                  <c:v>7.6340473699206392E-4</c:v>
                </c:pt>
                <c:pt idx="292">
                  <c:v>7.6059064920770345E-4</c:v>
                </c:pt>
                <c:pt idx="293">
                  <c:v>7.5775274844252691E-4</c:v>
                </c:pt>
                <c:pt idx="294">
                  <c:v>7.5489226170303843E-4</c:v>
                </c:pt>
                <c:pt idx="295">
                  <c:v>7.5201043306386537E-4</c:v>
                </c:pt>
                <c:pt idx="296">
                  <c:v>7.4910852305277065E-4</c:v>
                </c:pt>
                <c:pt idx="297">
                  <c:v>7.461878080209281E-4</c:v>
                </c:pt>
                <c:pt idx="298">
                  <c:v>7.4324957949877131E-4</c:v>
                </c:pt>
                <c:pt idx="299">
                  <c:v>7.4029514353777691E-4</c:v>
                </c:pt>
                <c:pt idx="300">
                  <c:v>7.3732582003851305E-4</c:v>
                </c:pt>
                <c:pt idx="301">
                  <c:v>7.3434294206535229E-4</c:v>
                </c:pt>
                <c:pt idx="302">
                  <c:v>7.3134785514822201E-4</c:v>
                </c:pt>
                <c:pt idx="303">
                  <c:v>7.2834191657176702E-4</c:v>
                </c:pt>
                <c:pt idx="304">
                  <c:v>7.253264946523745E-4</c:v>
                </c:pt>
                <c:pt idx="305">
                  <c:v>7.2230296800342153E-4</c:v>
                </c:pt>
                <c:pt idx="306">
                  <c:v>7.1927272478923803E-4</c:v>
                </c:pt>
                <c:pt idx="307">
                  <c:v>7.1623716196817552E-4</c:v>
                </c:pt>
                <c:pt idx="308">
                  <c:v>7.1319768452524947E-4</c:v>
                </c:pt>
                <c:pt idx="309">
                  <c:v>7.1015570469484248E-4</c:v>
                </c:pt>
                <c:pt idx="310">
                  <c:v>7.0711264117389379E-4</c:v>
                </c:pt>
                <c:pt idx="311">
                  <c:v>7.040699183261034E-4</c:v>
                </c:pt>
                <c:pt idx="312">
                  <c:v>7.0102896537761761E-4</c:v>
                </c:pt>
                <c:pt idx="313">
                  <c:v>6.9799121560469991E-4</c:v>
                </c:pt>
                <c:pt idx="314">
                  <c:v>6.949581055139065E-4</c:v>
                </c:pt>
                <c:pt idx="315">
                  <c:v>6.9193107401528794E-4</c:v>
                </c:pt>
                <c:pt idx="316">
                  <c:v>6.8891156158913311E-4</c:v>
                </c:pt>
                <c:pt idx="317">
                  <c:v>6.8590100944679354E-4</c:v>
                </c:pt>
                <c:pt idx="318">
                  <c:v>6.8290085868615794E-4</c:v>
                </c:pt>
                <c:pt idx="319">
                  <c:v>6.7991254944227419E-4</c:v>
                </c:pt>
                <c:pt idx="320">
                  <c:v>6.7693752003374292E-4</c:v>
                </c:pt>
                <c:pt idx="321">
                  <c:v>6.7397720610539444E-4</c:v>
                </c:pt>
                <c:pt idx="322">
                  <c:v>6.7103303976783954E-4</c:v>
                </c:pt>
                <c:pt idx="323">
                  <c:v>6.6810644873448362E-4</c:v>
                </c:pt>
                <c:pt idx="324">
                  <c:v>6.6519885545654781E-4</c:v>
                </c:pt>
                <c:pt idx="325">
                  <c:v>6.6231167625673687E-4</c:v>
                </c:pt>
                <c:pt idx="326">
                  <c:v>6.5944632046209344E-4</c:v>
                </c:pt>
                <c:pt idx="327">
                  <c:v>6.5660418953666412E-4</c:v>
                </c:pt>
                <c:pt idx="328">
                  <c:v>6.537866762145665E-4</c:v>
                </c:pt>
                <c:pt idx="329">
                  <c:v>6.5099516363405837E-4</c:v>
                </c:pt>
                <c:pt idx="330">
                  <c:v>6.4823102447321434E-4</c:v>
                </c:pt>
                <c:pt idx="331">
                  <c:v>6.4549562008781589E-4</c:v>
                </c:pt>
                <c:pt idx="332">
                  <c:v>6.4279029965206235E-4</c:v>
                </c:pt>
                <c:pt idx="333">
                  <c:v>6.4011639930271419E-4</c:v>
                </c:pt>
                <c:pt idx="334">
                  <c:v>6.3747524128727562E-4</c:v>
                </c:pt>
                <c:pt idx="335">
                  <c:v>6.3486813311682965E-4</c:v>
                </c:pt>
                <c:pt idx="336">
                  <c:v>6.3229636672413464E-4</c:v>
                </c:pt>
                <c:pt idx="337">
                  <c:v>6.2976121762759363E-4</c:v>
                </c:pt>
                <c:pt idx="338">
                  <c:v>6.2726394410170412E-4</c:v>
                </c:pt>
                <c:pt idx="339">
                  <c:v>6.2480578635459416E-4</c:v>
                </c:pt>
                <c:pt idx="340">
                  <c:v>6.2238796571325423E-4</c:v>
                </c:pt>
                <c:pt idx="341">
                  <c:v>6.2001168381706348E-4</c:v>
                </c:pt>
                <c:pt idx="342">
                  <c:v>6.1767812182021242E-4</c:v>
                </c:pt>
                <c:pt idx="343">
                  <c:v>6.1538843960361775E-4</c:v>
                </c:pt>
                <c:pt idx="344">
                  <c:v>6.1314377499692202E-4</c:v>
                </c:pt>
                <c:pt idx="345">
                  <c:v>6.1094524301116685E-4</c:v>
                </c:pt>
                <c:pt idx="346">
                  <c:v>6.0879393508272148E-4</c:v>
                </c:pt>
                <c:pt idx="347">
                  <c:v>6.0669091832904628E-4</c:v>
                </c:pt>
                <c:pt idx="348">
                  <c:v>6.0463723481686278E-4</c:v>
                </c:pt>
                <c:pt idx="349">
                  <c:v>6.0263390084329535E-4</c:v>
                </c:pt>
                <c:pt idx="350">
                  <c:v>6.0068190623054464E-4</c:v>
                </c:pt>
                <c:pt idx="351">
                  <c:v>5.9878221363464552E-4</c:v>
                </c:pt>
                <c:pt idx="352">
                  <c:v>5.9693575786885149E-4</c:v>
                </c:pt>
                <c:pt idx="353">
                  <c:v>5.9514344524218439E-4</c:v>
                </c:pt>
                <c:pt idx="354">
                  <c:v>5.9340615291367564E-4</c:v>
                </c:pt>
                <c:pt idx="355">
                  <c:v>5.9172472826281807E-4</c:v>
                </c:pt>
                <c:pt idx="356">
                  <c:v>5.9009998827673851E-4</c:v>
                </c:pt>
                <c:pt idx="357">
                  <c:v>5.8853271895458858E-4</c:v>
                </c:pt>
                <c:pt idx="358">
                  <c:v>5.8702367472964617E-4</c:v>
                </c:pt>
                <c:pt idx="359">
                  <c:v>5.855735779096027E-4</c:v>
                </c:pt>
                <c:pt idx="360">
                  <c:v>5.8418311813550501E-4</c:v>
                </c:pt>
                <c:pt idx="361">
                  <c:v>5.8285295185980899E-4</c:v>
                </c:pt>
                <c:pt idx="362">
                  <c:v>5.8158370184398689E-4</c:v>
                </c:pt>
                <c:pt idx="363">
                  <c:v>5.8037595667612119E-4</c:v>
                </c:pt>
                <c:pt idx="364">
                  <c:v>5.7923027030890278E-4</c:v>
                </c:pt>
                <c:pt idx="365">
                  <c:v>5.7814716161844204E-4</c:v>
                </c:pt>
                <c:pt idx="366">
                  <c:v>5.7712711398428184E-4</c:v>
                </c:pt>
                <c:pt idx="367">
                  <c:v>5.7617057489099341E-4</c:v>
                </c:pt>
                <c:pt idx="368">
                  <c:v>5.7527795555171969E-4</c:v>
                </c:pt>
                <c:pt idx="369">
                  <c:v>5.744496305540147E-4</c:v>
                </c:pt>
                <c:pt idx="370">
                  <c:v>5.7368593752831648E-4</c:v>
                </c:pt>
                <c:pt idx="371">
                  <c:v>5.7298717683937155E-4</c:v>
                </c:pt>
                <c:pt idx="372">
                  <c:v>5.723536113009176E-4</c:v>
                </c:pt>
                <c:pt idx="373">
                  <c:v>5.7178546591391281E-4</c:v>
                </c:pt>
                <c:pt idx="374">
                  <c:v>5.712829276285844E-4</c:v>
                </c:pt>
                <c:pt idx="375">
                  <c:v>5.7084614513055445E-4</c:v>
                </c:pt>
                <c:pt idx="376">
                  <c:v>5.7047522865128289E-4</c:v>
                </c:pt>
                <c:pt idx="377">
                  <c:v>5.7017024980305037E-4</c:v>
                </c:pt>
                <c:pt idx="378">
                  <c:v>5.699312414386903E-4</c:v>
                </c:pt>
                <c:pt idx="379">
                  <c:v>5.6975819753625587E-4</c:v>
                </c:pt>
                <c:pt idx="380">
                  <c:v>5.6965107310879746E-4</c:v>
                </c:pt>
                <c:pt idx="381">
                  <c:v>5.6960978413940282E-4</c:v>
                </c:pt>
                <c:pt idx="382">
                  <c:v>5.6963420754163759E-4</c:v>
                </c:pt>
                <c:pt idx="383">
                  <c:v>5.6972418114550427E-4</c:v>
                </c:pt>
                <c:pt idx="384">
                  <c:v>5.6987950370902048E-4</c:v>
                </c:pt>
                <c:pt idx="385">
                  <c:v>5.7009993495549987E-4</c:v>
                </c:pt>
                <c:pt idx="386">
                  <c:v>5.7038519563659695E-4</c:v>
                </c:pt>
                <c:pt idx="387">
                  <c:v>5.7073496762116444E-4</c:v>
                </c:pt>
                <c:pt idx="388">
                  <c:v>5.7114889400994772E-4</c:v>
                </c:pt>
                <c:pt idx="389">
                  <c:v>5.7162657927612521E-4</c:v>
                </c:pt>
                <c:pt idx="390">
                  <c:v>5.7216758943168548E-4</c:v>
                </c:pt>
                <c:pt idx="391">
                  <c:v>5.72771452219609E-4</c:v>
                </c:pt>
                <c:pt idx="392">
                  <c:v>5.7343765733180866E-4</c:v>
                </c:pt>
                <c:pt idx="393">
                  <c:v>5.741656566527611E-4</c:v>
                </c:pt>
                <c:pt idx="394">
                  <c:v>5.7495486452874322E-4</c:v>
                </c:pt>
                <c:pt idx="395">
                  <c:v>5.7580465806256805E-4</c:v>
                </c:pt>
                <c:pt idx="396">
                  <c:v>5.7671437743369788E-4</c:v>
                </c:pt>
                <c:pt idx="397">
                  <c:v>5.7768332624359155E-4</c:v>
                </c:pt>
                <c:pt idx="398">
                  <c:v>5.7871077188612313E-4</c:v>
                </c:pt>
                <c:pt idx="399">
                  <c:v>5.7979594594289544E-4</c:v>
                </c:pt>
                <c:pt idx="400">
                  <c:v>5.8093804460324615E-4</c:v>
                </c:pt>
                <c:pt idx="401">
                  <c:v>5.8213622910873179E-4</c:v>
                </c:pt>
                <c:pt idx="402">
                  <c:v>5.8338962622185315E-4</c:v>
                </c:pt>
                <c:pt idx="403">
                  <c:v>5.8469732871876891E-4</c:v>
                </c:pt>
                <c:pt idx="404">
                  <c:v>5.8605839590572387E-4</c:v>
                </c:pt>
                <c:pt idx="405">
                  <c:v>5.8747185415890474E-4</c:v>
                </c:pt>
                <c:pt idx="406">
                  <c:v>5.8893669748741263E-4</c:v>
                </c:pt>
                <c:pt idx="407">
                  <c:v>5.9045188811902838E-4</c:v>
                </c:pt>
                <c:pt idx="408">
                  <c:v>5.9201635710842747E-4</c:v>
                </c:pt>
                <c:pt idx="409">
                  <c:v>5.9362900496748457E-4</c:v>
                </c:pt>
                <c:pt idx="410">
                  <c:v>5.9528870231728996E-4</c:v>
                </c:pt>
                <c:pt idx="411">
                  <c:v>5.9699429056148372E-4</c:v>
                </c:pt>
                <c:pt idx="412">
                  <c:v>5.9874458258049883E-4</c:v>
                </c:pt>
                <c:pt idx="413">
                  <c:v>6.0053836344628334E-4</c:v>
                </c:pt>
                <c:pt idx="414">
                  <c:v>6.0237439115706185E-4</c:v>
                </c:pt>
                <c:pt idx="415">
                  <c:v>6.0425139739167663E-4</c:v>
                </c:pt>
                <c:pt idx="416">
                  <c:v>6.0616808828303293E-4</c:v>
                </c:pt>
                <c:pt idx="417">
                  <c:v>6.0812314521016292E-4</c:v>
                </c:pt>
                <c:pt idx="418">
                  <c:v>6.1011522560840158E-4</c:v>
                </c:pt>
                <c:pt idx="419">
                  <c:v>6.1214296379715784E-4</c:v>
                </c:pt>
                <c:pt idx="420">
                  <c:v>6.1420497182474885E-4</c:v>
                </c:pt>
                <c:pt idx="421">
                  <c:v>6.1629984032975137E-4</c:v>
                </c:pt>
                <c:pt idx="422">
                  <c:v>6.1842613941831136E-4</c:v>
                </c:pt>
                <c:pt idx="423">
                  <c:v>6.2058241955683876E-4</c:v>
                </c:pt>
                <c:pt idx="424">
                  <c:v>6.2276721247950576E-4</c:v>
                </c:pt>
                <c:pt idx="425">
                  <c:v>6.2497903210994871E-4</c:v>
                </c:pt>
                <c:pt idx="426">
                  <c:v>6.2721637549656819E-4</c:v>
                </c:pt>
                <c:pt idx="427">
                  <c:v>6.2947772376080544E-4</c:v>
                </c:pt>
                <c:pt idx="428">
                  <c:v>6.317615430577677E-4</c:v>
                </c:pt>
                <c:pt idx="429">
                  <c:v>6.3406628554855808E-4</c:v>
                </c:pt>
                <c:pt idx="430">
                  <c:v>6.3639039038366541E-4</c:v>
                </c:pt>
                <c:pt idx="431">
                  <c:v>6.3873228469674582E-4</c:v>
                </c:pt>
                <c:pt idx="432">
                  <c:v>6.4109038460813796E-4</c:v>
                </c:pt>
                <c:pt idx="433">
                  <c:v>6.4346309623742356E-4</c:v>
                </c:pt>
                <c:pt idx="434">
                  <c:v>6.4584881672435728E-4</c:v>
                </c:pt>
                <c:pt idx="435">
                  <c:v>6.4824593525746738E-4</c:v>
                </c:pt>
                <c:pt idx="436">
                  <c:v>6.5065283410963134E-4</c:v>
                </c:pt>
                <c:pt idx="437">
                  <c:v>6.5306788967991797E-4</c:v>
                </c:pt>
                <c:pt idx="438">
                  <c:v>6.5548947354098581E-4</c:v>
                </c:pt>
                <c:pt idx="439">
                  <c:v>6.5791595349132064E-4</c:v>
                </c:pt>
                <c:pt idx="440">
                  <c:v>6.6034569461158711E-4</c:v>
                </c:pt>
                <c:pt idx="441">
                  <c:v>6.6277706032437432E-4</c:v>
                </c:pt>
                <c:pt idx="442">
                  <c:v>6.6520841345659701E-4</c:v>
                </c:pt>
                <c:pt idx="443">
                  <c:v>6.6763811730382683E-4</c:v>
                </c:pt>
                <c:pt idx="444">
                  <c:v>6.7006453669581079E-4</c:v>
                </c:pt>
                <c:pt idx="445">
                  <c:v>6.7248603906244981E-4</c:v>
                </c:pt>
                <c:pt idx="446">
                  <c:v>6.7490099549947211E-4</c:v>
                </c:pt>
                <c:pt idx="447">
                  <c:v>6.7730778183310502E-4</c:v>
                </c:pt>
                <c:pt idx="448">
                  <c:v>6.797047796829464E-4</c:v>
                </c:pt>
                <c:pt idx="449">
                  <c:v>6.8209037752235691E-4</c:v>
                </c:pt>
                <c:pt idx="450">
                  <c:v>6.8446297173557378E-4</c:v>
                </c:pt>
                <c:pt idx="451">
                  <c:v>6.868209676708447E-4</c:v>
                </c:pt>
                <c:pt idx="452">
                  <c:v>6.8916278068884874E-4</c:v>
                </c:pt>
                <c:pt idx="453">
                  <c:v>6.9148683720561684E-4</c:v>
                </c:pt>
                <c:pt idx="454">
                  <c:v>6.9379157572929575E-4</c:v>
                </c:pt>
                <c:pt idx="455">
                  <c:v>6.9607544788996675E-4</c:v>
                </c:pt>
                <c:pt idx="456">
                  <c:v>6.983369194618087E-4</c:v>
                </c:pt>
                <c:pt idx="457">
                  <c:v>7.0057447137690998E-4</c:v>
                </c:pt>
                <c:pt idx="458">
                  <c:v>7.027866007299796E-4</c:v>
                </c:pt>
                <c:pt idx="459">
                  <c:v>7.0497182177326682E-4</c:v>
                </c:pt>
                <c:pt idx="460">
                  <c:v>7.0712866690098627E-4</c:v>
                </c:pt>
                <c:pt idx="461">
                  <c:v>7.0925568762253411E-4</c:v>
                </c:pt>
                <c:pt idx="462">
                  <c:v>7.1135145552384373E-4</c:v>
                </c:pt>
                <c:pt idx="463">
                  <c:v>7.1341456321614104E-4</c:v>
                </c:pt>
                <c:pt idx="464">
                  <c:v>7.1544362527149069E-4</c:v>
                </c:pt>
                <c:pt idx="465">
                  <c:v>7.1743727914440781E-4</c:v>
                </c:pt>
                <c:pt idx="466">
                  <c:v>7.1939418607893106E-4</c:v>
                </c:pt>
                <c:pt idx="467">
                  <c:v>7.2131303200048094E-4</c:v>
                </c:pt>
                <c:pt idx="468">
                  <c:v>7.2319252839186932E-4</c:v>
                </c:pt>
                <c:pt idx="469">
                  <c:v>7.2503141315285254E-4</c:v>
                </c:pt>
                <c:pt idx="470">
                  <c:v>7.2682845144258915E-4</c:v>
                </c:pt>
                <c:pt idx="471">
                  <c:v>7.2858243650444172E-4</c:v>
                </c:pt>
                <c:pt idx="472">
                  <c:v>7.3029219047248252E-4</c:v>
                </c:pt>
                <c:pt idx="473">
                  <c:v>7.3195656515915946E-4</c:v>
                </c:pt>
                <c:pt idx="474">
                  <c:v>7.3357444282355795E-4</c:v>
                </c:pt>
                <c:pt idx="475">
                  <c:v>7.3514473691969093E-4</c:v>
                </c:pt>
                <c:pt idx="476">
                  <c:v>7.3666639282430192E-4</c:v>
                </c:pt>
                <c:pt idx="477">
                  <c:v>7.3813838854363612E-4</c:v>
                </c:pt>
                <c:pt idx="478">
                  <c:v>7.3955973539870405E-4</c:v>
                </c:pt>
                <c:pt idx="479">
                  <c:v>7.4092947868850667E-4</c:v>
                </c:pt>
                <c:pt idx="480">
                  <c:v>7.4224669833078199E-4</c:v>
                </c:pt>
                <c:pt idx="481">
                  <c:v>7.4351050947979056E-4</c:v>
                </c:pt>
                <c:pt idx="482">
                  <c:v>7.447200631207128E-4</c:v>
                </c:pt>
                <c:pt idx="483">
                  <c:v>7.4587454664020629E-4</c:v>
                </c:pt>
                <c:pt idx="484">
                  <c:v>7.4697318437273394E-4</c:v>
                </c:pt>
                <c:pt idx="485">
                  <c:v>7.4801523812227568E-4</c:v>
                </c:pt>
                <c:pt idx="486">
                  <c:v>7.4900000765901133E-4</c:v>
                </c:pt>
                <c:pt idx="487">
                  <c:v>7.4992683119067406E-4</c:v>
                </c:pt>
                <c:pt idx="488">
                  <c:v>7.5079508580816218E-4</c:v>
                </c:pt>
                <c:pt idx="489">
                  <c:v>7.5160418790517526E-4</c:v>
                </c:pt>
                <c:pt idx="490">
                  <c:v>7.5235359357147895E-4</c:v>
                </c:pt>
                <c:pt idx="491">
                  <c:v>7.5304279895960821E-4</c:v>
                </c:pt>
                <c:pt idx="492">
                  <c:v>7.5367134062465145E-4</c:v>
                </c:pt>
                <c:pt idx="493">
                  <c:v>7.5423879583695348E-4</c:v>
                </c:pt>
                <c:pt idx="494">
                  <c:v>7.5474478286746E-4</c:v>
                </c:pt>
                <c:pt idx="495">
                  <c:v>7.5518896124551435E-4</c:v>
                </c:pt>
                <c:pt idx="496">
                  <c:v>7.5557103198891588E-4</c:v>
                </c:pt>
                <c:pt idx="497">
                  <c:v>7.5589073780608495E-4</c:v>
                </c:pt>
                <c:pt idx="498">
                  <c:v>7.5614786327017494E-4</c:v>
                </c:pt>
                <c:pt idx="499">
                  <c:v>7.5634223496502011E-4</c:v>
                </c:pt>
                <c:pt idx="500">
                  <c:v>7.5647372160278156E-4</c:v>
                </c:pt>
                <c:pt idx="501">
                  <c:v>7.5654223411326395E-4</c:v>
                </c:pt>
                <c:pt idx="502">
                  <c:v>7.5654772570478489E-4</c:v>
                </c:pt>
                <c:pt idx="503">
                  <c:v>7.5649019189656078E-4</c:v>
                </c:pt>
                <c:pt idx="504">
                  <c:v>7.5636967052263243E-4</c:v>
                </c:pt>
                <c:pt idx="505">
                  <c:v>7.5618624170725778E-4</c:v>
                </c:pt>
                <c:pt idx="506">
                  <c:v>7.5594002781184774E-4</c:v>
                </c:pt>
                <c:pt idx="507">
                  <c:v>7.5563119335344208E-4</c:v>
                </c:pt>
                <c:pt idx="508">
                  <c:v>7.552599448948222E-4</c:v>
                </c:pt>
                <c:pt idx="509">
                  <c:v>7.548265309063034E-4</c:v>
                </c:pt>
                <c:pt idx="510">
                  <c:v>7.5433124159932649E-4</c:v>
                </c:pt>
                <c:pt idx="511">
                  <c:v>7.5377440873197895E-4</c:v>
                </c:pt>
                <c:pt idx="512">
                  <c:v>7.5315640538655283E-4</c:v>
                </c:pt>
                <c:pt idx="513">
                  <c:v>7.5247764571933118E-4</c:v>
                </c:pt>
                <c:pt idx="514">
                  <c:v>7.5173858468277296E-4</c:v>
                </c:pt>
                <c:pt idx="515">
                  <c:v>7.5093971772028365E-4</c:v>
                </c:pt>
                <c:pt idx="516">
                  <c:v>7.5008158043383E-4</c:v>
                </c:pt>
                <c:pt idx="517">
                  <c:v>7.4916474822457721E-4</c:v>
                </c:pt>
                <c:pt idx="518">
                  <c:v>7.4818983590686783E-4</c:v>
                </c:pt>
                <c:pt idx="519">
                  <c:v>7.4715749729579008E-4</c:v>
                </c:pt>
                <c:pt idx="520">
                  <c:v>7.4606842476864258E-4</c:v>
                </c:pt>
                <c:pt idx="521">
                  <c:v>7.4492334880058454E-4</c:v>
                </c:pt>
                <c:pt idx="522">
                  <c:v>7.437230374748654E-4</c:v>
                </c:pt>
                <c:pt idx="523">
                  <c:v>7.4246829596791319E-4</c:v>
                </c:pt>
                <c:pt idx="524">
                  <c:v>7.4115996600970931E-4</c:v>
                </c:pt>
                <c:pt idx="525">
                  <c:v>7.3979892531981562E-4</c:v>
                </c:pt>
                <c:pt idx="526">
                  <c:v>7.3838608701945474E-4</c:v>
                </c:pt>
                <c:pt idx="527">
                  <c:v>7.3692239902006513E-4</c:v>
                </c:pt>
                <c:pt idx="528">
                  <c:v>7.3540884338879565E-4</c:v>
                </c:pt>
                <c:pt idx="529">
                  <c:v>7.3384643569136441E-4</c:v>
                </c:pt>
                <c:pt idx="530">
                  <c:v>7.3223622431275721E-4</c:v>
                </c:pt>
                <c:pt idx="531">
                  <c:v>7.305792897562822E-4</c:v>
                </c:pt>
                <c:pt idx="532">
                  <c:v>7.288767439214501E-4</c:v>
                </c:pt>
                <c:pt idx="533">
                  <c:v>7.2712972936119728E-4</c:v>
                </c:pt>
                <c:pt idx="534">
                  <c:v>7.2533941851902605E-4</c:v>
                </c:pt>
                <c:pt idx="535">
                  <c:v>7.2350701294654788E-4</c:v>
                </c:pt>
                <c:pt idx="536">
                  <c:v>7.2163374250203518E-4</c:v>
                </c:pt>
                <c:pt idx="537">
                  <c:v>7.1972086453053925E-4</c:v>
                </c:pt>
                <c:pt idx="538">
                  <c:v>7.1776966302614716E-4</c:v>
                </c:pt>
                <c:pt idx="539">
                  <c:v>7.1578144777699731E-4</c:v>
                </c:pt>
                <c:pt idx="540">
                  <c:v>7.1375755349365475E-4</c:v>
                </c:pt>
                <c:pt idx="541">
                  <c:v>7.1169933892145816E-4</c:v>
                </c:pt>
                <c:pt idx="542">
                  <c:v>7.0960818593748538E-4</c:v>
                </c:pt>
                <c:pt idx="543">
                  <c:v>7.0748549863276701E-4</c:v>
                </c:pt>
                <c:pt idx="544">
                  <c:v>7.0533270238042122E-4</c:v>
                </c:pt>
                <c:pt idx="545">
                  <c:v>7.0315124289033074E-4</c:v>
                </c:pt>
                <c:pt idx="546">
                  <c:v>7.0094258525109192E-4</c:v>
                </c:pt>
                <c:pt idx="547">
                  <c:v>6.9870821295985942E-4</c:v>
                </c:pt>
                <c:pt idx="548">
                  <c:v>6.9644962694079531E-4</c:v>
                </c:pt>
                <c:pt idx="549">
                  <c:v>6.9416834455284448E-4</c:v>
                </c:pt>
                <c:pt idx="550">
                  <c:v>6.9186589858748237E-4</c:v>
                </c:pt>
                <c:pt idx="551">
                  <c:v>6.895438362571868E-4</c:v>
                </c:pt>
                <c:pt idx="552">
                  <c:v>6.8720371817533122E-4</c:v>
                </c:pt>
                <c:pt idx="553">
                  <c:v>6.8484711732821706E-4</c:v>
                </c:pt>
                <c:pt idx="554">
                  <c:v>6.8247561803997856E-4</c:v>
                </c:pt>
                <c:pt idx="555">
                  <c:v>6.8009081493106604E-4</c:v>
                </c:pt>
                <c:pt idx="556">
                  <c:v>6.7769431187106343E-4</c:v>
                </c:pt>
                <c:pt idx="557">
                  <c:v>6.7528772092656487E-4</c:v>
                </c:pt>
                <c:pt idx="558">
                  <c:v>6.7287266130483742E-4</c:v>
                </c:pt>
                <c:pt idx="559">
                  <c:v>6.7045075829401488E-4</c:v>
                </c:pt>
                <c:pt idx="560">
                  <c:v>6.6802364220058103E-4</c:v>
                </c:pt>
                <c:pt idx="561">
                  <c:v>6.6559294728483749E-4</c:v>
                </c:pt>
                <c:pt idx="562">
                  <c:v>6.6316031069515633E-4</c:v>
                </c:pt>
                <c:pt idx="563">
                  <c:v>6.6072737140170242E-4</c:v>
                </c:pt>
                <c:pt idx="564">
                  <c:v>6.5829576913040101E-4</c:v>
                </c:pt>
                <c:pt idx="565">
                  <c:v>6.5586714329787658E-4</c:v>
                </c:pt>
                <c:pt idx="566">
                  <c:v>6.5344313194809446E-4</c:v>
                </c:pt>
                <c:pt idx="567">
                  <c:v>6.510253706914521E-4</c:v>
                </c:pt>
                <c:pt idx="568">
                  <c:v>6.4861549164703651E-4</c:v>
                </c:pt>
                <c:pt idx="569">
                  <c:v>6.4621512238878412E-4</c:v>
                </c:pt>
                <c:pt idx="570">
                  <c:v>6.4382588489626206E-4</c:v>
                </c:pt>
                <c:pt idx="571">
                  <c:v>6.4144939451078915E-4</c:v>
                </c:pt>
                <c:pt idx="572">
                  <c:v>6.3908725889761319E-4</c:v>
                </c:pt>
                <c:pt idx="573">
                  <c:v>6.3674107701484428E-4</c:v>
                </c:pt>
                <c:pt idx="574">
                  <c:v>6.3441243808985367E-4</c:v>
                </c:pt>
                <c:pt idx="575">
                  <c:v>6.3210292060382446E-4</c:v>
                </c:pt>
                <c:pt idx="576">
                  <c:v>6.2981409128514798E-4</c:v>
                </c:pt>
                <c:pt idx="577">
                  <c:v>6.2754750411233846E-4</c:v>
                </c:pt>
                <c:pt idx="578">
                  <c:v>6.2530469932714223E-4</c:v>
                </c:pt>
                <c:pt idx="579">
                  <c:v>6.23087202458499E-4</c:v>
                </c:pt>
                <c:pt idx="580">
                  <c:v>6.2089652335800972E-4</c:v>
                </c:pt>
                <c:pt idx="581">
                  <c:v>6.1873415524755647E-4</c:v>
                </c:pt>
                <c:pt idx="582">
                  <c:v>6.1660157377970099E-4</c:v>
                </c:pt>
                <c:pt idx="583">
                  <c:v>6.1450023611149193E-4</c:v>
                </c:pt>
                <c:pt idx="584">
                  <c:v>6.1243157999228269E-4</c:v>
                </c:pt>
                <c:pt idx="585">
                  <c:v>6.1039702286617026E-4</c:v>
                </c:pt>
                <c:pt idx="586">
                  <c:v>6.083979609896301E-4</c:v>
                </c:pt>
                <c:pt idx="587">
                  <c:v>6.0643576856493479E-4</c:v>
                </c:pt>
                <c:pt idx="588">
                  <c:v>6.0451179688990927E-4</c:v>
                </c:pt>
                <c:pt idx="589">
                  <c:v>6.0262737352457694E-4</c:v>
                </c:pt>
                <c:pt idx="590">
                  <c:v>6.0078380147523169E-4</c:v>
                </c:pt>
                <c:pt idx="591">
                  <c:v>5.9898235839645538E-4</c:v>
                </c:pt>
                <c:pt idx="592">
                  <c:v>5.9722429581159238E-4</c:v>
                </c:pt>
                <c:pt idx="593">
                  <c:v>5.9551083835217007E-4</c:v>
                </c:pt>
                <c:pt idx="594">
                  <c:v>5.9384318301674579E-4</c:v>
                </c:pt>
                <c:pt idx="595">
                  <c:v>5.9222249844964354E-4</c:v>
                </c:pt>
                <c:pt idx="596">
                  <c:v>5.9064992424002279E-4</c:v>
                </c:pt>
                <c:pt idx="597">
                  <c:v>5.8912657024171998E-4</c:v>
                </c:pt>
                <c:pt idx="598">
                  <c:v>5.8765351591426622E-4</c:v>
                </c:pt>
                <c:pt idx="599">
                  <c:v>5.8623180968549063E-4</c:v>
                </c:pt>
                <c:pt idx="600">
                  <c:v>5.848624683360839E-4</c:v>
                </c:pt>
                <c:pt idx="601">
                  <c:v>5.8354647640649054E-4</c:v>
                </c:pt>
                <c:pt idx="602">
                  <c:v>5.8228478562647812E-4</c:v>
                </c:pt>
                <c:pt idx="603">
                  <c:v>5.8107831436771194E-4</c:v>
                </c:pt>
                <c:pt idx="604">
                  <c:v>5.7992794711965012E-4</c:v>
                </c:pt>
                <c:pt idx="605">
                  <c:v>5.7883453398905292E-4</c:v>
                </c:pt>
                <c:pt idx="606">
                  <c:v>5.7779889022338549E-4</c:v>
                </c:pt>
                <c:pt idx="607">
                  <c:v>5.768217957583707E-4</c:v>
                </c:pt>
                <c:pt idx="608">
                  <c:v>5.7590399478993652E-4</c:v>
                </c:pt>
                <c:pt idx="609">
                  <c:v>5.750461953707768E-4</c:v>
                </c:pt>
                <c:pt idx="610">
                  <c:v>5.7424906903173322E-4</c:v>
                </c:pt>
                <c:pt idx="611">
                  <c:v>5.7351325042818112E-4</c:v>
                </c:pt>
                <c:pt idx="612">
                  <c:v>5.7283933701158933E-4</c:v>
                </c:pt>
                <c:pt idx="613">
                  <c:v>5.722278887263987E-4</c:v>
                </c:pt>
                <c:pt idx="614">
                  <c:v>5.7167942773235264E-4</c:v>
                </c:pt>
                <c:pt idx="615">
                  <c:v>5.7119443815238755E-4</c:v>
                </c:pt>
                <c:pt idx="616">
                  <c:v>5.7077336584617595E-4</c:v>
                </c:pt>
                <c:pt idx="617">
                  <c:v>5.7041661820939722E-4</c:v>
                </c:pt>
                <c:pt idx="618">
                  <c:v>5.7012456399878656E-4</c:v>
                </c:pt>
                <c:pt idx="619">
                  <c:v>5.6989753318300088E-4</c:v>
                </c:pt>
                <c:pt idx="620">
                  <c:v>5.697358168193174E-4</c:v>
                </c:pt>
                <c:pt idx="621">
                  <c:v>5.6963966695616124E-4</c:v>
                </c:pt>
                <c:pt idx="622">
                  <c:v>5.6960929656144456E-4</c:v>
                </c:pt>
                <c:pt idx="623">
                  <c:v>5.6964487947667466E-4</c:v>
                </c:pt>
                <c:pt idx="624">
                  <c:v>5.6974655039677524E-4</c:v>
                </c:pt>
                <c:pt idx="625">
                  <c:v>5.6991440487554469E-4</c:v>
                </c:pt>
                <c:pt idx="626">
                  <c:v>5.7014849935665621E-4</c:v>
                </c:pt>
                <c:pt idx="627">
                  <c:v>5.7044885123008705E-4</c:v>
                </c:pt>
                <c:pt idx="628">
                  <c:v>5.7081543891384821E-4</c:v>
                </c:pt>
                <c:pt idx="629">
                  <c:v>5.7124820196086405E-4</c:v>
                </c:pt>
                <c:pt idx="630">
                  <c:v>5.7174704119083725E-4</c:v>
                </c:pt>
                <c:pt idx="631">
                  <c:v>5.7231181884691588E-4</c:v>
                </c:pt>
                <c:pt idx="632">
                  <c:v>5.7294235877696116E-4</c:v>
                </c:pt>
                <c:pt idx="633">
                  <c:v>5.7363844663919862E-4</c:v>
                </c:pt>
                <c:pt idx="634">
                  <c:v>5.743998301320194E-4</c:v>
                </c:pt>
                <c:pt idx="635">
                  <c:v>5.7522621924767836E-4</c:v>
                </c:pt>
                <c:pt idx="636">
                  <c:v>5.7611728654962519E-4</c:v>
                </c:pt>
                <c:pt idx="637">
                  <c:v>5.7707266747318076E-4</c:v>
                </c:pt>
                <c:pt idx="638">
                  <c:v>5.7809196064926476E-4</c:v>
                </c:pt>
                <c:pt idx="639">
                  <c:v>5.7917472825085633E-4</c:v>
                </c:pt>
                <c:pt idx="640">
                  <c:v>5.8032049636185922E-4</c:v>
                </c:pt>
                <c:pt idx="641">
                  <c:v>5.8152875536802854E-4</c:v>
                </c:pt>
                <c:pt idx="642">
                  <c:v>5.8279896036959693E-4</c:v>
                </c:pt>
                <c:pt idx="643">
                  <c:v>5.8413053161523022E-4</c:v>
                </c:pt>
                <c:pt idx="644">
                  <c:v>5.8552285495692307E-4</c:v>
                </c:pt>
                <c:pt idx="645">
                  <c:v>5.8697528232543538E-4</c:v>
                </c:pt>
                <c:pt idx="646">
                  <c:v>5.8848713222585608E-4</c:v>
                </c:pt>
                <c:pt idx="647">
                  <c:v>5.9005769025286458E-4</c:v>
                </c:pt>
                <c:pt idx="648">
                  <c:v>5.9168620962525716E-4</c:v>
                </c:pt>
                <c:pt idx="649">
                  <c:v>5.9337191173927965E-4</c:v>
                </c:pt>
                <c:pt idx="650">
                  <c:v>5.9511398674031107E-4</c:v>
                </c:pt>
                <c:pt idx="651">
                  <c:v>5.9691159411241941E-4</c:v>
                </c:pt>
                <c:pt idx="652">
                  <c:v>5.9876386328530781E-4</c:v>
                </c:pt>
                <c:pt idx="653">
                  <c:v>6.0066989425815339E-4</c:v>
                </c:pt>
                <c:pt idx="654">
                  <c:v>6.0262875823983877E-4</c:v>
                </c:pt>
                <c:pt idx="655">
                  <c:v>6.0463949830505523E-4</c:v>
                </c:pt>
                <c:pt idx="656">
                  <c:v>6.067011300657588E-4</c:v>
                </c:pt>
                <c:pt idx="657">
                  <c:v>6.0881264235744666E-4</c:v>
                </c:pt>
                <c:pt idx="658">
                  <c:v>6.1097299793970883E-4</c:v>
                </c:pt>
                <c:pt idx="659">
                  <c:v>6.131811342105142E-4</c:v>
                </c:pt>
                <c:pt idx="660">
                  <c:v>6.1543596393366792E-4</c:v>
                </c:pt>
                <c:pt idx="661">
                  <c:v>6.1773637597888379E-4</c:v>
                </c:pt>
                <c:pt idx="662">
                  <c:v>6.2008123607389793E-4</c:v>
                </c:pt>
                <c:pt idx="663">
                  <c:v>6.2246938756805215E-4</c:v>
                </c:pt>
                <c:pt idx="664">
                  <c:v>6.2489965220676662E-4</c:v>
                </c:pt>
                <c:pt idx="665">
                  <c:v>6.2737083091631322E-4</c:v>
                </c:pt>
                <c:pt idx="666">
                  <c:v>6.2988170459830472E-4</c:v>
                </c:pt>
                <c:pt idx="667">
                  <c:v>6.3243103493330097E-4</c:v>
                </c:pt>
                <c:pt idx="668">
                  <c:v>6.3501756519293985E-4</c:v>
                </c:pt>
                <c:pt idx="669">
                  <c:v>6.3764002105998598E-4</c:v>
                </c:pt>
                <c:pt idx="670">
                  <c:v>6.4029711145570075E-4</c:v>
                </c:pt>
                <c:pt idx="671">
                  <c:v>6.4298752937392428E-4</c:v>
                </c:pt>
                <c:pt idx="672">
                  <c:v>6.4570995272126056E-4</c:v>
                </c:pt>
                <c:pt idx="673">
                  <c:v>6.4846304516276432E-4</c:v>
                </c:pt>
                <c:pt idx="674">
                  <c:v>6.5124545697251132E-4</c:v>
                </c:pt>
                <c:pt idx="675">
                  <c:v>6.5405582588845199E-4</c:v>
                </c:pt>
                <c:pt idx="676">
                  <c:v>6.5689277797093102E-4</c:v>
                </c:pt>
                <c:pt idx="677">
                  <c:v>6.5975492846427164E-4</c:v>
                </c:pt>
                <c:pt idx="678">
                  <c:v>6.6264088266081069E-4</c:v>
                </c:pt>
                <c:pt idx="679">
                  <c:v>6.6554923676678238E-4</c:v>
                </c:pt>
                <c:pt idx="680">
                  <c:v>6.6847857876944992E-4</c:v>
                </c:pt>
                <c:pt idx="681">
                  <c:v>6.714274893048739E-4</c:v>
                </c:pt>
                <c:pt idx="682">
                  <c:v>6.7439454252572989E-4</c:v>
                </c:pt>
                <c:pt idx="683">
                  <c:v>6.7737830696857422E-4</c:v>
                </c:pt>
                <c:pt idx="684">
                  <c:v>6.8037734641996934E-4</c:v>
                </c:pt>
                <c:pt idx="685">
                  <c:v>6.8339022078087435E-4</c:v>
                </c:pt>
                <c:pt idx="686">
                  <c:v>6.8641548692873258E-4</c:v>
                </c:pt>
                <c:pt idx="687">
                  <c:v>6.8945169957667339E-4</c:v>
                </c:pt>
                <c:pt idx="688">
                  <c:v>6.9249741212923485E-4</c:v>
                </c:pt>
                <c:pt idx="689">
                  <c:v>6.9555117753408702E-4</c:v>
                </c:pt>
                <c:pt idx="690">
                  <c:v>6.9861154912915396E-4</c:v>
                </c:pt>
                <c:pt idx="691">
                  <c:v>7.0167708148459571E-4</c:v>
                </c:pt>
                <c:pt idx="692">
                  <c:v>7.0474633123912024E-4</c:v>
                </c:pt>
                <c:pt idx="693">
                  <c:v>7.0781785793006099E-4</c:v>
                </c:pt>
                <c:pt idx="694">
                  <c:v>7.1089022481670696E-4</c:v>
                </c:pt>
                <c:pt idx="695">
                  <c:v>7.1396199969636046E-4</c:v>
                </c:pt>
                <c:pt idx="696">
                  <c:v>7.1703175571260591E-4</c:v>
                </c:pt>
                <c:pt idx="697">
                  <c:v>7.2009807215527065E-4</c:v>
                </c:pt>
                <c:pt idx="698">
                  <c:v>7.231595352516347E-4</c:v>
                </c:pt>
                <c:pt idx="699">
                  <c:v>7.262147389483246E-4</c:v>
                </c:pt>
                <c:pt idx="700">
                  <c:v>7.2926228568348018E-4</c:v>
                </c:pt>
                <c:pt idx="701">
                  <c:v>7.3230078714870469E-4</c:v>
                </c:pt>
                <c:pt idx="702">
                  <c:v>7.3532886504033314E-4</c:v>
                </c:pt>
                <c:pt idx="703">
                  <c:v>7.3834515179959422E-4</c:v>
                </c:pt>
                <c:pt idx="704">
                  <c:v>7.4134829134122303E-4</c:v>
                </c:pt>
                <c:pt idx="705">
                  <c:v>7.4433693977008744E-4</c:v>
                </c:pt>
                <c:pt idx="706">
                  <c:v>7.4730976608544837E-4</c:v>
                </c:pt>
                <c:pt idx="707">
                  <c:v>7.5026545287243656E-4</c:v>
                </c:pt>
                <c:pt idx="708">
                  <c:v>7.5320269698034726E-4</c:v>
                </c:pt>
                <c:pt idx="709">
                  <c:v>7.5612021018741228E-4</c:v>
                </c:pt>
                <c:pt idx="710">
                  <c:v>7.5901671985164818E-4</c:v>
                </c:pt>
                <c:pt idx="711">
                  <c:v>7.6189096954746346E-4</c:v>
                </c:pt>
                <c:pt idx="712">
                  <c:v>7.647417196876698E-4</c:v>
                </c:pt>
                <c:pt idx="713">
                  <c:v>7.6756774813056719E-4</c:v>
                </c:pt>
                <c:pt idx="714">
                  <c:v>7.7036785077184218E-4</c:v>
                </c:pt>
                <c:pt idx="715">
                  <c:v>7.7314084212088449E-4</c:v>
                </c:pt>
                <c:pt idx="716">
                  <c:v>7.7588555586135784E-4</c:v>
                </c:pt>
                <c:pt idx="717">
                  <c:v>7.7860084539566022E-4</c:v>
                </c:pt>
                <c:pt idx="718">
                  <c:v>7.812855843730577E-4</c:v>
                </c:pt>
                <c:pt idx="719">
                  <c:v>7.8393866720126166E-4</c:v>
                </c:pt>
                <c:pt idx="720">
                  <c:v>7.8655900954117508E-4</c:v>
                </c:pt>
                <c:pt idx="721">
                  <c:v>7.891455487846579E-4</c:v>
                </c:pt>
                <c:pt idx="722">
                  <c:v>7.9169724451504282E-4</c:v>
                </c:pt>
                <c:pt idx="723">
                  <c:v>7.9421307895027502E-4</c:v>
                </c:pt>
                <c:pt idx="724">
                  <c:v>7.9669205736845525E-4</c:v>
                </c:pt>
                <c:pt idx="725">
                  <c:v>7.991332085156758E-4</c:v>
                </c:pt>
                <c:pt idx="726">
                  <c:v>8.0153558499595546E-4</c:v>
                </c:pt>
                <c:pt idx="727">
                  <c:v>8.0389826364318817E-4</c:v>
                </c:pt>
                <c:pt idx="728">
                  <c:v>8.0622034587496296E-4</c:v>
                </c:pt>
                <c:pt idx="729">
                  <c:v>8.085009580281776E-4</c:v>
                </c:pt>
                <c:pt idx="730">
                  <c:v>8.1073925167632441E-4</c:v>
                </c:pt>
                <c:pt idx="731">
                  <c:v>8.1293440392840772E-4</c:v>
                </c:pt>
                <c:pt idx="732">
                  <c:v>8.1508561770944382E-4</c:v>
                </c:pt>
                <c:pt idx="733">
                  <c:v>8.1719212202244033E-4</c:v>
                </c:pt>
                <c:pt idx="734">
                  <c:v>8.1925317219190422E-4</c:v>
                </c:pt>
                <c:pt idx="735">
                  <c:v>8.2126805008879303E-4</c:v>
                </c:pt>
                <c:pt idx="736">
                  <c:v>8.2323606433696065E-4</c:v>
                </c:pt>
                <c:pt idx="737">
                  <c:v>8.25156550501067E-4</c:v>
                </c:pt>
                <c:pt idx="738">
                  <c:v>8.2702887125600446E-4</c:v>
                </c:pt>
                <c:pt idx="739">
                  <c:v>8.2885241653786999E-4</c:v>
                </c:pt>
                <c:pt idx="740">
                  <c:v>8.3062660367653769E-4</c:v>
                </c:pt>
                <c:pt idx="741">
                  <c:v>8.3235087750988023E-4</c:v>
                </c:pt>
                <c:pt idx="742">
                  <c:v>8.3402471047974637E-4</c:v>
                </c:pt>
                <c:pt idx="743">
                  <c:v>8.3564760270976894E-4</c:v>
                </c:pt>
                <c:pt idx="744">
                  <c:v>8.3721908206510183E-4</c:v>
                </c:pt>
                <c:pt idx="745">
                  <c:v>8.387387041942087E-4</c:v>
                </c:pt>
                <c:pt idx="746">
                  <c:v>8.4020605255284405E-4</c:v>
                </c:pt>
                <c:pt idx="747">
                  <c:v>8.4162073841034476E-4</c:v>
                </c:pt>
                <c:pt idx="748">
                  <c:v>8.4298240083839485E-4</c:v>
                </c:pt>
                <c:pt idx="749">
                  <c:v>8.4429070668244036E-4</c:v>
                </c:pt>
                <c:pt idx="750">
                  <c:v>8.4554535051590174E-4</c:v>
                </c:pt>
                <c:pt idx="751">
                  <c:v>8.467460545774103E-4</c:v>
                </c:pt>
                <c:pt idx="752">
                  <c:v>8.4789256869121938E-4</c:v>
                </c:pt>
                <c:pt idx="753">
                  <c:v>8.4898467017104117E-4</c:v>
                </c:pt>
                <c:pt idx="754">
                  <c:v>8.5002216370751616E-4</c:v>
                </c:pt>
                <c:pt idx="755">
                  <c:v>8.5100488123951218E-4</c:v>
                </c:pt>
                <c:pt idx="756">
                  <c:v>8.5193268180955187E-4</c:v>
                </c:pt>
                <c:pt idx="757">
                  <c:v>8.5280545140357478E-4</c:v>
                </c:pt>
                <c:pt idx="758">
                  <c:v>8.5362310277530158E-4</c:v>
                </c:pt>
                <c:pt idx="759">
                  <c:v>8.5438557525547893E-4</c:v>
                </c:pt>
                <c:pt idx="760">
                  <c:v>8.5509283454625979E-4</c:v>
                </c:pt>
                <c:pt idx="761">
                  <c:v>8.5574487250104545E-4</c:v>
                </c:pt>
                <c:pt idx="762">
                  <c:v>8.5634170689003212E-4</c:v>
                </c:pt>
                <c:pt idx="763">
                  <c:v>8.5688338115179059E-4</c:v>
                </c:pt>
                <c:pt idx="764">
                  <c:v>8.5736996413120767E-4</c:v>
                </c:pt>
                <c:pt idx="765">
                  <c:v>8.5780154980404739E-4</c:v>
                </c:pt>
                <c:pt idx="766">
                  <c:v>8.5817825698853085E-4</c:v>
                </c:pt>
                <c:pt idx="767">
                  <c:v>8.5850022904419084E-4</c:v>
                </c:pt>
                <c:pt idx="768">
                  <c:v>8.5876763355839029E-4</c:v>
                </c:pt>
                <c:pt idx="769">
                  <c:v>8.58980662020832E-4</c:v>
                </c:pt>
                <c:pt idx="770">
                  <c:v>8.5913952948638581E-4</c:v>
                </c:pt>
                <c:pt idx="771">
                  <c:v>8.5924447422663171E-4</c:v>
                </c:pt>
                <c:pt idx="772">
                  <c:v>8.5929575737041914E-4</c:v>
                </c:pt>
                <c:pt idx="773">
                  <c:v>8.5929366253387608E-4</c:v>
                </c:pt>
                <c:pt idx="774">
                  <c:v>8.5923849544015918E-4</c:v>
                </c:pt>
                <c:pt idx="775">
                  <c:v>8.5913058352938155E-4</c:v>
                </c:pt>
                <c:pt idx="776">
                  <c:v>8.5897027555904165E-4</c:v>
                </c:pt>
                <c:pt idx="777">
                  <c:v>8.587579411953914E-4</c:v>
                </c:pt>
                <c:pt idx="778">
                  <c:v>8.5849397059605502E-4</c:v>
                </c:pt>
                <c:pt idx="779">
                  <c:v>8.5817877398432858E-4</c:v>
                </c:pt>
                <c:pt idx="780">
                  <c:v>8.5781278121555839E-4</c:v>
                </c:pt>
                <c:pt idx="781">
                  <c:v>8.5739644133592653E-4</c:v>
                </c:pt>
                <c:pt idx="782">
                  <c:v>8.5693022213409985E-4</c:v>
                </c:pt>
                <c:pt idx="783">
                  <c:v>8.5641460968610477E-4</c:v>
                </c:pt>
                <c:pt idx="784">
                  <c:v>8.5585010789380079E-4</c:v>
                </c:pt>
                <c:pt idx="785">
                  <c:v>8.5523723801739096E-4</c:v>
                </c:pt>
                <c:pt idx="786">
                  <c:v>8.5457653820233189E-4</c:v>
                </c:pt>
                <c:pt idx="787">
                  <c:v>8.5386856300103016E-4</c:v>
                </c:pt>
                <c:pt idx="788">
                  <c:v>8.53113882889763E-4</c:v>
                </c:pt>
                <c:pt idx="789">
                  <c:v>8.5231308378114472E-4</c:v>
                </c:pt>
                <c:pt idx="790">
                  <c:v>8.5146676653261987E-4</c:v>
                </c:pt>
                <c:pt idx="791">
                  <c:v>8.5057554645126901E-4</c:v>
                </c:pt>
                <c:pt idx="792">
                  <c:v>8.4964005279543581E-4</c:v>
                </c:pt>
                <c:pt idx="793">
                  <c:v>8.4866092827344509E-4</c:v>
                </c:pt>
                <c:pt idx="794">
                  <c:v>8.4763882853988671E-4</c:v>
                </c:pt>
                <c:pt idx="795">
                  <c:v>8.4657442168978737E-4</c:v>
                </c:pt>
                <c:pt idx="796">
                  <c:v>8.4546838775110666E-4</c:v>
                </c:pt>
                <c:pt idx="797">
                  <c:v>8.443214181758661E-4</c:v>
                </c:pt>
                <c:pt idx="798">
                  <c:v>8.4313421533036307E-4</c:v>
                </c:pt>
                <c:pt idx="799">
                  <c:v>8.4190749198476481E-4</c:v>
                </c:pt>
                <c:pt idx="800">
                  <c:v>8.4064197080249204E-4</c:v>
                </c:pt>
                <c:pt idx="801">
                  <c:v>8.3933838382977202E-4</c:v>
                </c:pt>
                <c:pt idx="802">
                  <c:v>8.3799747198564506E-4</c:v>
                </c:pt>
                <c:pt idx="803">
                  <c:v>8.3661998455288175E-4</c:v>
                </c:pt>
                <c:pt idx="804">
                  <c:v>8.35206678670044E-4</c:v>
                </c:pt>
                <c:pt idx="805">
                  <c:v>8.3375831882514378E-4</c:v>
                </c:pt>
                <c:pt idx="806">
                  <c:v>8.3227567635116295E-4</c:v>
                </c:pt>
                <c:pt idx="807">
                  <c:v>8.3075952892378447E-4</c:v>
                </c:pt>
                <c:pt idx="808">
                  <c:v>8.2921066006170282E-4</c:v>
                </c:pt>
                <c:pt idx="809">
                  <c:v>8.2762985862974605E-4</c:v>
                </c:pt>
                <c:pt idx="810">
                  <c:v>8.2601791834523792E-4</c:v>
                </c:pt>
                <c:pt idx="811">
                  <c:v>8.2437563728781705E-4</c:v>
                </c:pt>
                <c:pt idx="812">
                  <c:v>8.2270381741304972E-4</c:v>
                </c:pt>
                <c:pt idx="813">
                  <c:v>8.2100326407014699E-4</c:v>
                </c:pt>
                <c:pt idx="814">
                  <c:v>8.1927478552403779E-4</c:v>
                </c:pt>
                <c:pt idx="815">
                  <c:v>8.1751919248213641E-4</c:v>
                </c:pt>
                <c:pt idx="816">
                  <c:v>8.1573729762600021E-4</c:v>
                </c:pt>
                <c:pt idx="817">
                  <c:v>8.1392991514822621E-4</c:v>
                </c:pt>
                <c:pt idx="818">
                  <c:v>8.1209786029478356E-4</c:v>
                </c:pt>
                <c:pt idx="819">
                  <c:v>8.10241948913085E-4</c:v>
                </c:pt>
                <c:pt idx="820">
                  <c:v>8.0836299700599878E-4</c:v>
                </c:pt>
                <c:pt idx="821">
                  <c:v>8.0646182029205462E-4</c:v>
                </c:pt>
                <c:pt idx="822">
                  <c:v>8.0453923377209885E-4</c:v>
                </c:pt>
                <c:pt idx="823">
                  <c:v>8.0259605130257822E-4</c:v>
                </c:pt>
                <c:pt idx="824">
                  <c:v>8.0063308517567796E-4</c:v>
                </c:pt>
                <c:pt idx="825">
                  <c:v>7.9865114570655245E-4</c:v>
                </c:pt>
                <c:pt idx="826">
                  <c:v>7.9665104082777801E-4</c:v>
                </c:pt>
                <c:pt idx="827">
                  <c:v>7.946335756913056E-4</c:v>
                </c:pt>
                <c:pt idx="828">
                  <c:v>7.9259955227798805E-4</c:v>
                </c:pt>
                <c:pt idx="829">
                  <c:v>7.9054976901497343E-4</c:v>
                </c:pt>
                <c:pt idx="830">
                  <c:v>7.8848502040099883E-4</c:v>
                </c:pt>
                <c:pt idx="831">
                  <c:v>7.8640609663986204E-4</c:v>
                </c:pt>
                <c:pt idx="832">
                  <c:v>7.8431378328212766E-4</c:v>
                </c:pt>
                <c:pt idx="833">
                  <c:v>7.8220886087524354E-4</c:v>
                </c:pt>
                <c:pt idx="834">
                  <c:v>7.8009210462221207E-4</c:v>
                </c:pt>
                <c:pt idx="835">
                  <c:v>7.7796428404888881E-4</c:v>
                </c:pt>
                <c:pt idx="836">
                  <c:v>7.758261626800737E-4</c:v>
                </c:pt>
                <c:pt idx="837">
                  <c:v>7.7367849772446882E-4</c:v>
                </c:pt>
                <c:pt idx="838">
                  <c:v>7.7152203976859268E-4</c:v>
                </c:pt>
                <c:pt idx="839">
                  <c:v>7.6935753247977298E-4</c:v>
                </c:pt>
                <c:pt idx="840">
                  <c:v>7.6718571231826241E-4</c:v>
                </c:pt>
                <c:pt idx="841">
                  <c:v>7.6500730825855676E-4</c:v>
                </c:pt>
                <c:pt idx="842">
                  <c:v>7.6282304151999083E-4</c:v>
                </c:pt>
                <c:pt idx="843">
                  <c:v>7.606336253066445E-4</c:v>
                </c:pt>
                <c:pt idx="844">
                  <c:v>7.5843976455663683E-4</c:v>
                </c:pt>
                <c:pt idx="845">
                  <c:v>7.5624215570080388E-4</c:v>
                </c:pt>
                <c:pt idx="846">
                  <c:v>7.5404148643083712E-4</c:v>
                </c:pt>
                <c:pt idx="847">
                  <c:v>7.5183843547685023E-4</c:v>
                </c:pt>
                <c:pt idx="848">
                  <c:v>7.4963367239444881E-4</c:v>
                </c:pt>
                <c:pt idx="849">
                  <c:v>7.4742785736126407E-4</c:v>
                </c:pt>
                <c:pt idx="850">
                  <c:v>7.4522164098296377E-4</c:v>
                </c:pt>
                <c:pt idx="851">
                  <c:v>7.4301566410874117E-4</c:v>
                </c:pt>
                <c:pt idx="852">
                  <c:v>7.4081055765625034E-4</c:v>
                </c:pt>
                <c:pt idx="853">
                  <c:v>7.3860694244598036E-4</c:v>
                </c:pt>
                <c:pt idx="854">
                  <c:v>7.3640542904501662E-4</c:v>
                </c:pt>
                <c:pt idx="855">
                  <c:v>7.3420661762018107E-4</c:v>
                </c:pt>
                <c:pt idx="856">
                  <c:v>7.3201109780049066E-4</c:v>
                </c:pt>
                <c:pt idx="857">
                  <c:v>7.2981944854886075E-4</c:v>
                </c:pt>
                <c:pt idx="858">
                  <c:v>7.2763223804305768E-4</c:v>
                </c:pt>
                <c:pt idx="859">
                  <c:v>7.2545002356576001E-4</c:v>
                </c:pt>
                <c:pt idx="860">
                  <c:v>7.2327335140373442E-4</c:v>
                </c:pt>
                <c:pt idx="861">
                  <c:v>7.2110275675597326E-4</c:v>
                </c:pt>
                <c:pt idx="862">
                  <c:v>7.1893876365079008E-4</c:v>
                </c:pt>
                <c:pt idx="863">
                  <c:v>7.1678188487171431E-4</c:v>
                </c:pt>
                <c:pt idx="864">
                  <c:v>7.1463262189213998E-4</c:v>
                </c:pt>
                <c:pt idx="865">
                  <c:v>7.1249146481862E-4</c:v>
                </c:pt>
                <c:pt idx="866">
                  <c:v>7.1035889234266538E-4</c:v>
                </c:pt>
                <c:pt idx="867">
                  <c:v>7.0823537170100091E-4</c:v>
                </c:pt>
                <c:pt idx="868">
                  <c:v>7.0612135864412534E-4</c:v>
                </c:pt>
                <c:pt idx="869">
                  <c:v>7.0401729741304377E-4</c:v>
                </c:pt>
                <c:pt idx="870">
                  <c:v>7.0192362072408804E-4</c:v>
                </c:pt>
                <c:pt idx="871">
                  <c:v>6.9984074976167329E-4</c:v>
                </c:pt>
                <c:pt idx="872">
                  <c:v>6.9776909417886565E-4</c:v>
                </c:pt>
                <c:pt idx="873">
                  <c:v>6.9570905210560897E-4</c:v>
                </c:pt>
                <c:pt idx="874">
                  <c:v>6.9366101016450556E-4</c:v>
                </c:pt>
                <c:pt idx="875">
                  <c:v>6.9162534349396479E-4</c:v>
                </c:pt>
                <c:pt idx="876">
                  <c:v>6.8960241577860934E-4</c:v>
                </c:pt>
                <c:pt idx="877">
                  <c:v>6.8759257928676862E-4</c:v>
                </c:pt>
                <c:pt idx="878">
                  <c:v>6.8559617491490983E-4</c:v>
                </c:pt>
                <c:pt idx="879">
                  <c:v>6.8361353223885869E-4</c:v>
                </c:pt>
                <c:pt idx="880">
                  <c:v>6.8164496957163622E-4</c:v>
                </c:pt>
                <c:pt idx="881">
                  <c:v>6.7969079402776524E-4</c:v>
                </c:pt>
                <c:pt idx="882">
                  <c:v>6.7775130159387464E-4</c:v>
                </c:pt>
                <c:pt idx="883">
                  <c:v>6.7582677720544131E-4</c:v>
                </c:pt>
                <c:pt idx="884">
                  <c:v>6.7391749482949542E-4</c:v>
                </c:pt>
                <c:pt idx="885">
                  <c:v>6.7202371755313399E-4</c:v>
                </c:pt>
                <c:pt idx="886">
                  <c:v>6.7014569767764225E-4</c:v>
                </c:pt>
                <c:pt idx="887">
                  <c:v>6.6828367681810046E-4</c:v>
                </c:pt>
                <c:pt idx="888">
                  <c:v>6.6643788600823897E-4</c:v>
                </c:pt>
                <c:pt idx="889">
                  <c:v>6.6460854581043712E-4</c:v>
                </c:pt>
                <c:pt idx="890">
                  <c:v>6.6279586643063089E-4</c:v>
                </c:pt>
                <c:pt idx="891">
                  <c:v>6.6100004783799129E-4</c:v>
                </c:pt>
                <c:pt idx="892">
                  <c:v>6.5922127988918028E-4</c:v>
                </c:pt>
                <c:pt idx="893">
                  <c:v>6.5745974245701687E-4</c:v>
                </c:pt>
                <c:pt idx="894">
                  <c:v>6.5571560556337068E-4</c:v>
                </c:pt>
                <c:pt idx="895">
                  <c:v>6.5398902951611221E-4</c:v>
                </c:pt>
                <c:pt idx="896">
                  <c:v>6.5228016504993735E-4</c:v>
                </c:pt>
                <c:pt idx="897">
                  <c:v>6.5058915347089748E-4</c:v>
                </c:pt>
                <c:pt idx="898">
                  <c:v>6.4891612680445629E-4</c:v>
                </c:pt>
                <c:pt idx="899">
                  <c:v>6.4726120794689657E-4</c:v>
                </c:pt>
                <c:pt idx="900">
                  <c:v>6.4562451081990918E-4</c:v>
                </c:pt>
                <c:pt idx="901">
                  <c:v>6.4400614052818764E-4</c:v>
                </c:pt>
                <c:pt idx="902">
                  <c:v>6.4240619351985746E-4</c:v>
                </c:pt>
                <c:pt idx="903">
                  <c:v>6.4082475774957014E-4</c:v>
                </c:pt>
                <c:pt idx="904">
                  <c:v>6.3926191284409384E-4</c:v>
                </c:pt>
                <c:pt idx="905">
                  <c:v>6.3771773027023284E-4</c:v>
                </c:pt>
                <c:pt idx="906">
                  <c:v>6.3619227350490823E-4</c:v>
                </c:pt>
                <c:pt idx="907">
                  <c:v>6.3468559820724065E-4</c:v>
                </c:pt>
                <c:pt idx="908">
                  <c:v>6.3319775239246848E-4</c:v>
                </c:pt>
                <c:pt idx="909">
                  <c:v>6.3172877660754414E-4</c:v>
                </c:pt>
                <c:pt idx="910">
                  <c:v>6.3027870410824909E-4</c:v>
                </c:pt>
                <c:pt idx="911">
                  <c:v>6.2884756103767268E-4</c:v>
                </c:pt>
                <c:pt idx="912">
                  <c:v>6.2743536660590316E-4</c:v>
                </c:pt>
                <c:pt idx="913">
                  <c:v>6.2604213327077619E-4</c:v>
                </c:pt>
                <c:pt idx="914">
                  <c:v>6.2466786691953581E-4</c:v>
                </c:pt>
                <c:pt idx="915">
                  <c:v>6.2331256705126055E-4</c:v>
                </c:pt>
                <c:pt idx="916">
                  <c:v>6.2197622695991288E-4</c:v>
                </c:pt>
                <c:pt idx="917">
                  <c:v>6.206588339178683E-4</c:v>
                </c:pt>
                <c:pt idx="918">
                  <c:v>6.1936036935979081E-4</c:v>
                </c:pt>
                <c:pt idx="919">
                  <c:v>6.1808080906671729E-4</c:v>
                </c:pt>
                <c:pt idx="920">
                  <c:v>6.1682012335022144E-4</c:v>
                </c:pt>
                <c:pt idx="921">
                  <c:v>6.1557827723652332E-4</c:v>
                </c:pt>
                <c:pt idx="922">
                  <c:v>6.1435523065042565E-4</c:v>
                </c:pt>
                <c:pt idx="923">
                  <c:v>6.1315093859895054E-4</c:v>
                </c:pt>
                <c:pt idx="924">
                  <c:v>6.1196535135455625E-4</c:v>
                </c:pt>
                <c:pt idx="925">
                  <c:v>6.107984146378197E-4</c:v>
                </c:pt>
                <c:pt idx="926">
                  <c:v>6.0965006979947273E-4</c:v>
                </c:pt>
                <c:pt idx="927">
                  <c:v>6.0852025400167818E-4</c:v>
                </c:pt>
                <c:pt idx="928">
                  <c:v>6.074089003984428E-4</c:v>
                </c:pt>
                <c:pt idx="929">
                  <c:v>6.0631593831506232E-4</c:v>
                </c:pt>
                <c:pt idx="930">
                  <c:v>6.0524129342650029E-4</c:v>
                </c:pt>
                <c:pt idx="931">
                  <c:v>6.0418488793459934E-4</c:v>
                </c:pt>
                <c:pt idx="932">
                  <c:v>6.0314664074403784E-4</c:v>
                </c:pt>
                <c:pt idx="933">
                  <c:v>6.0212646763693745E-4</c:v>
                </c:pt>
                <c:pt idx="934">
                  <c:v>6.0112428144603583E-4</c:v>
                </c:pt>
                <c:pt idx="935">
                  <c:v>6.001399922263411E-4</c:v>
                </c:pt>
                <c:pt idx="936">
                  <c:v>5.9917350742518828E-4</c:v>
                </c:pt>
                <c:pt idx="937">
                  <c:v>5.9822473205062114E-4</c:v>
                </c:pt>
                <c:pt idx="938">
                  <c:v>5.9729356883802252E-4</c:v>
                </c:pt>
                <c:pt idx="939">
                  <c:v>5.9637991841492697E-4</c:v>
                </c:pt>
                <c:pt idx="940">
                  <c:v>5.9548367946394632E-4</c:v>
                </c:pt>
                <c:pt idx="941">
                  <c:v>5.9460474888374396E-4</c:v>
                </c:pt>
                <c:pt idx="942">
                  <c:v>5.937430219479957E-4</c:v>
                </c:pt>
                <c:pt idx="943">
                  <c:v>5.9289839246228187E-4</c:v>
                </c:pt>
                <c:pt idx="944">
                  <c:v>5.920707529188541E-4</c:v>
                </c:pt>
                <c:pt idx="945">
                  <c:v>5.9125999464922508E-4</c:v>
                </c:pt>
                <c:pt idx="946">
                  <c:v>5.904660079745314E-4</c:v>
                </c:pt>
                <c:pt idx="947">
                  <c:v>5.8968868235362488E-4</c:v>
                </c:pt>
                <c:pt idx="948">
                  <c:v>5.8892790652884932E-4</c:v>
                </c:pt>
                <c:pt idx="949">
                  <c:v>5.8818356866945933E-4</c:v>
                </c:pt>
                <c:pt idx="950">
                  <c:v>5.8745555651264724E-4</c:v>
                </c:pt>
                <c:pt idx="951">
                  <c:v>5.8674375750214025E-4</c:v>
                </c:pt>
                <c:pt idx="952">
                  <c:v>5.860480589243368E-4</c:v>
                </c:pt>
                <c:pt idx="953">
                  <c:v>5.8536834804195003E-4</c:v>
                </c:pt>
                <c:pt idx="954">
                  <c:v>5.8470451222513429E-4</c:v>
                </c:pt>
                <c:pt idx="955">
                  <c:v>5.8405643908006637E-4</c:v>
                </c:pt>
                <c:pt idx="956">
                  <c:v>5.834240165749591E-4</c:v>
                </c:pt>
                <c:pt idx="957">
                  <c:v>5.8280713316348834E-4</c:v>
                </c:pt>
                <c:pt idx="958">
                  <c:v>5.8220567790561264E-4</c:v>
                </c:pt>
                <c:pt idx="959">
                  <c:v>5.8161954058577158E-4</c:v>
                </c:pt>
                <c:pt idx="960">
                  <c:v>5.8104861182844492E-4</c:v>
                </c:pt>
                <c:pt idx="961">
                  <c:v>5.8049278321106387E-4</c:v>
                </c:pt>
                <c:pt idx="962">
                  <c:v>5.7995194737426085E-4</c:v>
                </c:pt>
                <c:pt idx="963">
                  <c:v>5.7942599812945078E-4</c:v>
                </c:pt>
                <c:pt idx="964">
                  <c:v>5.7891483056373458E-4</c:v>
                </c:pt>
                <c:pt idx="965">
                  <c:v>5.7841834114212109E-4</c:v>
                </c:pt>
                <c:pt idx="966">
                  <c:v>5.7793642780706324E-4</c:v>
                </c:pt>
                <c:pt idx="967">
                  <c:v>5.7746899007530259E-4</c:v>
                </c:pt>
                <c:pt idx="968">
                  <c:v>5.770159291320255E-4</c:v>
                </c:pt>
                <c:pt idx="969">
                  <c:v>5.7657714792232662E-4</c:v>
                </c:pt>
                <c:pt idx="970">
                  <c:v>5.7615255123998391E-4</c:v>
                </c:pt>
                <c:pt idx="971">
                  <c:v>5.7574204581354368E-4</c:v>
                </c:pt>
                <c:pt idx="972">
                  <c:v>5.7534554038972266E-4</c:v>
                </c:pt>
                <c:pt idx="973">
                  <c:v>5.7496294581412834E-4</c:v>
                </c:pt>
                <c:pt idx="974">
                  <c:v>5.7459417510930194E-4</c:v>
                </c:pt>
                <c:pt idx="975">
                  <c:v>5.7423914355009319E-4</c:v>
                </c:pt>
                <c:pt idx="976">
                  <c:v>5.7389776873636848E-4</c:v>
                </c:pt>
                <c:pt idx="977">
                  <c:v>5.7356997066306285E-4</c:v>
                </c:pt>
                <c:pt idx="978">
                  <c:v>5.7325567178758048E-4</c:v>
                </c:pt>
                <c:pt idx="979">
                  <c:v>5.729547970945544E-4</c:v>
                </c:pt>
                <c:pt idx="980">
                  <c:v>5.7266727415797043E-4</c:v>
                </c:pt>
                <c:pt idx="981">
                  <c:v>5.7239303320066567E-4</c:v>
                </c:pt>
                <c:pt idx="982">
                  <c:v>5.7213200715121066E-4</c:v>
                </c:pt>
                <c:pt idx="983">
                  <c:v>5.7188413169818224E-4</c:v>
                </c:pt>
                <c:pt idx="984">
                  <c:v>5.7164934534183816E-4</c:v>
                </c:pt>
                <c:pt idx="985">
                  <c:v>5.7142758944320031E-4</c:v>
                </c:pt>
                <c:pt idx="986">
                  <c:v>5.7121880827055733E-4</c:v>
                </c:pt>
                <c:pt idx="987">
                  <c:v>5.7102294904339511E-4</c:v>
                </c:pt>
                <c:pt idx="988">
                  <c:v>5.7083996197376233E-4</c:v>
                </c:pt>
                <c:pt idx="989">
                  <c:v>5.706698003050824E-4</c:v>
                </c:pt>
                <c:pt idx="990">
                  <c:v>5.705124203484169E-4</c:v>
                </c:pt>
                <c:pt idx="991">
                  <c:v>5.7036778151619205E-4</c:v>
                </c:pt>
                <c:pt idx="992">
                  <c:v>5.7023584635339144E-4</c:v>
                </c:pt>
                <c:pt idx="993">
                  <c:v>5.7011658056622754E-4</c:v>
                </c:pt>
                <c:pt idx="994">
                  <c:v>5.700099530482934E-4</c:v>
                </c:pt>
                <c:pt idx="995">
                  <c:v>5.6991593590420575E-4</c:v>
                </c:pt>
                <c:pt idx="996">
                  <c:v>5.6983450447074151E-4</c:v>
                </c:pt>
                <c:pt idx="997">
                  <c:v>5.6976563733547548E-4</c:v>
                </c:pt>
                <c:pt idx="998">
                  <c:v>5.6970931635292319E-4</c:v>
                </c:pt>
                <c:pt idx="999">
                  <c:v>5.6966552665819222E-4</c:v>
                </c:pt>
                <c:pt idx="1000">
                  <c:v>5.6963425667814788E-4</c:v>
                </c:pt>
              </c:numCache>
            </c:numRef>
          </c:yVal>
          <c:smooth val="1"/>
        </c:ser>
        <c:axId val="113875200"/>
        <c:axId val="113960064"/>
      </c:scatterChart>
      <c:valAx>
        <c:axId val="113875200"/>
        <c:scaling>
          <c:orientation val="minMax"/>
          <c:max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x(nm)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13960064"/>
        <c:crosses val="autoZero"/>
        <c:crossBetween val="midCat"/>
      </c:valAx>
      <c:valAx>
        <c:axId val="113960064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Energy(eV)</a:t>
                </a:r>
                <a:endParaRPr lang="ko-KR" altLang="ko-KR" sz="1800" b="1" i="0" baseline="0"/>
              </a:p>
            </c:rich>
          </c:tx>
          <c:layout/>
        </c:title>
        <c:numFmt formatCode="0.00E+00" sourceLinked="1"/>
        <c:majorTickMark val="none"/>
        <c:tickLblPos val="nextTo"/>
        <c:crossAx val="11387520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/>
              <a:t>Finite potential well</a:t>
            </a:r>
            <a:endParaRPr lang="ko-KR" altLang="ko-KR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Perturbation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8.2000000000000011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32.300000000000004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32.800000000000004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33.300000000000004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33.800000000000004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34.300000000000004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34.800000000000004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35.300000000000004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35.800000000000004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36.300000000000004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36.800000000000004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37.300000000000004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37.800000000000004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38.300000000000004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38.800000000000004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39.300000000000004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39.800000000000004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40.300000000000004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40.800000000000004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Sheet1!$D$2:$D$1002</c:f>
              <c:numCache>
                <c:formatCode>0.00E+00</c:formatCode>
                <c:ptCount val="1001"/>
                <c:pt idx="0">
                  <c:v>1.00000004749745E-3</c:v>
                </c:pt>
                <c:pt idx="1">
                  <c:v>1.00000004749745E-3</c:v>
                </c:pt>
                <c:pt idx="2">
                  <c:v>1.00000004749745E-3</c:v>
                </c:pt>
                <c:pt idx="3">
                  <c:v>1.00000004749745E-3</c:v>
                </c:pt>
                <c:pt idx="4">
                  <c:v>1.00000004749745E-3</c:v>
                </c:pt>
                <c:pt idx="5">
                  <c:v>1.00000004749745E-3</c:v>
                </c:pt>
                <c:pt idx="6">
                  <c:v>1.00000004749745E-3</c:v>
                </c:pt>
                <c:pt idx="7">
                  <c:v>1.00000004749745E-3</c:v>
                </c:pt>
                <c:pt idx="8">
                  <c:v>1.00000004749745E-3</c:v>
                </c:pt>
                <c:pt idx="9">
                  <c:v>1.00000004749745E-3</c:v>
                </c:pt>
                <c:pt idx="10">
                  <c:v>1.00000004749745E-3</c:v>
                </c:pt>
                <c:pt idx="11">
                  <c:v>1.00000004749745E-3</c:v>
                </c:pt>
                <c:pt idx="12">
                  <c:v>1.00000004749745E-3</c:v>
                </c:pt>
                <c:pt idx="13">
                  <c:v>1.00000004749745E-3</c:v>
                </c:pt>
                <c:pt idx="14">
                  <c:v>1.00000004749745E-3</c:v>
                </c:pt>
                <c:pt idx="15">
                  <c:v>1.00000004749745E-3</c:v>
                </c:pt>
                <c:pt idx="16">
                  <c:v>1.00000004749745E-3</c:v>
                </c:pt>
                <c:pt idx="17">
                  <c:v>1.00000004749745E-3</c:v>
                </c:pt>
                <c:pt idx="18">
                  <c:v>1.00000004749745E-3</c:v>
                </c:pt>
                <c:pt idx="19">
                  <c:v>1.00000004749745E-3</c:v>
                </c:pt>
                <c:pt idx="20">
                  <c:v>1.00000004749745E-3</c:v>
                </c:pt>
                <c:pt idx="21">
                  <c:v>1.00000004749745E-3</c:v>
                </c:pt>
                <c:pt idx="22">
                  <c:v>1.00000004749745E-3</c:v>
                </c:pt>
                <c:pt idx="23">
                  <c:v>1.00000004749745E-3</c:v>
                </c:pt>
                <c:pt idx="24">
                  <c:v>1.00000004749745E-3</c:v>
                </c:pt>
                <c:pt idx="25">
                  <c:v>1.00000004749745E-3</c:v>
                </c:pt>
                <c:pt idx="26">
                  <c:v>1.00000004749745E-3</c:v>
                </c:pt>
                <c:pt idx="27">
                  <c:v>1.00000004749745E-3</c:v>
                </c:pt>
                <c:pt idx="28">
                  <c:v>1.00000004749745E-3</c:v>
                </c:pt>
                <c:pt idx="29">
                  <c:v>1.00000004749745E-3</c:v>
                </c:pt>
                <c:pt idx="30">
                  <c:v>1.00000004749745E-3</c:v>
                </c:pt>
                <c:pt idx="31">
                  <c:v>1.00000004749745E-3</c:v>
                </c:pt>
                <c:pt idx="32">
                  <c:v>1.00000004749745E-3</c:v>
                </c:pt>
                <c:pt idx="33">
                  <c:v>1.00000004749745E-3</c:v>
                </c:pt>
                <c:pt idx="34">
                  <c:v>1.00000004749745E-3</c:v>
                </c:pt>
                <c:pt idx="35">
                  <c:v>1.00000004749745E-3</c:v>
                </c:pt>
                <c:pt idx="36">
                  <c:v>1.00000004749745E-3</c:v>
                </c:pt>
                <c:pt idx="37">
                  <c:v>1.00000004749745E-3</c:v>
                </c:pt>
                <c:pt idx="38">
                  <c:v>1.00000004749745E-3</c:v>
                </c:pt>
                <c:pt idx="39">
                  <c:v>1.00000004749745E-3</c:v>
                </c:pt>
                <c:pt idx="40">
                  <c:v>1.00000004749745E-3</c:v>
                </c:pt>
                <c:pt idx="41">
                  <c:v>1.00000004749745E-3</c:v>
                </c:pt>
                <c:pt idx="42">
                  <c:v>1.00000004749745E-3</c:v>
                </c:pt>
                <c:pt idx="43">
                  <c:v>1.00000004749745E-3</c:v>
                </c:pt>
                <c:pt idx="44">
                  <c:v>1.00000004749745E-3</c:v>
                </c:pt>
                <c:pt idx="45">
                  <c:v>1.00000004749745E-3</c:v>
                </c:pt>
                <c:pt idx="46">
                  <c:v>1.00000004749745E-3</c:v>
                </c:pt>
                <c:pt idx="47">
                  <c:v>1.00000004749745E-3</c:v>
                </c:pt>
                <c:pt idx="48">
                  <c:v>1.00000004749745E-3</c:v>
                </c:pt>
                <c:pt idx="49">
                  <c:v>1.00000004749745E-3</c:v>
                </c:pt>
                <c:pt idx="50">
                  <c:v>1.00000004749745E-3</c:v>
                </c:pt>
                <c:pt idx="51">
                  <c:v>1.00000004749745E-3</c:v>
                </c:pt>
                <c:pt idx="52">
                  <c:v>1.00000004749745E-3</c:v>
                </c:pt>
                <c:pt idx="53">
                  <c:v>1.00000004749745E-3</c:v>
                </c:pt>
                <c:pt idx="54">
                  <c:v>1.00000004749745E-3</c:v>
                </c:pt>
                <c:pt idx="55">
                  <c:v>1.00000004749745E-3</c:v>
                </c:pt>
                <c:pt idx="56">
                  <c:v>1.00000004749745E-3</c:v>
                </c:pt>
                <c:pt idx="57">
                  <c:v>1.00000004749745E-3</c:v>
                </c:pt>
                <c:pt idx="58">
                  <c:v>1.00000004749745E-3</c:v>
                </c:pt>
                <c:pt idx="59">
                  <c:v>1.00000004749745E-3</c:v>
                </c:pt>
                <c:pt idx="60">
                  <c:v>1.00000004749745E-3</c:v>
                </c:pt>
                <c:pt idx="61">
                  <c:v>1.00000004749745E-3</c:v>
                </c:pt>
                <c:pt idx="62">
                  <c:v>1.00000004749745E-3</c:v>
                </c:pt>
                <c:pt idx="63">
                  <c:v>1.00000004749745E-3</c:v>
                </c:pt>
                <c:pt idx="64">
                  <c:v>1.00000004749745E-3</c:v>
                </c:pt>
                <c:pt idx="65">
                  <c:v>1.00000004749745E-3</c:v>
                </c:pt>
                <c:pt idx="66">
                  <c:v>1.00000004749745E-3</c:v>
                </c:pt>
                <c:pt idx="67">
                  <c:v>1.00000004749745E-3</c:v>
                </c:pt>
                <c:pt idx="68">
                  <c:v>1.00000004749745E-3</c:v>
                </c:pt>
                <c:pt idx="69">
                  <c:v>1.00000004749745E-3</c:v>
                </c:pt>
                <c:pt idx="70">
                  <c:v>1.00000004749745E-3</c:v>
                </c:pt>
                <c:pt idx="71">
                  <c:v>1.00000004749745E-3</c:v>
                </c:pt>
                <c:pt idx="72">
                  <c:v>1.00000004749745E-3</c:v>
                </c:pt>
                <c:pt idx="73">
                  <c:v>1.00000004749745E-3</c:v>
                </c:pt>
                <c:pt idx="74">
                  <c:v>1.00000004749745E-3</c:v>
                </c:pt>
                <c:pt idx="75">
                  <c:v>1.00000004749745E-3</c:v>
                </c:pt>
                <c:pt idx="76">
                  <c:v>1.00000004749745E-3</c:v>
                </c:pt>
                <c:pt idx="77">
                  <c:v>1.00000004749745E-3</c:v>
                </c:pt>
                <c:pt idx="78">
                  <c:v>1.00000004749745E-3</c:v>
                </c:pt>
                <c:pt idx="79">
                  <c:v>1.00000004749745E-3</c:v>
                </c:pt>
                <c:pt idx="80">
                  <c:v>1.00000004749745E-3</c:v>
                </c:pt>
                <c:pt idx="81">
                  <c:v>1.00000004749745E-3</c:v>
                </c:pt>
                <c:pt idx="82">
                  <c:v>1.00000004749745E-3</c:v>
                </c:pt>
                <c:pt idx="83">
                  <c:v>1.00000004749745E-3</c:v>
                </c:pt>
                <c:pt idx="84">
                  <c:v>1.00000004749745E-3</c:v>
                </c:pt>
                <c:pt idx="85">
                  <c:v>1.00000004749745E-3</c:v>
                </c:pt>
                <c:pt idx="86">
                  <c:v>1.00000004749745E-3</c:v>
                </c:pt>
                <c:pt idx="87">
                  <c:v>1.00000004749745E-3</c:v>
                </c:pt>
                <c:pt idx="88">
                  <c:v>1.00000004749745E-3</c:v>
                </c:pt>
                <c:pt idx="89">
                  <c:v>1.00000004749745E-3</c:v>
                </c:pt>
                <c:pt idx="90">
                  <c:v>1.00000004749745E-3</c:v>
                </c:pt>
                <c:pt idx="91">
                  <c:v>1.00000004749745E-3</c:v>
                </c:pt>
                <c:pt idx="92">
                  <c:v>1.00000004749745E-3</c:v>
                </c:pt>
                <c:pt idx="93">
                  <c:v>1.00000004749745E-3</c:v>
                </c:pt>
                <c:pt idx="94">
                  <c:v>1.00000004749745E-3</c:v>
                </c:pt>
                <c:pt idx="95">
                  <c:v>1.00000004749745E-3</c:v>
                </c:pt>
                <c:pt idx="96">
                  <c:v>1.00000004749745E-3</c:v>
                </c:pt>
                <c:pt idx="97">
                  <c:v>1.00000004749745E-3</c:v>
                </c:pt>
                <c:pt idx="98">
                  <c:v>1.00000004749745E-3</c:v>
                </c:pt>
                <c:pt idx="99">
                  <c:v>1.00000004749745E-3</c:v>
                </c:pt>
                <c:pt idx="100">
                  <c:v>1.00000004749745E-3</c:v>
                </c:pt>
                <c:pt idx="101">
                  <c:v>1.00000004749745E-3</c:v>
                </c:pt>
                <c:pt idx="102">
                  <c:v>1.00000004749745E-3</c:v>
                </c:pt>
                <c:pt idx="103">
                  <c:v>1.00000004749745E-3</c:v>
                </c:pt>
                <c:pt idx="104">
                  <c:v>1.00000004749745E-3</c:v>
                </c:pt>
                <c:pt idx="105">
                  <c:v>1.00000004749745E-3</c:v>
                </c:pt>
                <c:pt idx="106">
                  <c:v>1.00000004749745E-3</c:v>
                </c:pt>
                <c:pt idx="107">
                  <c:v>1.00000004749745E-3</c:v>
                </c:pt>
                <c:pt idx="108">
                  <c:v>1.00000004749745E-3</c:v>
                </c:pt>
                <c:pt idx="109">
                  <c:v>1.00000004749745E-3</c:v>
                </c:pt>
                <c:pt idx="110">
                  <c:v>1.00000004749745E-3</c:v>
                </c:pt>
                <c:pt idx="111">
                  <c:v>1.00000004749745E-3</c:v>
                </c:pt>
                <c:pt idx="112">
                  <c:v>1.00000004749745E-3</c:v>
                </c:pt>
                <c:pt idx="113">
                  <c:v>1.00000004749745E-3</c:v>
                </c:pt>
                <c:pt idx="114">
                  <c:v>1.00000004749745E-3</c:v>
                </c:pt>
                <c:pt idx="115">
                  <c:v>1.00000004749745E-3</c:v>
                </c:pt>
                <c:pt idx="116">
                  <c:v>1.00000004749745E-3</c:v>
                </c:pt>
                <c:pt idx="117">
                  <c:v>1.00000004749745E-3</c:v>
                </c:pt>
                <c:pt idx="118">
                  <c:v>1.00000004749745E-3</c:v>
                </c:pt>
                <c:pt idx="119">
                  <c:v>1.00000004749745E-3</c:v>
                </c:pt>
                <c:pt idx="120">
                  <c:v>1.00000004749745E-3</c:v>
                </c:pt>
                <c:pt idx="121">
                  <c:v>1.00000004749745E-3</c:v>
                </c:pt>
                <c:pt idx="122">
                  <c:v>1.00000004749745E-3</c:v>
                </c:pt>
                <c:pt idx="123">
                  <c:v>1.00000004749745E-3</c:v>
                </c:pt>
                <c:pt idx="124">
                  <c:v>1.00000004749745E-3</c:v>
                </c:pt>
                <c:pt idx="125">
                  <c:v>1.00000004749745E-3</c:v>
                </c:pt>
                <c:pt idx="126">
                  <c:v>1.00000004749745E-3</c:v>
                </c:pt>
                <c:pt idx="127">
                  <c:v>1.00000004749745E-3</c:v>
                </c:pt>
                <c:pt idx="128">
                  <c:v>1.00000004749745E-3</c:v>
                </c:pt>
                <c:pt idx="129">
                  <c:v>1.00000004749745E-3</c:v>
                </c:pt>
                <c:pt idx="130">
                  <c:v>1.00000004749745E-3</c:v>
                </c:pt>
                <c:pt idx="131">
                  <c:v>1.00000004749745E-3</c:v>
                </c:pt>
                <c:pt idx="132">
                  <c:v>1.00000004749745E-3</c:v>
                </c:pt>
                <c:pt idx="133">
                  <c:v>1.00000004749745E-3</c:v>
                </c:pt>
                <c:pt idx="134">
                  <c:v>1.00000004749745E-3</c:v>
                </c:pt>
                <c:pt idx="135">
                  <c:v>1.00000004749745E-3</c:v>
                </c:pt>
                <c:pt idx="136">
                  <c:v>1.00000004749745E-3</c:v>
                </c:pt>
                <c:pt idx="137">
                  <c:v>1.00000004749745E-3</c:v>
                </c:pt>
                <c:pt idx="138">
                  <c:v>1.00000004749745E-3</c:v>
                </c:pt>
                <c:pt idx="139">
                  <c:v>1.00000004749745E-3</c:v>
                </c:pt>
                <c:pt idx="140">
                  <c:v>1.00000004749745E-3</c:v>
                </c:pt>
                <c:pt idx="141">
                  <c:v>1.00000004749745E-3</c:v>
                </c:pt>
                <c:pt idx="142">
                  <c:v>1.00000004749745E-3</c:v>
                </c:pt>
                <c:pt idx="143">
                  <c:v>1.00000004749745E-3</c:v>
                </c:pt>
                <c:pt idx="144">
                  <c:v>1.00000004749745E-3</c:v>
                </c:pt>
                <c:pt idx="145">
                  <c:v>1.00000004749745E-3</c:v>
                </c:pt>
                <c:pt idx="146">
                  <c:v>1.00000004749745E-3</c:v>
                </c:pt>
                <c:pt idx="147">
                  <c:v>1.00000004749745E-3</c:v>
                </c:pt>
                <c:pt idx="148">
                  <c:v>1.00000004749745E-3</c:v>
                </c:pt>
                <c:pt idx="149">
                  <c:v>1.00000004749745E-3</c:v>
                </c:pt>
                <c:pt idx="150">
                  <c:v>1.00000004749745E-3</c:v>
                </c:pt>
                <c:pt idx="151">
                  <c:v>1.00000004749745E-3</c:v>
                </c:pt>
                <c:pt idx="152">
                  <c:v>1.00000004749745E-3</c:v>
                </c:pt>
                <c:pt idx="153">
                  <c:v>1.00000004749745E-3</c:v>
                </c:pt>
                <c:pt idx="154">
                  <c:v>1.00000004749745E-3</c:v>
                </c:pt>
                <c:pt idx="155">
                  <c:v>1.00000004749745E-3</c:v>
                </c:pt>
                <c:pt idx="156">
                  <c:v>1.00000004749745E-3</c:v>
                </c:pt>
                <c:pt idx="157">
                  <c:v>1.00000004749745E-3</c:v>
                </c:pt>
                <c:pt idx="158">
                  <c:v>1.00000004749745E-3</c:v>
                </c:pt>
                <c:pt idx="159">
                  <c:v>1.00000004749745E-3</c:v>
                </c:pt>
                <c:pt idx="160">
                  <c:v>1.00000004749745E-3</c:v>
                </c:pt>
                <c:pt idx="161">
                  <c:v>1.00000004749745E-3</c:v>
                </c:pt>
                <c:pt idx="162">
                  <c:v>1.00000004749745E-3</c:v>
                </c:pt>
                <c:pt idx="163">
                  <c:v>1.00000004749745E-3</c:v>
                </c:pt>
                <c:pt idx="164">
                  <c:v>1.00000004749745E-3</c:v>
                </c:pt>
                <c:pt idx="165">
                  <c:v>1.00000004749745E-3</c:v>
                </c:pt>
                <c:pt idx="166">
                  <c:v>1.00000004749745E-3</c:v>
                </c:pt>
                <c:pt idx="167">
                  <c:v>1.00000004749745E-3</c:v>
                </c:pt>
                <c:pt idx="168">
                  <c:v>1.00000004749745E-3</c:v>
                </c:pt>
                <c:pt idx="169">
                  <c:v>1.00000004749745E-3</c:v>
                </c:pt>
                <c:pt idx="170">
                  <c:v>1.00000004749745E-3</c:v>
                </c:pt>
                <c:pt idx="171">
                  <c:v>1.00000004749745E-3</c:v>
                </c:pt>
                <c:pt idx="172">
                  <c:v>1.00000004749745E-3</c:v>
                </c:pt>
                <c:pt idx="173">
                  <c:v>1.00000004749745E-3</c:v>
                </c:pt>
                <c:pt idx="174">
                  <c:v>1.00000004749745E-3</c:v>
                </c:pt>
                <c:pt idx="175">
                  <c:v>1.00000004749745E-3</c:v>
                </c:pt>
                <c:pt idx="176">
                  <c:v>1.00000004749745E-3</c:v>
                </c:pt>
                <c:pt idx="177">
                  <c:v>1.00000004749745E-3</c:v>
                </c:pt>
                <c:pt idx="178">
                  <c:v>1.00000004749745E-3</c:v>
                </c:pt>
                <c:pt idx="179">
                  <c:v>1.00000004749745E-3</c:v>
                </c:pt>
                <c:pt idx="180">
                  <c:v>1.00000004749745E-3</c:v>
                </c:pt>
                <c:pt idx="181">
                  <c:v>1.00000004749745E-3</c:v>
                </c:pt>
                <c:pt idx="182">
                  <c:v>1.00000004749745E-3</c:v>
                </c:pt>
                <c:pt idx="183">
                  <c:v>1.00000004749745E-3</c:v>
                </c:pt>
                <c:pt idx="184">
                  <c:v>1.00000004749745E-3</c:v>
                </c:pt>
                <c:pt idx="185">
                  <c:v>1.00000004749745E-3</c:v>
                </c:pt>
                <c:pt idx="186">
                  <c:v>1.00000004749745E-3</c:v>
                </c:pt>
                <c:pt idx="187">
                  <c:v>1.00000004749745E-3</c:v>
                </c:pt>
                <c:pt idx="188">
                  <c:v>1.00000004749745E-3</c:v>
                </c:pt>
                <c:pt idx="189">
                  <c:v>1.00000004749745E-3</c:v>
                </c:pt>
                <c:pt idx="190">
                  <c:v>1.00000004749745E-3</c:v>
                </c:pt>
                <c:pt idx="191">
                  <c:v>1.00000004749745E-3</c:v>
                </c:pt>
                <c:pt idx="192">
                  <c:v>1.00000004749745E-3</c:v>
                </c:pt>
                <c:pt idx="193">
                  <c:v>1.00000004749745E-3</c:v>
                </c:pt>
                <c:pt idx="194">
                  <c:v>1.00000004749745E-3</c:v>
                </c:pt>
                <c:pt idx="195">
                  <c:v>1.00000004749745E-3</c:v>
                </c:pt>
                <c:pt idx="196">
                  <c:v>1.00000004749745E-3</c:v>
                </c:pt>
                <c:pt idx="197">
                  <c:v>1.00000004749745E-3</c:v>
                </c:pt>
                <c:pt idx="198">
                  <c:v>1.00000004749745E-3</c:v>
                </c:pt>
                <c:pt idx="199">
                  <c:v>1.00000004749745E-3</c:v>
                </c:pt>
                <c:pt idx="200" formatCode="General">
                  <c:v>0</c:v>
                </c:pt>
                <c:pt idx="201" formatCode="General">
                  <c:v>0</c:v>
                </c:pt>
                <c:pt idx="202" formatCode="General">
                  <c:v>0</c:v>
                </c:pt>
                <c:pt idx="203" formatCode="General">
                  <c:v>0</c:v>
                </c:pt>
                <c:pt idx="204" formatCode="General">
                  <c:v>0</c:v>
                </c:pt>
                <c:pt idx="205" formatCode="General">
                  <c:v>0</c:v>
                </c:pt>
                <c:pt idx="206" formatCode="General">
                  <c:v>0</c:v>
                </c:pt>
                <c:pt idx="207" formatCode="General">
                  <c:v>0</c:v>
                </c:pt>
                <c:pt idx="208" formatCode="General">
                  <c:v>0</c:v>
                </c:pt>
                <c:pt idx="209" formatCode="General">
                  <c:v>0</c:v>
                </c:pt>
                <c:pt idx="210" formatCode="General">
                  <c:v>0</c:v>
                </c:pt>
                <c:pt idx="211" formatCode="General">
                  <c:v>0</c:v>
                </c:pt>
                <c:pt idx="212" formatCode="General">
                  <c:v>0</c:v>
                </c:pt>
                <c:pt idx="213" formatCode="General">
                  <c:v>0</c:v>
                </c:pt>
                <c:pt idx="214" formatCode="General">
                  <c:v>0</c:v>
                </c:pt>
                <c:pt idx="215" formatCode="General">
                  <c:v>0</c:v>
                </c:pt>
                <c:pt idx="216" formatCode="General">
                  <c:v>0</c:v>
                </c:pt>
                <c:pt idx="217" formatCode="General">
                  <c:v>0</c:v>
                </c:pt>
                <c:pt idx="218" formatCode="General">
                  <c:v>0</c:v>
                </c:pt>
                <c:pt idx="219" formatCode="General">
                  <c:v>0</c:v>
                </c:pt>
                <c:pt idx="220" formatCode="General">
                  <c:v>0</c:v>
                </c:pt>
                <c:pt idx="221" formatCode="General">
                  <c:v>0</c:v>
                </c:pt>
                <c:pt idx="222" formatCode="General">
                  <c:v>0</c:v>
                </c:pt>
                <c:pt idx="223" formatCode="General">
                  <c:v>0</c:v>
                </c:pt>
                <c:pt idx="224" formatCode="General">
                  <c:v>0</c:v>
                </c:pt>
                <c:pt idx="225" formatCode="General">
                  <c:v>0</c:v>
                </c:pt>
                <c:pt idx="226" formatCode="General">
                  <c:v>0</c:v>
                </c:pt>
                <c:pt idx="227" formatCode="General">
                  <c:v>0</c:v>
                </c:pt>
                <c:pt idx="228" formatCode="General">
                  <c:v>0</c:v>
                </c:pt>
                <c:pt idx="229" formatCode="General">
                  <c:v>0</c:v>
                </c:pt>
                <c:pt idx="230" formatCode="General">
                  <c:v>0</c:v>
                </c:pt>
                <c:pt idx="231" formatCode="General">
                  <c:v>0</c:v>
                </c:pt>
                <c:pt idx="232" formatCode="General">
                  <c:v>0</c:v>
                </c:pt>
                <c:pt idx="233" formatCode="General">
                  <c:v>0</c:v>
                </c:pt>
                <c:pt idx="234" formatCode="General">
                  <c:v>0</c:v>
                </c:pt>
                <c:pt idx="235" formatCode="General">
                  <c:v>0</c:v>
                </c:pt>
                <c:pt idx="236" formatCode="General">
                  <c:v>0</c:v>
                </c:pt>
                <c:pt idx="237" formatCode="General">
                  <c:v>0</c:v>
                </c:pt>
                <c:pt idx="238" formatCode="General">
                  <c:v>0</c:v>
                </c:pt>
                <c:pt idx="239" formatCode="General">
                  <c:v>0</c:v>
                </c:pt>
                <c:pt idx="240" formatCode="General">
                  <c:v>0</c:v>
                </c:pt>
                <c:pt idx="241" formatCode="General">
                  <c:v>0</c:v>
                </c:pt>
                <c:pt idx="242" formatCode="General">
                  <c:v>0</c:v>
                </c:pt>
                <c:pt idx="243" formatCode="General">
                  <c:v>0</c:v>
                </c:pt>
                <c:pt idx="244" formatCode="General">
                  <c:v>0</c:v>
                </c:pt>
                <c:pt idx="245" formatCode="General">
                  <c:v>0</c:v>
                </c:pt>
                <c:pt idx="246" formatCode="General">
                  <c:v>0</c:v>
                </c:pt>
                <c:pt idx="247" formatCode="General">
                  <c:v>0</c:v>
                </c:pt>
                <c:pt idx="248" formatCode="General">
                  <c:v>0</c:v>
                </c:pt>
                <c:pt idx="249" formatCode="General">
                  <c:v>0</c:v>
                </c:pt>
                <c:pt idx="250" formatCode="General">
                  <c:v>0</c:v>
                </c:pt>
                <c:pt idx="251" formatCode="General">
                  <c:v>0</c:v>
                </c:pt>
                <c:pt idx="252" formatCode="General">
                  <c:v>0</c:v>
                </c:pt>
                <c:pt idx="253" formatCode="General">
                  <c:v>0</c:v>
                </c:pt>
                <c:pt idx="254" formatCode="General">
                  <c:v>0</c:v>
                </c:pt>
                <c:pt idx="255" formatCode="General">
                  <c:v>0</c:v>
                </c:pt>
                <c:pt idx="256" formatCode="General">
                  <c:v>0</c:v>
                </c:pt>
                <c:pt idx="257" formatCode="General">
                  <c:v>0</c:v>
                </c:pt>
                <c:pt idx="258" formatCode="General">
                  <c:v>0</c:v>
                </c:pt>
                <c:pt idx="259" formatCode="General">
                  <c:v>0</c:v>
                </c:pt>
                <c:pt idx="260" formatCode="General">
                  <c:v>0</c:v>
                </c:pt>
                <c:pt idx="261" formatCode="General">
                  <c:v>0</c:v>
                </c:pt>
                <c:pt idx="262" formatCode="General">
                  <c:v>0</c:v>
                </c:pt>
                <c:pt idx="263" formatCode="General">
                  <c:v>0</c:v>
                </c:pt>
                <c:pt idx="264" formatCode="General">
                  <c:v>0</c:v>
                </c:pt>
                <c:pt idx="265" formatCode="General">
                  <c:v>0</c:v>
                </c:pt>
                <c:pt idx="266" formatCode="General">
                  <c:v>0</c:v>
                </c:pt>
                <c:pt idx="267" formatCode="General">
                  <c:v>0</c:v>
                </c:pt>
                <c:pt idx="268" formatCode="General">
                  <c:v>0</c:v>
                </c:pt>
                <c:pt idx="269" formatCode="General">
                  <c:v>0</c:v>
                </c:pt>
                <c:pt idx="270" formatCode="General">
                  <c:v>0</c:v>
                </c:pt>
                <c:pt idx="271" formatCode="General">
                  <c:v>0</c:v>
                </c:pt>
                <c:pt idx="272" formatCode="General">
                  <c:v>0</c:v>
                </c:pt>
                <c:pt idx="273" formatCode="General">
                  <c:v>0</c:v>
                </c:pt>
                <c:pt idx="274" formatCode="General">
                  <c:v>0</c:v>
                </c:pt>
                <c:pt idx="275" formatCode="General">
                  <c:v>0</c:v>
                </c:pt>
                <c:pt idx="276" formatCode="General">
                  <c:v>0</c:v>
                </c:pt>
                <c:pt idx="277" formatCode="General">
                  <c:v>0</c:v>
                </c:pt>
                <c:pt idx="278" formatCode="General">
                  <c:v>0</c:v>
                </c:pt>
                <c:pt idx="279" formatCode="General">
                  <c:v>0</c:v>
                </c:pt>
                <c:pt idx="280" formatCode="General">
                  <c:v>0</c:v>
                </c:pt>
                <c:pt idx="281" formatCode="General">
                  <c:v>0</c:v>
                </c:pt>
                <c:pt idx="282" formatCode="General">
                  <c:v>0</c:v>
                </c:pt>
                <c:pt idx="283" formatCode="General">
                  <c:v>0</c:v>
                </c:pt>
                <c:pt idx="284" formatCode="General">
                  <c:v>0</c:v>
                </c:pt>
                <c:pt idx="285" formatCode="General">
                  <c:v>0</c:v>
                </c:pt>
                <c:pt idx="286" formatCode="General">
                  <c:v>0</c:v>
                </c:pt>
                <c:pt idx="287" formatCode="General">
                  <c:v>0</c:v>
                </c:pt>
                <c:pt idx="288" formatCode="General">
                  <c:v>0</c:v>
                </c:pt>
                <c:pt idx="289" formatCode="General">
                  <c:v>0</c:v>
                </c:pt>
                <c:pt idx="290" formatCode="General">
                  <c:v>0</c:v>
                </c:pt>
                <c:pt idx="291" formatCode="General">
                  <c:v>0</c:v>
                </c:pt>
                <c:pt idx="292" formatCode="General">
                  <c:v>0</c:v>
                </c:pt>
                <c:pt idx="293" formatCode="General">
                  <c:v>0</c:v>
                </c:pt>
                <c:pt idx="294" formatCode="General">
                  <c:v>0</c:v>
                </c:pt>
                <c:pt idx="295" formatCode="General">
                  <c:v>0</c:v>
                </c:pt>
                <c:pt idx="296" formatCode="General">
                  <c:v>0</c:v>
                </c:pt>
                <c:pt idx="297" formatCode="General">
                  <c:v>0</c:v>
                </c:pt>
                <c:pt idx="298" formatCode="General">
                  <c:v>0</c:v>
                </c:pt>
                <c:pt idx="299" formatCode="General">
                  <c:v>0</c:v>
                </c:pt>
                <c:pt idx="300" formatCode="General">
                  <c:v>0</c:v>
                </c:pt>
                <c:pt idx="301" formatCode="General">
                  <c:v>0</c:v>
                </c:pt>
                <c:pt idx="302" formatCode="General">
                  <c:v>0</c:v>
                </c:pt>
                <c:pt idx="303" formatCode="General">
                  <c:v>0</c:v>
                </c:pt>
                <c:pt idx="304" formatCode="General">
                  <c:v>0</c:v>
                </c:pt>
                <c:pt idx="305" formatCode="General">
                  <c:v>0</c:v>
                </c:pt>
                <c:pt idx="306" formatCode="General">
                  <c:v>0</c:v>
                </c:pt>
                <c:pt idx="307" formatCode="General">
                  <c:v>0</c:v>
                </c:pt>
                <c:pt idx="308" formatCode="General">
                  <c:v>0</c:v>
                </c:pt>
                <c:pt idx="309" formatCode="General">
                  <c:v>0</c:v>
                </c:pt>
                <c:pt idx="310" formatCode="General">
                  <c:v>0</c:v>
                </c:pt>
                <c:pt idx="311" formatCode="General">
                  <c:v>0</c:v>
                </c:pt>
                <c:pt idx="312" formatCode="General">
                  <c:v>0</c:v>
                </c:pt>
                <c:pt idx="313" formatCode="General">
                  <c:v>0</c:v>
                </c:pt>
                <c:pt idx="314" formatCode="General">
                  <c:v>0</c:v>
                </c:pt>
                <c:pt idx="315" formatCode="General">
                  <c:v>0</c:v>
                </c:pt>
                <c:pt idx="316" formatCode="General">
                  <c:v>0</c:v>
                </c:pt>
                <c:pt idx="317" formatCode="General">
                  <c:v>0</c:v>
                </c:pt>
                <c:pt idx="318" formatCode="General">
                  <c:v>0</c:v>
                </c:pt>
                <c:pt idx="319" formatCode="General">
                  <c:v>0</c:v>
                </c:pt>
                <c:pt idx="320" formatCode="General">
                  <c:v>0</c:v>
                </c:pt>
                <c:pt idx="321" formatCode="General">
                  <c:v>0</c:v>
                </c:pt>
                <c:pt idx="322" formatCode="General">
                  <c:v>0</c:v>
                </c:pt>
                <c:pt idx="323" formatCode="General">
                  <c:v>0</c:v>
                </c:pt>
                <c:pt idx="324" formatCode="General">
                  <c:v>0</c:v>
                </c:pt>
                <c:pt idx="325" formatCode="General">
                  <c:v>0</c:v>
                </c:pt>
                <c:pt idx="326" formatCode="General">
                  <c:v>0</c:v>
                </c:pt>
                <c:pt idx="327" formatCode="General">
                  <c:v>0</c:v>
                </c:pt>
                <c:pt idx="328" formatCode="General">
                  <c:v>0</c:v>
                </c:pt>
                <c:pt idx="329" formatCode="General">
                  <c:v>0</c:v>
                </c:pt>
                <c:pt idx="330" formatCode="General">
                  <c:v>0</c:v>
                </c:pt>
                <c:pt idx="331" formatCode="General">
                  <c:v>0</c:v>
                </c:pt>
                <c:pt idx="332" formatCode="General">
                  <c:v>0</c:v>
                </c:pt>
                <c:pt idx="333" formatCode="General">
                  <c:v>0</c:v>
                </c:pt>
                <c:pt idx="334" formatCode="General">
                  <c:v>0</c:v>
                </c:pt>
                <c:pt idx="335" formatCode="General">
                  <c:v>0</c:v>
                </c:pt>
                <c:pt idx="336" formatCode="General">
                  <c:v>0</c:v>
                </c:pt>
                <c:pt idx="337" formatCode="General">
                  <c:v>0</c:v>
                </c:pt>
                <c:pt idx="338" formatCode="General">
                  <c:v>0</c:v>
                </c:pt>
                <c:pt idx="339" formatCode="General">
                  <c:v>0</c:v>
                </c:pt>
                <c:pt idx="340" formatCode="General">
                  <c:v>0</c:v>
                </c:pt>
                <c:pt idx="341" formatCode="General">
                  <c:v>0</c:v>
                </c:pt>
                <c:pt idx="342" formatCode="General">
                  <c:v>0</c:v>
                </c:pt>
                <c:pt idx="343" formatCode="General">
                  <c:v>0</c:v>
                </c:pt>
                <c:pt idx="344" formatCode="General">
                  <c:v>0</c:v>
                </c:pt>
                <c:pt idx="345" formatCode="General">
                  <c:v>0</c:v>
                </c:pt>
                <c:pt idx="346" formatCode="General">
                  <c:v>0</c:v>
                </c:pt>
                <c:pt idx="347" formatCode="General">
                  <c:v>0</c:v>
                </c:pt>
                <c:pt idx="348" formatCode="General">
                  <c:v>0</c:v>
                </c:pt>
                <c:pt idx="349" formatCode="General">
                  <c:v>0</c:v>
                </c:pt>
                <c:pt idx="350" formatCode="General">
                  <c:v>0</c:v>
                </c:pt>
                <c:pt idx="351" formatCode="General">
                  <c:v>0</c:v>
                </c:pt>
                <c:pt idx="352" formatCode="General">
                  <c:v>0</c:v>
                </c:pt>
                <c:pt idx="353" formatCode="General">
                  <c:v>0</c:v>
                </c:pt>
                <c:pt idx="354" formatCode="General">
                  <c:v>0</c:v>
                </c:pt>
                <c:pt idx="355" formatCode="General">
                  <c:v>0</c:v>
                </c:pt>
                <c:pt idx="356" formatCode="General">
                  <c:v>0</c:v>
                </c:pt>
                <c:pt idx="357" formatCode="General">
                  <c:v>0</c:v>
                </c:pt>
                <c:pt idx="358" formatCode="General">
                  <c:v>0</c:v>
                </c:pt>
                <c:pt idx="359" formatCode="General">
                  <c:v>0</c:v>
                </c:pt>
                <c:pt idx="360" formatCode="General">
                  <c:v>0</c:v>
                </c:pt>
                <c:pt idx="361" formatCode="General">
                  <c:v>0</c:v>
                </c:pt>
                <c:pt idx="362" formatCode="General">
                  <c:v>0</c:v>
                </c:pt>
                <c:pt idx="363" formatCode="General">
                  <c:v>0</c:v>
                </c:pt>
                <c:pt idx="364" formatCode="General">
                  <c:v>0</c:v>
                </c:pt>
                <c:pt idx="365" formatCode="General">
                  <c:v>0</c:v>
                </c:pt>
                <c:pt idx="366" formatCode="General">
                  <c:v>0</c:v>
                </c:pt>
                <c:pt idx="367" formatCode="General">
                  <c:v>0</c:v>
                </c:pt>
                <c:pt idx="368" formatCode="General">
                  <c:v>0</c:v>
                </c:pt>
                <c:pt idx="369" formatCode="General">
                  <c:v>0</c:v>
                </c:pt>
                <c:pt idx="370" formatCode="General">
                  <c:v>0</c:v>
                </c:pt>
                <c:pt idx="371" formatCode="General">
                  <c:v>0</c:v>
                </c:pt>
                <c:pt idx="372" formatCode="General">
                  <c:v>0</c:v>
                </c:pt>
                <c:pt idx="373" formatCode="General">
                  <c:v>0</c:v>
                </c:pt>
                <c:pt idx="374" formatCode="General">
                  <c:v>0</c:v>
                </c:pt>
                <c:pt idx="375" formatCode="General">
                  <c:v>0</c:v>
                </c:pt>
                <c:pt idx="376" formatCode="General">
                  <c:v>0</c:v>
                </c:pt>
                <c:pt idx="377" formatCode="General">
                  <c:v>0</c:v>
                </c:pt>
                <c:pt idx="378" formatCode="General">
                  <c:v>0</c:v>
                </c:pt>
                <c:pt idx="379" formatCode="General">
                  <c:v>0</c:v>
                </c:pt>
                <c:pt idx="380" formatCode="General">
                  <c:v>0</c:v>
                </c:pt>
                <c:pt idx="381" formatCode="General">
                  <c:v>0</c:v>
                </c:pt>
                <c:pt idx="382" formatCode="General">
                  <c:v>0</c:v>
                </c:pt>
                <c:pt idx="383" formatCode="General">
                  <c:v>0</c:v>
                </c:pt>
                <c:pt idx="384" formatCode="General">
                  <c:v>0</c:v>
                </c:pt>
                <c:pt idx="385" formatCode="General">
                  <c:v>0</c:v>
                </c:pt>
                <c:pt idx="386" formatCode="General">
                  <c:v>0</c:v>
                </c:pt>
                <c:pt idx="387" formatCode="General">
                  <c:v>0</c:v>
                </c:pt>
                <c:pt idx="388" formatCode="General">
                  <c:v>0</c:v>
                </c:pt>
                <c:pt idx="389" formatCode="General">
                  <c:v>0</c:v>
                </c:pt>
                <c:pt idx="390" formatCode="General">
                  <c:v>0</c:v>
                </c:pt>
                <c:pt idx="391" formatCode="General">
                  <c:v>0</c:v>
                </c:pt>
                <c:pt idx="392" formatCode="General">
                  <c:v>0</c:v>
                </c:pt>
                <c:pt idx="393" formatCode="General">
                  <c:v>0</c:v>
                </c:pt>
                <c:pt idx="394" formatCode="General">
                  <c:v>0</c:v>
                </c:pt>
                <c:pt idx="395" formatCode="General">
                  <c:v>0</c:v>
                </c:pt>
                <c:pt idx="396" formatCode="General">
                  <c:v>0</c:v>
                </c:pt>
                <c:pt idx="397" formatCode="General">
                  <c:v>0</c:v>
                </c:pt>
                <c:pt idx="398" formatCode="General">
                  <c:v>0</c:v>
                </c:pt>
                <c:pt idx="399" formatCode="General">
                  <c:v>0</c:v>
                </c:pt>
                <c:pt idx="400" formatCode="General">
                  <c:v>0</c:v>
                </c:pt>
                <c:pt idx="401" formatCode="General">
                  <c:v>0</c:v>
                </c:pt>
                <c:pt idx="402" formatCode="General">
                  <c:v>0</c:v>
                </c:pt>
                <c:pt idx="403" formatCode="General">
                  <c:v>0</c:v>
                </c:pt>
                <c:pt idx="404" formatCode="General">
                  <c:v>0</c:v>
                </c:pt>
                <c:pt idx="405" formatCode="General">
                  <c:v>0</c:v>
                </c:pt>
                <c:pt idx="406" formatCode="General">
                  <c:v>0</c:v>
                </c:pt>
                <c:pt idx="407" formatCode="General">
                  <c:v>0</c:v>
                </c:pt>
                <c:pt idx="408" formatCode="General">
                  <c:v>0</c:v>
                </c:pt>
                <c:pt idx="409" formatCode="General">
                  <c:v>0</c:v>
                </c:pt>
                <c:pt idx="410" formatCode="General">
                  <c:v>0</c:v>
                </c:pt>
                <c:pt idx="411" formatCode="General">
                  <c:v>0</c:v>
                </c:pt>
                <c:pt idx="412" formatCode="General">
                  <c:v>0</c:v>
                </c:pt>
                <c:pt idx="413" formatCode="General">
                  <c:v>0</c:v>
                </c:pt>
                <c:pt idx="414" formatCode="General">
                  <c:v>0</c:v>
                </c:pt>
                <c:pt idx="415" formatCode="General">
                  <c:v>0</c:v>
                </c:pt>
                <c:pt idx="416" formatCode="General">
                  <c:v>0</c:v>
                </c:pt>
                <c:pt idx="417" formatCode="General">
                  <c:v>0</c:v>
                </c:pt>
                <c:pt idx="418" formatCode="General">
                  <c:v>0</c:v>
                </c:pt>
                <c:pt idx="419" formatCode="General">
                  <c:v>0</c:v>
                </c:pt>
                <c:pt idx="420" formatCode="General">
                  <c:v>0</c:v>
                </c:pt>
                <c:pt idx="421" formatCode="General">
                  <c:v>0</c:v>
                </c:pt>
                <c:pt idx="422" formatCode="General">
                  <c:v>0</c:v>
                </c:pt>
                <c:pt idx="423" formatCode="General">
                  <c:v>0</c:v>
                </c:pt>
                <c:pt idx="424" formatCode="General">
                  <c:v>0</c:v>
                </c:pt>
                <c:pt idx="425" formatCode="General">
                  <c:v>0</c:v>
                </c:pt>
                <c:pt idx="426" formatCode="General">
                  <c:v>0</c:v>
                </c:pt>
                <c:pt idx="427" formatCode="General">
                  <c:v>0</c:v>
                </c:pt>
                <c:pt idx="428" formatCode="General">
                  <c:v>0</c:v>
                </c:pt>
                <c:pt idx="429" formatCode="General">
                  <c:v>0</c:v>
                </c:pt>
                <c:pt idx="430" formatCode="General">
                  <c:v>0</c:v>
                </c:pt>
                <c:pt idx="431" formatCode="General">
                  <c:v>0</c:v>
                </c:pt>
                <c:pt idx="432" formatCode="General">
                  <c:v>0</c:v>
                </c:pt>
                <c:pt idx="433" formatCode="General">
                  <c:v>0</c:v>
                </c:pt>
                <c:pt idx="434" formatCode="General">
                  <c:v>0</c:v>
                </c:pt>
                <c:pt idx="435" formatCode="General">
                  <c:v>0</c:v>
                </c:pt>
                <c:pt idx="436" formatCode="General">
                  <c:v>0</c:v>
                </c:pt>
                <c:pt idx="437" formatCode="General">
                  <c:v>0</c:v>
                </c:pt>
                <c:pt idx="438" formatCode="General">
                  <c:v>0</c:v>
                </c:pt>
                <c:pt idx="439" formatCode="General">
                  <c:v>0</c:v>
                </c:pt>
                <c:pt idx="440" formatCode="General">
                  <c:v>0</c:v>
                </c:pt>
                <c:pt idx="441" formatCode="General">
                  <c:v>0</c:v>
                </c:pt>
                <c:pt idx="442" formatCode="General">
                  <c:v>0</c:v>
                </c:pt>
                <c:pt idx="443" formatCode="General">
                  <c:v>0</c:v>
                </c:pt>
                <c:pt idx="444" formatCode="General">
                  <c:v>0</c:v>
                </c:pt>
                <c:pt idx="445" formatCode="General">
                  <c:v>0</c:v>
                </c:pt>
                <c:pt idx="446" formatCode="General">
                  <c:v>0</c:v>
                </c:pt>
                <c:pt idx="447" formatCode="General">
                  <c:v>0</c:v>
                </c:pt>
                <c:pt idx="448" formatCode="General">
                  <c:v>0</c:v>
                </c:pt>
                <c:pt idx="449" formatCode="General">
                  <c:v>0</c:v>
                </c:pt>
                <c:pt idx="450" formatCode="General">
                  <c:v>0</c:v>
                </c:pt>
                <c:pt idx="451" formatCode="General">
                  <c:v>0</c:v>
                </c:pt>
                <c:pt idx="452" formatCode="General">
                  <c:v>0</c:v>
                </c:pt>
                <c:pt idx="453" formatCode="General">
                  <c:v>0</c:v>
                </c:pt>
                <c:pt idx="454" formatCode="General">
                  <c:v>0</c:v>
                </c:pt>
                <c:pt idx="455" formatCode="General">
                  <c:v>0</c:v>
                </c:pt>
                <c:pt idx="456" formatCode="General">
                  <c:v>0</c:v>
                </c:pt>
                <c:pt idx="457" formatCode="General">
                  <c:v>0</c:v>
                </c:pt>
                <c:pt idx="458" formatCode="General">
                  <c:v>0</c:v>
                </c:pt>
                <c:pt idx="459" formatCode="General">
                  <c:v>0</c:v>
                </c:pt>
                <c:pt idx="460" formatCode="General">
                  <c:v>0</c:v>
                </c:pt>
                <c:pt idx="461" formatCode="General">
                  <c:v>0</c:v>
                </c:pt>
                <c:pt idx="462" formatCode="General">
                  <c:v>0</c:v>
                </c:pt>
                <c:pt idx="463" formatCode="General">
                  <c:v>0</c:v>
                </c:pt>
                <c:pt idx="464" formatCode="General">
                  <c:v>0</c:v>
                </c:pt>
                <c:pt idx="465" formatCode="General">
                  <c:v>0</c:v>
                </c:pt>
                <c:pt idx="466" formatCode="General">
                  <c:v>0</c:v>
                </c:pt>
                <c:pt idx="467" formatCode="General">
                  <c:v>0</c:v>
                </c:pt>
                <c:pt idx="468" formatCode="General">
                  <c:v>0</c:v>
                </c:pt>
                <c:pt idx="469" formatCode="General">
                  <c:v>0</c:v>
                </c:pt>
                <c:pt idx="470" formatCode="General">
                  <c:v>0</c:v>
                </c:pt>
                <c:pt idx="471" formatCode="General">
                  <c:v>0</c:v>
                </c:pt>
                <c:pt idx="472" formatCode="General">
                  <c:v>0</c:v>
                </c:pt>
                <c:pt idx="473" formatCode="General">
                  <c:v>0</c:v>
                </c:pt>
                <c:pt idx="474" formatCode="General">
                  <c:v>0</c:v>
                </c:pt>
                <c:pt idx="475" formatCode="General">
                  <c:v>0</c:v>
                </c:pt>
                <c:pt idx="476" formatCode="General">
                  <c:v>0</c:v>
                </c:pt>
                <c:pt idx="477" formatCode="General">
                  <c:v>0</c:v>
                </c:pt>
                <c:pt idx="478" formatCode="General">
                  <c:v>0</c:v>
                </c:pt>
                <c:pt idx="479" formatCode="General">
                  <c:v>0</c:v>
                </c:pt>
                <c:pt idx="480" formatCode="General">
                  <c:v>0</c:v>
                </c:pt>
                <c:pt idx="481" formatCode="General">
                  <c:v>0</c:v>
                </c:pt>
                <c:pt idx="482" formatCode="General">
                  <c:v>0</c:v>
                </c:pt>
                <c:pt idx="483" formatCode="General">
                  <c:v>0</c:v>
                </c:pt>
                <c:pt idx="484" formatCode="General">
                  <c:v>0</c:v>
                </c:pt>
                <c:pt idx="485" formatCode="General">
                  <c:v>0</c:v>
                </c:pt>
                <c:pt idx="486" formatCode="General">
                  <c:v>0</c:v>
                </c:pt>
                <c:pt idx="487" formatCode="General">
                  <c:v>0</c:v>
                </c:pt>
                <c:pt idx="488" formatCode="General">
                  <c:v>0</c:v>
                </c:pt>
                <c:pt idx="489" formatCode="General">
                  <c:v>0</c:v>
                </c:pt>
                <c:pt idx="490" formatCode="General">
                  <c:v>0</c:v>
                </c:pt>
                <c:pt idx="491" formatCode="General">
                  <c:v>0</c:v>
                </c:pt>
                <c:pt idx="492" formatCode="General">
                  <c:v>0</c:v>
                </c:pt>
                <c:pt idx="493" formatCode="General">
                  <c:v>0</c:v>
                </c:pt>
                <c:pt idx="494" formatCode="General">
                  <c:v>0</c:v>
                </c:pt>
                <c:pt idx="495" formatCode="General">
                  <c:v>0</c:v>
                </c:pt>
                <c:pt idx="496" formatCode="General">
                  <c:v>0</c:v>
                </c:pt>
                <c:pt idx="497" formatCode="General">
                  <c:v>0</c:v>
                </c:pt>
                <c:pt idx="498" formatCode="General">
                  <c:v>0</c:v>
                </c:pt>
                <c:pt idx="499" formatCode="General">
                  <c:v>0</c:v>
                </c:pt>
                <c:pt idx="500" formatCode="General">
                  <c:v>0</c:v>
                </c:pt>
                <c:pt idx="501" formatCode="General">
                  <c:v>0</c:v>
                </c:pt>
                <c:pt idx="502" formatCode="General">
                  <c:v>0</c:v>
                </c:pt>
                <c:pt idx="503" formatCode="General">
                  <c:v>0</c:v>
                </c:pt>
                <c:pt idx="504" formatCode="General">
                  <c:v>0</c:v>
                </c:pt>
                <c:pt idx="505" formatCode="General">
                  <c:v>0</c:v>
                </c:pt>
                <c:pt idx="506" formatCode="General">
                  <c:v>0</c:v>
                </c:pt>
                <c:pt idx="507" formatCode="General">
                  <c:v>0</c:v>
                </c:pt>
                <c:pt idx="508" formatCode="General">
                  <c:v>0</c:v>
                </c:pt>
                <c:pt idx="509" formatCode="General">
                  <c:v>0</c:v>
                </c:pt>
                <c:pt idx="510" formatCode="General">
                  <c:v>0</c:v>
                </c:pt>
                <c:pt idx="511" formatCode="General">
                  <c:v>0</c:v>
                </c:pt>
                <c:pt idx="512" formatCode="General">
                  <c:v>0</c:v>
                </c:pt>
                <c:pt idx="513" formatCode="General">
                  <c:v>0</c:v>
                </c:pt>
                <c:pt idx="514" formatCode="General">
                  <c:v>0</c:v>
                </c:pt>
                <c:pt idx="515" formatCode="General">
                  <c:v>0</c:v>
                </c:pt>
                <c:pt idx="516" formatCode="General">
                  <c:v>0</c:v>
                </c:pt>
                <c:pt idx="517" formatCode="General">
                  <c:v>0</c:v>
                </c:pt>
                <c:pt idx="518" formatCode="General">
                  <c:v>0</c:v>
                </c:pt>
                <c:pt idx="519" formatCode="General">
                  <c:v>0</c:v>
                </c:pt>
                <c:pt idx="520" formatCode="General">
                  <c:v>0</c:v>
                </c:pt>
                <c:pt idx="521" formatCode="General">
                  <c:v>0</c:v>
                </c:pt>
                <c:pt idx="522" formatCode="General">
                  <c:v>0</c:v>
                </c:pt>
                <c:pt idx="523" formatCode="General">
                  <c:v>0</c:v>
                </c:pt>
                <c:pt idx="524" formatCode="General">
                  <c:v>0</c:v>
                </c:pt>
                <c:pt idx="525" formatCode="General">
                  <c:v>0</c:v>
                </c:pt>
                <c:pt idx="526" formatCode="General">
                  <c:v>0</c:v>
                </c:pt>
                <c:pt idx="527" formatCode="General">
                  <c:v>0</c:v>
                </c:pt>
                <c:pt idx="528" formatCode="General">
                  <c:v>0</c:v>
                </c:pt>
                <c:pt idx="529" formatCode="General">
                  <c:v>0</c:v>
                </c:pt>
                <c:pt idx="530" formatCode="General">
                  <c:v>0</c:v>
                </c:pt>
                <c:pt idx="531" formatCode="General">
                  <c:v>0</c:v>
                </c:pt>
                <c:pt idx="532" formatCode="General">
                  <c:v>0</c:v>
                </c:pt>
                <c:pt idx="533" formatCode="General">
                  <c:v>0</c:v>
                </c:pt>
                <c:pt idx="534" formatCode="General">
                  <c:v>0</c:v>
                </c:pt>
                <c:pt idx="535" formatCode="General">
                  <c:v>0</c:v>
                </c:pt>
                <c:pt idx="536" formatCode="General">
                  <c:v>0</c:v>
                </c:pt>
                <c:pt idx="537" formatCode="General">
                  <c:v>0</c:v>
                </c:pt>
                <c:pt idx="538" formatCode="General">
                  <c:v>0</c:v>
                </c:pt>
                <c:pt idx="539" formatCode="General">
                  <c:v>0</c:v>
                </c:pt>
                <c:pt idx="540" formatCode="General">
                  <c:v>0</c:v>
                </c:pt>
                <c:pt idx="541" formatCode="General">
                  <c:v>0</c:v>
                </c:pt>
                <c:pt idx="542" formatCode="General">
                  <c:v>0</c:v>
                </c:pt>
                <c:pt idx="543" formatCode="General">
                  <c:v>0</c:v>
                </c:pt>
                <c:pt idx="544" formatCode="General">
                  <c:v>0</c:v>
                </c:pt>
                <c:pt idx="545" formatCode="General">
                  <c:v>0</c:v>
                </c:pt>
                <c:pt idx="546" formatCode="General">
                  <c:v>0</c:v>
                </c:pt>
                <c:pt idx="547" formatCode="General">
                  <c:v>0</c:v>
                </c:pt>
                <c:pt idx="548" formatCode="General">
                  <c:v>0</c:v>
                </c:pt>
                <c:pt idx="549" formatCode="General">
                  <c:v>0</c:v>
                </c:pt>
                <c:pt idx="550" formatCode="General">
                  <c:v>0</c:v>
                </c:pt>
                <c:pt idx="551" formatCode="General">
                  <c:v>0</c:v>
                </c:pt>
                <c:pt idx="552" formatCode="General">
                  <c:v>0</c:v>
                </c:pt>
                <c:pt idx="553" formatCode="General">
                  <c:v>0</c:v>
                </c:pt>
                <c:pt idx="554" formatCode="General">
                  <c:v>0</c:v>
                </c:pt>
                <c:pt idx="555" formatCode="General">
                  <c:v>0</c:v>
                </c:pt>
                <c:pt idx="556" formatCode="General">
                  <c:v>0</c:v>
                </c:pt>
                <c:pt idx="557" formatCode="General">
                  <c:v>0</c:v>
                </c:pt>
                <c:pt idx="558" formatCode="General">
                  <c:v>0</c:v>
                </c:pt>
                <c:pt idx="559" formatCode="General">
                  <c:v>0</c:v>
                </c:pt>
                <c:pt idx="560" formatCode="General">
                  <c:v>0</c:v>
                </c:pt>
                <c:pt idx="561" formatCode="General">
                  <c:v>0</c:v>
                </c:pt>
                <c:pt idx="562" formatCode="General">
                  <c:v>0</c:v>
                </c:pt>
                <c:pt idx="563" formatCode="General">
                  <c:v>0</c:v>
                </c:pt>
                <c:pt idx="564" formatCode="General">
                  <c:v>0</c:v>
                </c:pt>
                <c:pt idx="565" formatCode="General">
                  <c:v>0</c:v>
                </c:pt>
                <c:pt idx="566" formatCode="General">
                  <c:v>0</c:v>
                </c:pt>
                <c:pt idx="567" formatCode="General">
                  <c:v>0</c:v>
                </c:pt>
                <c:pt idx="568" formatCode="General">
                  <c:v>0</c:v>
                </c:pt>
                <c:pt idx="569" formatCode="General">
                  <c:v>0</c:v>
                </c:pt>
                <c:pt idx="570" formatCode="General">
                  <c:v>0</c:v>
                </c:pt>
                <c:pt idx="571" formatCode="General">
                  <c:v>0</c:v>
                </c:pt>
                <c:pt idx="572" formatCode="General">
                  <c:v>0</c:v>
                </c:pt>
                <c:pt idx="573" formatCode="General">
                  <c:v>0</c:v>
                </c:pt>
                <c:pt idx="574" formatCode="General">
                  <c:v>0</c:v>
                </c:pt>
                <c:pt idx="575" formatCode="General">
                  <c:v>0</c:v>
                </c:pt>
                <c:pt idx="576" formatCode="General">
                  <c:v>0</c:v>
                </c:pt>
                <c:pt idx="577" formatCode="General">
                  <c:v>0</c:v>
                </c:pt>
                <c:pt idx="578" formatCode="General">
                  <c:v>0</c:v>
                </c:pt>
                <c:pt idx="579" formatCode="General">
                  <c:v>0</c:v>
                </c:pt>
                <c:pt idx="580" formatCode="General">
                  <c:v>0</c:v>
                </c:pt>
                <c:pt idx="581" formatCode="General">
                  <c:v>0</c:v>
                </c:pt>
                <c:pt idx="582" formatCode="General">
                  <c:v>0</c:v>
                </c:pt>
                <c:pt idx="583" formatCode="General">
                  <c:v>0</c:v>
                </c:pt>
                <c:pt idx="584" formatCode="General">
                  <c:v>0</c:v>
                </c:pt>
                <c:pt idx="585" formatCode="General">
                  <c:v>0</c:v>
                </c:pt>
                <c:pt idx="586" formatCode="General">
                  <c:v>0</c:v>
                </c:pt>
                <c:pt idx="587" formatCode="General">
                  <c:v>0</c:v>
                </c:pt>
                <c:pt idx="588" formatCode="General">
                  <c:v>0</c:v>
                </c:pt>
                <c:pt idx="589" formatCode="General">
                  <c:v>0</c:v>
                </c:pt>
                <c:pt idx="590" formatCode="General">
                  <c:v>0</c:v>
                </c:pt>
                <c:pt idx="591" formatCode="General">
                  <c:v>0</c:v>
                </c:pt>
                <c:pt idx="592" formatCode="General">
                  <c:v>0</c:v>
                </c:pt>
                <c:pt idx="593" formatCode="General">
                  <c:v>0</c:v>
                </c:pt>
                <c:pt idx="594" formatCode="General">
                  <c:v>0</c:v>
                </c:pt>
                <c:pt idx="595" formatCode="General">
                  <c:v>0</c:v>
                </c:pt>
                <c:pt idx="596" formatCode="General">
                  <c:v>0</c:v>
                </c:pt>
                <c:pt idx="597" formatCode="General">
                  <c:v>0</c:v>
                </c:pt>
                <c:pt idx="598" formatCode="General">
                  <c:v>0</c:v>
                </c:pt>
                <c:pt idx="599" formatCode="General">
                  <c:v>0</c:v>
                </c:pt>
                <c:pt idx="600" formatCode="General">
                  <c:v>0</c:v>
                </c:pt>
                <c:pt idx="601" formatCode="General">
                  <c:v>0</c:v>
                </c:pt>
                <c:pt idx="602" formatCode="General">
                  <c:v>0</c:v>
                </c:pt>
                <c:pt idx="603" formatCode="General">
                  <c:v>0</c:v>
                </c:pt>
                <c:pt idx="604" formatCode="General">
                  <c:v>0</c:v>
                </c:pt>
                <c:pt idx="605" formatCode="General">
                  <c:v>0</c:v>
                </c:pt>
                <c:pt idx="606" formatCode="General">
                  <c:v>0</c:v>
                </c:pt>
                <c:pt idx="607" formatCode="General">
                  <c:v>0</c:v>
                </c:pt>
                <c:pt idx="608" formatCode="General">
                  <c:v>0</c:v>
                </c:pt>
                <c:pt idx="609" formatCode="General">
                  <c:v>0</c:v>
                </c:pt>
                <c:pt idx="610" formatCode="General">
                  <c:v>0</c:v>
                </c:pt>
                <c:pt idx="611" formatCode="General">
                  <c:v>0</c:v>
                </c:pt>
                <c:pt idx="612" formatCode="General">
                  <c:v>0</c:v>
                </c:pt>
                <c:pt idx="613" formatCode="General">
                  <c:v>0</c:v>
                </c:pt>
                <c:pt idx="614" formatCode="General">
                  <c:v>0</c:v>
                </c:pt>
                <c:pt idx="615" formatCode="General">
                  <c:v>0</c:v>
                </c:pt>
                <c:pt idx="616" formatCode="General">
                  <c:v>0</c:v>
                </c:pt>
                <c:pt idx="617" formatCode="General">
                  <c:v>0</c:v>
                </c:pt>
                <c:pt idx="618" formatCode="General">
                  <c:v>0</c:v>
                </c:pt>
                <c:pt idx="619" formatCode="General">
                  <c:v>0</c:v>
                </c:pt>
                <c:pt idx="620" formatCode="General">
                  <c:v>0</c:v>
                </c:pt>
                <c:pt idx="621" formatCode="General">
                  <c:v>0</c:v>
                </c:pt>
                <c:pt idx="622" formatCode="General">
                  <c:v>0</c:v>
                </c:pt>
                <c:pt idx="623" formatCode="General">
                  <c:v>0</c:v>
                </c:pt>
                <c:pt idx="624" formatCode="General">
                  <c:v>0</c:v>
                </c:pt>
                <c:pt idx="625" formatCode="General">
                  <c:v>0</c:v>
                </c:pt>
                <c:pt idx="626" formatCode="General">
                  <c:v>0</c:v>
                </c:pt>
                <c:pt idx="627" formatCode="General">
                  <c:v>0</c:v>
                </c:pt>
                <c:pt idx="628" formatCode="General">
                  <c:v>0</c:v>
                </c:pt>
                <c:pt idx="629" formatCode="General">
                  <c:v>0</c:v>
                </c:pt>
                <c:pt idx="630" formatCode="General">
                  <c:v>0</c:v>
                </c:pt>
                <c:pt idx="631" formatCode="General">
                  <c:v>0</c:v>
                </c:pt>
                <c:pt idx="632" formatCode="General">
                  <c:v>0</c:v>
                </c:pt>
                <c:pt idx="633" formatCode="General">
                  <c:v>0</c:v>
                </c:pt>
                <c:pt idx="634" formatCode="General">
                  <c:v>0</c:v>
                </c:pt>
                <c:pt idx="635" formatCode="General">
                  <c:v>0</c:v>
                </c:pt>
                <c:pt idx="636" formatCode="General">
                  <c:v>0</c:v>
                </c:pt>
                <c:pt idx="637" formatCode="General">
                  <c:v>0</c:v>
                </c:pt>
                <c:pt idx="638" formatCode="General">
                  <c:v>0</c:v>
                </c:pt>
                <c:pt idx="639" formatCode="General">
                  <c:v>0</c:v>
                </c:pt>
                <c:pt idx="640" formatCode="General">
                  <c:v>0</c:v>
                </c:pt>
                <c:pt idx="641" formatCode="General">
                  <c:v>0</c:v>
                </c:pt>
                <c:pt idx="642" formatCode="General">
                  <c:v>0</c:v>
                </c:pt>
                <c:pt idx="643" formatCode="General">
                  <c:v>0</c:v>
                </c:pt>
                <c:pt idx="644" formatCode="General">
                  <c:v>0</c:v>
                </c:pt>
                <c:pt idx="645" formatCode="General">
                  <c:v>0</c:v>
                </c:pt>
                <c:pt idx="646" formatCode="General">
                  <c:v>0</c:v>
                </c:pt>
                <c:pt idx="647" formatCode="General">
                  <c:v>0</c:v>
                </c:pt>
                <c:pt idx="648" formatCode="General">
                  <c:v>0</c:v>
                </c:pt>
                <c:pt idx="649" formatCode="General">
                  <c:v>0</c:v>
                </c:pt>
                <c:pt idx="650" formatCode="General">
                  <c:v>0</c:v>
                </c:pt>
                <c:pt idx="651" formatCode="General">
                  <c:v>0</c:v>
                </c:pt>
                <c:pt idx="652" formatCode="General">
                  <c:v>0</c:v>
                </c:pt>
                <c:pt idx="653" formatCode="General">
                  <c:v>0</c:v>
                </c:pt>
                <c:pt idx="654" formatCode="General">
                  <c:v>0</c:v>
                </c:pt>
                <c:pt idx="655" formatCode="General">
                  <c:v>0</c:v>
                </c:pt>
                <c:pt idx="656" formatCode="General">
                  <c:v>0</c:v>
                </c:pt>
                <c:pt idx="657" formatCode="General">
                  <c:v>0</c:v>
                </c:pt>
                <c:pt idx="658" formatCode="General">
                  <c:v>0</c:v>
                </c:pt>
                <c:pt idx="659" formatCode="General">
                  <c:v>0</c:v>
                </c:pt>
                <c:pt idx="660" formatCode="General">
                  <c:v>0</c:v>
                </c:pt>
                <c:pt idx="661" formatCode="General">
                  <c:v>0</c:v>
                </c:pt>
                <c:pt idx="662" formatCode="General">
                  <c:v>0</c:v>
                </c:pt>
                <c:pt idx="663" formatCode="General">
                  <c:v>0</c:v>
                </c:pt>
                <c:pt idx="664" formatCode="General">
                  <c:v>0</c:v>
                </c:pt>
                <c:pt idx="665" formatCode="General">
                  <c:v>0</c:v>
                </c:pt>
                <c:pt idx="666" formatCode="General">
                  <c:v>0</c:v>
                </c:pt>
                <c:pt idx="667" formatCode="General">
                  <c:v>0</c:v>
                </c:pt>
                <c:pt idx="668" formatCode="General">
                  <c:v>0</c:v>
                </c:pt>
                <c:pt idx="669" formatCode="General">
                  <c:v>0</c:v>
                </c:pt>
                <c:pt idx="670" formatCode="General">
                  <c:v>0</c:v>
                </c:pt>
                <c:pt idx="671" formatCode="General">
                  <c:v>0</c:v>
                </c:pt>
                <c:pt idx="672" formatCode="General">
                  <c:v>0</c:v>
                </c:pt>
                <c:pt idx="673" formatCode="General">
                  <c:v>0</c:v>
                </c:pt>
                <c:pt idx="674" formatCode="General">
                  <c:v>0</c:v>
                </c:pt>
                <c:pt idx="675" formatCode="General">
                  <c:v>0</c:v>
                </c:pt>
                <c:pt idx="676" formatCode="General">
                  <c:v>0</c:v>
                </c:pt>
                <c:pt idx="677" formatCode="General">
                  <c:v>0</c:v>
                </c:pt>
                <c:pt idx="678" formatCode="General">
                  <c:v>0</c:v>
                </c:pt>
                <c:pt idx="679" formatCode="General">
                  <c:v>0</c:v>
                </c:pt>
                <c:pt idx="680" formatCode="General">
                  <c:v>0</c:v>
                </c:pt>
                <c:pt idx="681" formatCode="General">
                  <c:v>0</c:v>
                </c:pt>
                <c:pt idx="682" formatCode="General">
                  <c:v>0</c:v>
                </c:pt>
                <c:pt idx="683" formatCode="General">
                  <c:v>0</c:v>
                </c:pt>
                <c:pt idx="684" formatCode="General">
                  <c:v>0</c:v>
                </c:pt>
                <c:pt idx="685" formatCode="General">
                  <c:v>0</c:v>
                </c:pt>
                <c:pt idx="686" formatCode="General">
                  <c:v>0</c:v>
                </c:pt>
                <c:pt idx="687" formatCode="General">
                  <c:v>0</c:v>
                </c:pt>
                <c:pt idx="688" formatCode="General">
                  <c:v>0</c:v>
                </c:pt>
                <c:pt idx="689" formatCode="General">
                  <c:v>0</c:v>
                </c:pt>
                <c:pt idx="690" formatCode="General">
                  <c:v>0</c:v>
                </c:pt>
                <c:pt idx="691" formatCode="General">
                  <c:v>0</c:v>
                </c:pt>
                <c:pt idx="692" formatCode="General">
                  <c:v>0</c:v>
                </c:pt>
                <c:pt idx="693" formatCode="General">
                  <c:v>0</c:v>
                </c:pt>
                <c:pt idx="694" formatCode="General">
                  <c:v>0</c:v>
                </c:pt>
                <c:pt idx="695" formatCode="General">
                  <c:v>0</c:v>
                </c:pt>
                <c:pt idx="696" formatCode="General">
                  <c:v>0</c:v>
                </c:pt>
                <c:pt idx="697" formatCode="General">
                  <c:v>0</c:v>
                </c:pt>
                <c:pt idx="698" formatCode="General">
                  <c:v>0</c:v>
                </c:pt>
                <c:pt idx="699" formatCode="General">
                  <c:v>0</c:v>
                </c:pt>
                <c:pt idx="700" formatCode="General">
                  <c:v>0</c:v>
                </c:pt>
                <c:pt idx="701" formatCode="General">
                  <c:v>0</c:v>
                </c:pt>
                <c:pt idx="702" formatCode="General">
                  <c:v>0</c:v>
                </c:pt>
                <c:pt idx="703" formatCode="General">
                  <c:v>0</c:v>
                </c:pt>
                <c:pt idx="704" formatCode="General">
                  <c:v>0</c:v>
                </c:pt>
                <c:pt idx="705" formatCode="General">
                  <c:v>0</c:v>
                </c:pt>
                <c:pt idx="706" formatCode="General">
                  <c:v>0</c:v>
                </c:pt>
                <c:pt idx="707" formatCode="General">
                  <c:v>0</c:v>
                </c:pt>
                <c:pt idx="708" formatCode="General">
                  <c:v>0</c:v>
                </c:pt>
                <c:pt idx="709" formatCode="General">
                  <c:v>0</c:v>
                </c:pt>
                <c:pt idx="710" formatCode="General">
                  <c:v>0</c:v>
                </c:pt>
                <c:pt idx="711" formatCode="General">
                  <c:v>0</c:v>
                </c:pt>
                <c:pt idx="712" formatCode="General">
                  <c:v>0</c:v>
                </c:pt>
                <c:pt idx="713" formatCode="General">
                  <c:v>0</c:v>
                </c:pt>
                <c:pt idx="714" formatCode="General">
                  <c:v>0</c:v>
                </c:pt>
                <c:pt idx="715" formatCode="General">
                  <c:v>0</c:v>
                </c:pt>
                <c:pt idx="716" formatCode="General">
                  <c:v>0</c:v>
                </c:pt>
                <c:pt idx="717" formatCode="General">
                  <c:v>0</c:v>
                </c:pt>
                <c:pt idx="718" formatCode="General">
                  <c:v>0</c:v>
                </c:pt>
                <c:pt idx="719" formatCode="General">
                  <c:v>0</c:v>
                </c:pt>
                <c:pt idx="720" formatCode="General">
                  <c:v>0</c:v>
                </c:pt>
                <c:pt idx="721" formatCode="General">
                  <c:v>0</c:v>
                </c:pt>
                <c:pt idx="722" formatCode="General">
                  <c:v>0</c:v>
                </c:pt>
                <c:pt idx="723" formatCode="General">
                  <c:v>0</c:v>
                </c:pt>
                <c:pt idx="724" formatCode="General">
                  <c:v>0</c:v>
                </c:pt>
                <c:pt idx="725" formatCode="General">
                  <c:v>0</c:v>
                </c:pt>
                <c:pt idx="726" formatCode="General">
                  <c:v>0</c:v>
                </c:pt>
                <c:pt idx="727" formatCode="General">
                  <c:v>0</c:v>
                </c:pt>
                <c:pt idx="728" formatCode="General">
                  <c:v>0</c:v>
                </c:pt>
                <c:pt idx="729" formatCode="General">
                  <c:v>0</c:v>
                </c:pt>
                <c:pt idx="730" formatCode="General">
                  <c:v>0</c:v>
                </c:pt>
                <c:pt idx="731" formatCode="General">
                  <c:v>0</c:v>
                </c:pt>
                <c:pt idx="732" formatCode="General">
                  <c:v>0</c:v>
                </c:pt>
                <c:pt idx="733" formatCode="General">
                  <c:v>0</c:v>
                </c:pt>
                <c:pt idx="734" formatCode="General">
                  <c:v>0</c:v>
                </c:pt>
                <c:pt idx="735" formatCode="General">
                  <c:v>0</c:v>
                </c:pt>
                <c:pt idx="736" formatCode="General">
                  <c:v>0</c:v>
                </c:pt>
                <c:pt idx="737" formatCode="General">
                  <c:v>0</c:v>
                </c:pt>
                <c:pt idx="738" formatCode="General">
                  <c:v>0</c:v>
                </c:pt>
                <c:pt idx="739" formatCode="General">
                  <c:v>0</c:v>
                </c:pt>
                <c:pt idx="740" formatCode="General">
                  <c:v>0</c:v>
                </c:pt>
                <c:pt idx="741" formatCode="General">
                  <c:v>0</c:v>
                </c:pt>
                <c:pt idx="742" formatCode="General">
                  <c:v>0</c:v>
                </c:pt>
                <c:pt idx="743" formatCode="General">
                  <c:v>0</c:v>
                </c:pt>
                <c:pt idx="744" formatCode="General">
                  <c:v>0</c:v>
                </c:pt>
                <c:pt idx="745" formatCode="General">
                  <c:v>0</c:v>
                </c:pt>
                <c:pt idx="746" formatCode="General">
                  <c:v>0</c:v>
                </c:pt>
                <c:pt idx="747" formatCode="General">
                  <c:v>0</c:v>
                </c:pt>
                <c:pt idx="748" formatCode="General">
                  <c:v>0</c:v>
                </c:pt>
                <c:pt idx="749" formatCode="General">
                  <c:v>0</c:v>
                </c:pt>
                <c:pt idx="750" formatCode="General">
                  <c:v>0</c:v>
                </c:pt>
                <c:pt idx="751" formatCode="General">
                  <c:v>0</c:v>
                </c:pt>
                <c:pt idx="752" formatCode="General">
                  <c:v>0</c:v>
                </c:pt>
                <c:pt idx="753" formatCode="General">
                  <c:v>0</c:v>
                </c:pt>
                <c:pt idx="754" formatCode="General">
                  <c:v>0</c:v>
                </c:pt>
                <c:pt idx="755" formatCode="General">
                  <c:v>0</c:v>
                </c:pt>
                <c:pt idx="756" formatCode="General">
                  <c:v>0</c:v>
                </c:pt>
                <c:pt idx="757" formatCode="General">
                  <c:v>0</c:v>
                </c:pt>
                <c:pt idx="758" formatCode="General">
                  <c:v>0</c:v>
                </c:pt>
                <c:pt idx="759" formatCode="General">
                  <c:v>0</c:v>
                </c:pt>
                <c:pt idx="760" formatCode="General">
                  <c:v>0</c:v>
                </c:pt>
                <c:pt idx="761" formatCode="General">
                  <c:v>0</c:v>
                </c:pt>
                <c:pt idx="762" formatCode="General">
                  <c:v>0</c:v>
                </c:pt>
                <c:pt idx="763" formatCode="General">
                  <c:v>0</c:v>
                </c:pt>
                <c:pt idx="764" formatCode="General">
                  <c:v>0</c:v>
                </c:pt>
                <c:pt idx="765" formatCode="General">
                  <c:v>0</c:v>
                </c:pt>
                <c:pt idx="766" formatCode="General">
                  <c:v>0</c:v>
                </c:pt>
                <c:pt idx="767" formatCode="General">
                  <c:v>0</c:v>
                </c:pt>
                <c:pt idx="768" formatCode="General">
                  <c:v>0</c:v>
                </c:pt>
                <c:pt idx="769" formatCode="General">
                  <c:v>0</c:v>
                </c:pt>
                <c:pt idx="770" formatCode="General">
                  <c:v>0</c:v>
                </c:pt>
                <c:pt idx="771" formatCode="General">
                  <c:v>0</c:v>
                </c:pt>
                <c:pt idx="772" formatCode="General">
                  <c:v>0</c:v>
                </c:pt>
                <c:pt idx="773" formatCode="General">
                  <c:v>0</c:v>
                </c:pt>
                <c:pt idx="774" formatCode="General">
                  <c:v>0</c:v>
                </c:pt>
                <c:pt idx="775" formatCode="General">
                  <c:v>0</c:v>
                </c:pt>
                <c:pt idx="776" formatCode="General">
                  <c:v>0</c:v>
                </c:pt>
                <c:pt idx="777" formatCode="General">
                  <c:v>0</c:v>
                </c:pt>
                <c:pt idx="778" formatCode="General">
                  <c:v>0</c:v>
                </c:pt>
                <c:pt idx="779" formatCode="General">
                  <c:v>0</c:v>
                </c:pt>
                <c:pt idx="780" formatCode="General">
                  <c:v>0</c:v>
                </c:pt>
                <c:pt idx="781" formatCode="General">
                  <c:v>0</c:v>
                </c:pt>
                <c:pt idx="782" formatCode="General">
                  <c:v>0</c:v>
                </c:pt>
                <c:pt idx="783" formatCode="General">
                  <c:v>0</c:v>
                </c:pt>
                <c:pt idx="784" formatCode="General">
                  <c:v>0</c:v>
                </c:pt>
                <c:pt idx="785" formatCode="General">
                  <c:v>0</c:v>
                </c:pt>
                <c:pt idx="786" formatCode="General">
                  <c:v>0</c:v>
                </c:pt>
                <c:pt idx="787" formatCode="General">
                  <c:v>0</c:v>
                </c:pt>
                <c:pt idx="788" formatCode="General">
                  <c:v>0</c:v>
                </c:pt>
                <c:pt idx="789" formatCode="General">
                  <c:v>0</c:v>
                </c:pt>
                <c:pt idx="790" formatCode="General">
                  <c:v>0</c:v>
                </c:pt>
                <c:pt idx="791" formatCode="General">
                  <c:v>0</c:v>
                </c:pt>
                <c:pt idx="792" formatCode="General">
                  <c:v>0</c:v>
                </c:pt>
                <c:pt idx="793" formatCode="General">
                  <c:v>0</c:v>
                </c:pt>
                <c:pt idx="794" formatCode="General">
                  <c:v>0</c:v>
                </c:pt>
                <c:pt idx="795" formatCode="General">
                  <c:v>0</c:v>
                </c:pt>
                <c:pt idx="796" formatCode="General">
                  <c:v>0</c:v>
                </c:pt>
                <c:pt idx="797" formatCode="General">
                  <c:v>0</c:v>
                </c:pt>
                <c:pt idx="798" formatCode="General">
                  <c:v>0</c:v>
                </c:pt>
                <c:pt idx="799" formatCode="General">
                  <c:v>0</c:v>
                </c:pt>
                <c:pt idx="800">
                  <c:v>1.00000004749745E-3</c:v>
                </c:pt>
                <c:pt idx="801">
                  <c:v>1.00000004749745E-3</c:v>
                </c:pt>
                <c:pt idx="802">
                  <c:v>1.00000004749745E-3</c:v>
                </c:pt>
                <c:pt idx="803">
                  <c:v>1.00000004749745E-3</c:v>
                </c:pt>
                <c:pt idx="804">
                  <c:v>1.00000004749745E-3</c:v>
                </c:pt>
                <c:pt idx="805">
                  <c:v>1.00000004749745E-3</c:v>
                </c:pt>
                <c:pt idx="806">
                  <c:v>1.00000004749745E-3</c:v>
                </c:pt>
                <c:pt idx="807">
                  <c:v>1.00000004749745E-3</c:v>
                </c:pt>
                <c:pt idx="808">
                  <c:v>1.00000004749745E-3</c:v>
                </c:pt>
                <c:pt idx="809">
                  <c:v>1.00000004749745E-3</c:v>
                </c:pt>
                <c:pt idx="810">
                  <c:v>1.00000004749745E-3</c:v>
                </c:pt>
                <c:pt idx="811">
                  <c:v>1.00000004749745E-3</c:v>
                </c:pt>
                <c:pt idx="812">
                  <c:v>1.00000004749745E-3</c:v>
                </c:pt>
                <c:pt idx="813">
                  <c:v>1.00000004749745E-3</c:v>
                </c:pt>
                <c:pt idx="814">
                  <c:v>1.00000004749745E-3</c:v>
                </c:pt>
                <c:pt idx="815">
                  <c:v>1.00000004749745E-3</c:v>
                </c:pt>
                <c:pt idx="816">
                  <c:v>1.00000004749745E-3</c:v>
                </c:pt>
                <c:pt idx="817">
                  <c:v>1.00000004749745E-3</c:v>
                </c:pt>
                <c:pt idx="818">
                  <c:v>1.00000004749745E-3</c:v>
                </c:pt>
                <c:pt idx="819">
                  <c:v>1.00000004749745E-3</c:v>
                </c:pt>
                <c:pt idx="820">
                  <c:v>1.00000004749745E-3</c:v>
                </c:pt>
                <c:pt idx="821">
                  <c:v>1.00000004749745E-3</c:v>
                </c:pt>
                <c:pt idx="822">
                  <c:v>1.00000004749745E-3</c:v>
                </c:pt>
                <c:pt idx="823">
                  <c:v>1.00000004749745E-3</c:v>
                </c:pt>
                <c:pt idx="824">
                  <c:v>1.00000004749745E-3</c:v>
                </c:pt>
                <c:pt idx="825">
                  <c:v>1.00000004749745E-3</c:v>
                </c:pt>
                <c:pt idx="826">
                  <c:v>1.00000004749745E-3</c:v>
                </c:pt>
                <c:pt idx="827">
                  <c:v>1.00000004749745E-3</c:v>
                </c:pt>
                <c:pt idx="828">
                  <c:v>1.00000004749745E-3</c:v>
                </c:pt>
                <c:pt idx="829">
                  <c:v>1.00000004749745E-3</c:v>
                </c:pt>
                <c:pt idx="830">
                  <c:v>1.00000004749745E-3</c:v>
                </c:pt>
                <c:pt idx="831">
                  <c:v>1.00000004749745E-3</c:v>
                </c:pt>
                <c:pt idx="832">
                  <c:v>1.00000004749745E-3</c:v>
                </c:pt>
                <c:pt idx="833">
                  <c:v>1.00000004749745E-3</c:v>
                </c:pt>
                <c:pt idx="834">
                  <c:v>1.00000004749745E-3</c:v>
                </c:pt>
                <c:pt idx="835">
                  <c:v>1.00000004749745E-3</c:v>
                </c:pt>
                <c:pt idx="836">
                  <c:v>1.00000004749745E-3</c:v>
                </c:pt>
                <c:pt idx="837">
                  <c:v>1.00000004749745E-3</c:v>
                </c:pt>
                <c:pt idx="838">
                  <c:v>1.00000004749745E-3</c:v>
                </c:pt>
                <c:pt idx="839">
                  <c:v>1.00000004749745E-3</c:v>
                </c:pt>
                <c:pt idx="840">
                  <c:v>1.00000004749745E-3</c:v>
                </c:pt>
                <c:pt idx="841">
                  <c:v>1.00000004749745E-3</c:v>
                </c:pt>
                <c:pt idx="842">
                  <c:v>1.00000004749745E-3</c:v>
                </c:pt>
                <c:pt idx="843">
                  <c:v>1.00000004749745E-3</c:v>
                </c:pt>
                <c:pt idx="844">
                  <c:v>1.00000004749745E-3</c:v>
                </c:pt>
                <c:pt idx="845">
                  <c:v>1.00000004749745E-3</c:v>
                </c:pt>
                <c:pt idx="846">
                  <c:v>1.00000004749745E-3</c:v>
                </c:pt>
                <c:pt idx="847">
                  <c:v>1.00000004749745E-3</c:v>
                </c:pt>
                <c:pt idx="848">
                  <c:v>1.00000004749745E-3</c:v>
                </c:pt>
                <c:pt idx="849">
                  <c:v>1.00000004749745E-3</c:v>
                </c:pt>
                <c:pt idx="850">
                  <c:v>1.00000004749745E-3</c:v>
                </c:pt>
                <c:pt idx="851">
                  <c:v>1.00000004749745E-3</c:v>
                </c:pt>
                <c:pt idx="852">
                  <c:v>1.00000004749745E-3</c:v>
                </c:pt>
                <c:pt idx="853">
                  <c:v>1.00000004749745E-3</c:v>
                </c:pt>
                <c:pt idx="854">
                  <c:v>1.00000004749745E-3</c:v>
                </c:pt>
                <c:pt idx="855">
                  <c:v>1.00000004749745E-3</c:v>
                </c:pt>
                <c:pt idx="856">
                  <c:v>1.00000004749745E-3</c:v>
                </c:pt>
                <c:pt idx="857">
                  <c:v>1.00000004749745E-3</c:v>
                </c:pt>
                <c:pt idx="858">
                  <c:v>1.00000004749745E-3</c:v>
                </c:pt>
                <c:pt idx="859">
                  <c:v>1.00000004749745E-3</c:v>
                </c:pt>
                <c:pt idx="860">
                  <c:v>1.00000004749745E-3</c:v>
                </c:pt>
                <c:pt idx="861">
                  <c:v>1.00000004749745E-3</c:v>
                </c:pt>
                <c:pt idx="862">
                  <c:v>1.00000004749745E-3</c:v>
                </c:pt>
                <c:pt idx="863">
                  <c:v>1.00000004749745E-3</c:v>
                </c:pt>
                <c:pt idx="864">
                  <c:v>1.00000004749745E-3</c:v>
                </c:pt>
                <c:pt idx="865">
                  <c:v>1.00000004749745E-3</c:v>
                </c:pt>
                <c:pt idx="866">
                  <c:v>1.00000004749745E-3</c:v>
                </c:pt>
                <c:pt idx="867">
                  <c:v>1.00000004749745E-3</c:v>
                </c:pt>
                <c:pt idx="868">
                  <c:v>1.00000004749745E-3</c:v>
                </c:pt>
                <c:pt idx="869">
                  <c:v>1.00000004749745E-3</c:v>
                </c:pt>
                <c:pt idx="870">
                  <c:v>1.00000004749745E-3</c:v>
                </c:pt>
                <c:pt idx="871">
                  <c:v>1.00000004749745E-3</c:v>
                </c:pt>
                <c:pt idx="872">
                  <c:v>1.00000004749745E-3</c:v>
                </c:pt>
                <c:pt idx="873">
                  <c:v>1.00000004749745E-3</c:v>
                </c:pt>
                <c:pt idx="874">
                  <c:v>1.00000004749745E-3</c:v>
                </c:pt>
                <c:pt idx="875">
                  <c:v>1.00000004749745E-3</c:v>
                </c:pt>
                <c:pt idx="876">
                  <c:v>1.00000004749745E-3</c:v>
                </c:pt>
                <c:pt idx="877">
                  <c:v>1.00000004749745E-3</c:v>
                </c:pt>
                <c:pt idx="878">
                  <c:v>1.00000004749745E-3</c:v>
                </c:pt>
                <c:pt idx="879">
                  <c:v>1.00000004749745E-3</c:v>
                </c:pt>
                <c:pt idx="880">
                  <c:v>1.00000004749745E-3</c:v>
                </c:pt>
                <c:pt idx="881">
                  <c:v>1.00000004749745E-3</c:v>
                </c:pt>
                <c:pt idx="882">
                  <c:v>1.00000004749745E-3</c:v>
                </c:pt>
                <c:pt idx="883">
                  <c:v>1.00000004749745E-3</c:v>
                </c:pt>
                <c:pt idx="884">
                  <c:v>1.00000004749745E-3</c:v>
                </c:pt>
                <c:pt idx="885">
                  <c:v>1.00000004749745E-3</c:v>
                </c:pt>
                <c:pt idx="886">
                  <c:v>1.00000004749745E-3</c:v>
                </c:pt>
                <c:pt idx="887">
                  <c:v>1.00000004749745E-3</c:v>
                </c:pt>
                <c:pt idx="888">
                  <c:v>1.00000004749745E-3</c:v>
                </c:pt>
                <c:pt idx="889">
                  <c:v>1.00000004749745E-3</c:v>
                </c:pt>
                <c:pt idx="890">
                  <c:v>1.00000004749745E-3</c:v>
                </c:pt>
                <c:pt idx="891">
                  <c:v>1.00000004749745E-3</c:v>
                </c:pt>
                <c:pt idx="892">
                  <c:v>1.00000004749745E-3</c:v>
                </c:pt>
                <c:pt idx="893">
                  <c:v>1.00000004749745E-3</c:v>
                </c:pt>
                <c:pt idx="894">
                  <c:v>1.00000004749745E-3</c:v>
                </c:pt>
                <c:pt idx="895">
                  <c:v>1.00000004749745E-3</c:v>
                </c:pt>
                <c:pt idx="896">
                  <c:v>1.00000004749745E-3</c:v>
                </c:pt>
                <c:pt idx="897">
                  <c:v>1.00000004749745E-3</c:v>
                </c:pt>
                <c:pt idx="898">
                  <c:v>1.00000004749745E-3</c:v>
                </c:pt>
                <c:pt idx="899">
                  <c:v>1.00000004749745E-3</c:v>
                </c:pt>
                <c:pt idx="900">
                  <c:v>1.00000004749745E-3</c:v>
                </c:pt>
                <c:pt idx="901">
                  <c:v>1.00000004749745E-3</c:v>
                </c:pt>
                <c:pt idx="902">
                  <c:v>1.00000004749745E-3</c:v>
                </c:pt>
                <c:pt idx="903">
                  <c:v>1.00000004749745E-3</c:v>
                </c:pt>
                <c:pt idx="904">
                  <c:v>1.00000004749745E-3</c:v>
                </c:pt>
                <c:pt idx="905">
                  <c:v>1.00000004749745E-3</c:v>
                </c:pt>
                <c:pt idx="906">
                  <c:v>1.00000004749745E-3</c:v>
                </c:pt>
                <c:pt idx="907">
                  <c:v>1.00000004749745E-3</c:v>
                </c:pt>
                <c:pt idx="908">
                  <c:v>1.00000004749745E-3</c:v>
                </c:pt>
                <c:pt idx="909">
                  <c:v>1.00000004749745E-3</c:v>
                </c:pt>
                <c:pt idx="910">
                  <c:v>1.00000004749745E-3</c:v>
                </c:pt>
                <c:pt idx="911">
                  <c:v>1.00000004749745E-3</c:v>
                </c:pt>
                <c:pt idx="912">
                  <c:v>1.00000004749745E-3</c:v>
                </c:pt>
                <c:pt idx="913">
                  <c:v>1.00000004749745E-3</c:v>
                </c:pt>
                <c:pt idx="914">
                  <c:v>1.00000004749745E-3</c:v>
                </c:pt>
                <c:pt idx="915">
                  <c:v>1.00000004749745E-3</c:v>
                </c:pt>
                <c:pt idx="916">
                  <c:v>1.00000004749745E-3</c:v>
                </c:pt>
                <c:pt idx="917">
                  <c:v>1.00000004749745E-3</c:v>
                </c:pt>
                <c:pt idx="918">
                  <c:v>1.00000004749745E-3</c:v>
                </c:pt>
                <c:pt idx="919">
                  <c:v>1.00000004749745E-3</c:v>
                </c:pt>
                <c:pt idx="920">
                  <c:v>1.00000004749745E-3</c:v>
                </c:pt>
                <c:pt idx="921">
                  <c:v>1.00000004749745E-3</c:v>
                </c:pt>
                <c:pt idx="922">
                  <c:v>1.00000004749745E-3</c:v>
                </c:pt>
                <c:pt idx="923">
                  <c:v>1.00000004749745E-3</c:v>
                </c:pt>
                <c:pt idx="924">
                  <c:v>1.00000004749745E-3</c:v>
                </c:pt>
                <c:pt idx="925">
                  <c:v>1.00000004749745E-3</c:v>
                </c:pt>
                <c:pt idx="926">
                  <c:v>1.00000004749745E-3</c:v>
                </c:pt>
                <c:pt idx="927">
                  <c:v>1.00000004749745E-3</c:v>
                </c:pt>
                <c:pt idx="928">
                  <c:v>1.00000004749745E-3</c:v>
                </c:pt>
                <c:pt idx="929">
                  <c:v>1.00000004749745E-3</c:v>
                </c:pt>
                <c:pt idx="930">
                  <c:v>1.00000004749745E-3</c:v>
                </c:pt>
                <c:pt idx="931">
                  <c:v>1.00000004749745E-3</c:v>
                </c:pt>
                <c:pt idx="932">
                  <c:v>1.00000004749745E-3</c:v>
                </c:pt>
                <c:pt idx="933">
                  <c:v>1.00000004749745E-3</c:v>
                </c:pt>
                <c:pt idx="934">
                  <c:v>1.00000004749745E-3</c:v>
                </c:pt>
                <c:pt idx="935">
                  <c:v>1.00000004749745E-3</c:v>
                </c:pt>
                <c:pt idx="936">
                  <c:v>1.00000004749745E-3</c:v>
                </c:pt>
                <c:pt idx="937">
                  <c:v>1.00000004749745E-3</c:v>
                </c:pt>
                <c:pt idx="938">
                  <c:v>1.00000004749745E-3</c:v>
                </c:pt>
                <c:pt idx="939">
                  <c:v>1.00000004749745E-3</c:v>
                </c:pt>
                <c:pt idx="940">
                  <c:v>1.00000004749745E-3</c:v>
                </c:pt>
                <c:pt idx="941">
                  <c:v>1.00000004749745E-3</c:v>
                </c:pt>
                <c:pt idx="942">
                  <c:v>1.00000004749745E-3</c:v>
                </c:pt>
                <c:pt idx="943">
                  <c:v>1.00000004749745E-3</c:v>
                </c:pt>
                <c:pt idx="944">
                  <c:v>1.00000004749745E-3</c:v>
                </c:pt>
                <c:pt idx="945">
                  <c:v>1.00000004749745E-3</c:v>
                </c:pt>
                <c:pt idx="946">
                  <c:v>1.00000004749745E-3</c:v>
                </c:pt>
                <c:pt idx="947">
                  <c:v>1.00000004749745E-3</c:v>
                </c:pt>
                <c:pt idx="948">
                  <c:v>1.00000004749745E-3</c:v>
                </c:pt>
                <c:pt idx="949">
                  <c:v>1.00000004749745E-3</c:v>
                </c:pt>
                <c:pt idx="950">
                  <c:v>1.00000004749745E-3</c:v>
                </c:pt>
                <c:pt idx="951">
                  <c:v>1.00000004749745E-3</c:v>
                </c:pt>
                <c:pt idx="952">
                  <c:v>1.00000004749745E-3</c:v>
                </c:pt>
                <c:pt idx="953">
                  <c:v>1.00000004749745E-3</c:v>
                </c:pt>
                <c:pt idx="954">
                  <c:v>1.00000004749745E-3</c:v>
                </c:pt>
                <c:pt idx="955">
                  <c:v>1.00000004749745E-3</c:v>
                </c:pt>
                <c:pt idx="956">
                  <c:v>1.00000004749745E-3</c:v>
                </c:pt>
                <c:pt idx="957">
                  <c:v>1.00000004749745E-3</c:v>
                </c:pt>
                <c:pt idx="958">
                  <c:v>1.00000004749745E-3</c:v>
                </c:pt>
                <c:pt idx="959">
                  <c:v>1.00000004749745E-3</c:v>
                </c:pt>
                <c:pt idx="960">
                  <c:v>1.00000004749745E-3</c:v>
                </c:pt>
                <c:pt idx="961">
                  <c:v>1.00000004749745E-3</c:v>
                </c:pt>
                <c:pt idx="962">
                  <c:v>1.00000004749745E-3</c:v>
                </c:pt>
                <c:pt idx="963">
                  <c:v>1.00000004749745E-3</c:v>
                </c:pt>
                <c:pt idx="964">
                  <c:v>1.00000004749745E-3</c:v>
                </c:pt>
                <c:pt idx="965">
                  <c:v>1.00000004749745E-3</c:v>
                </c:pt>
                <c:pt idx="966">
                  <c:v>1.00000004749745E-3</c:v>
                </c:pt>
                <c:pt idx="967">
                  <c:v>1.00000004749745E-3</c:v>
                </c:pt>
                <c:pt idx="968">
                  <c:v>1.00000004749745E-3</c:v>
                </c:pt>
                <c:pt idx="969">
                  <c:v>1.00000004749745E-3</c:v>
                </c:pt>
                <c:pt idx="970">
                  <c:v>1.00000004749745E-3</c:v>
                </c:pt>
                <c:pt idx="971">
                  <c:v>1.00000004749745E-3</c:v>
                </c:pt>
                <c:pt idx="972">
                  <c:v>1.00000004749745E-3</c:v>
                </c:pt>
                <c:pt idx="973">
                  <c:v>1.00000004749745E-3</c:v>
                </c:pt>
                <c:pt idx="974">
                  <c:v>1.00000004749745E-3</c:v>
                </c:pt>
                <c:pt idx="975">
                  <c:v>1.00000004749745E-3</c:v>
                </c:pt>
                <c:pt idx="976">
                  <c:v>1.00000004749745E-3</c:v>
                </c:pt>
                <c:pt idx="977">
                  <c:v>1.00000004749745E-3</c:v>
                </c:pt>
                <c:pt idx="978">
                  <c:v>1.00000004749745E-3</c:v>
                </c:pt>
                <c:pt idx="979">
                  <c:v>1.00000004749745E-3</c:v>
                </c:pt>
                <c:pt idx="980">
                  <c:v>1.00000004749745E-3</c:v>
                </c:pt>
                <c:pt idx="981">
                  <c:v>1.00000004749745E-3</c:v>
                </c:pt>
                <c:pt idx="982">
                  <c:v>1.00000004749745E-3</c:v>
                </c:pt>
                <c:pt idx="983">
                  <c:v>1.00000004749745E-3</c:v>
                </c:pt>
                <c:pt idx="984">
                  <c:v>1.00000004749745E-3</c:v>
                </c:pt>
                <c:pt idx="985">
                  <c:v>1.00000004749745E-3</c:v>
                </c:pt>
                <c:pt idx="986">
                  <c:v>1.00000004749745E-3</c:v>
                </c:pt>
                <c:pt idx="987">
                  <c:v>1.00000004749745E-3</c:v>
                </c:pt>
                <c:pt idx="988">
                  <c:v>1.00000004749745E-3</c:v>
                </c:pt>
                <c:pt idx="989">
                  <c:v>1.00000004749745E-3</c:v>
                </c:pt>
                <c:pt idx="990">
                  <c:v>1.00000004749745E-3</c:v>
                </c:pt>
                <c:pt idx="991">
                  <c:v>1.00000004749745E-3</c:v>
                </c:pt>
                <c:pt idx="992">
                  <c:v>1.00000004749745E-3</c:v>
                </c:pt>
                <c:pt idx="993">
                  <c:v>1.00000004749745E-3</c:v>
                </c:pt>
                <c:pt idx="994">
                  <c:v>1.00000004749745E-3</c:v>
                </c:pt>
                <c:pt idx="995">
                  <c:v>1.00000004749745E-3</c:v>
                </c:pt>
                <c:pt idx="996">
                  <c:v>1.00000004749745E-3</c:v>
                </c:pt>
                <c:pt idx="997">
                  <c:v>1.00000004749745E-3</c:v>
                </c:pt>
                <c:pt idx="998">
                  <c:v>1.00000004749745E-3</c:v>
                </c:pt>
                <c:pt idx="999">
                  <c:v>1.00000004749745E-3</c:v>
                </c:pt>
                <c:pt idx="1000">
                  <c:v>1.00000004749745E-3</c:v>
                </c:pt>
              </c:numCache>
            </c:numRef>
          </c:yVal>
          <c:smooth val="1"/>
        </c:ser>
        <c:ser>
          <c:idx val="1"/>
          <c:order val="1"/>
          <c:tx>
            <c:v>ground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8.2000000000000011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32.300000000000004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32.800000000000004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33.300000000000004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33.800000000000004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34.300000000000004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34.800000000000004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35.300000000000004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35.800000000000004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36.300000000000004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36.800000000000004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37.300000000000004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37.800000000000004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38.300000000000004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38.800000000000004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39.300000000000004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39.800000000000004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40.300000000000004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40.800000000000004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Sheet1!$E$2:$E$1002</c:f>
              <c:numCache>
                <c:formatCode>0.00E+00</c:formatCode>
                <c:ptCount val="1001"/>
                <c:pt idx="0">
                  <c:v>1.3487331741786121E-4</c:v>
                </c:pt>
                <c:pt idx="1">
                  <c:v>1.3488065679802868E-4</c:v>
                </c:pt>
                <c:pt idx="2">
                  <c:v>1.349026690298774E-4</c:v>
                </c:pt>
                <c:pt idx="3">
                  <c:v>1.3493933639199961E-4</c:v>
                </c:pt>
                <c:pt idx="4">
                  <c:v>1.3499062936388846E-4</c:v>
                </c:pt>
                <c:pt idx="5">
                  <c:v>1.3505650664868697E-4</c:v>
                </c:pt>
                <c:pt idx="6">
                  <c:v>1.3513691520500995E-4</c:v>
                </c:pt>
                <c:pt idx="7">
                  <c:v>1.3523179028782206E-4</c:v>
                </c:pt>
                <c:pt idx="8">
                  <c:v>1.3534105549832968E-4</c:v>
                </c:pt>
                <c:pt idx="9">
                  <c:v>1.3546462284286383E-4</c:v>
                </c:pt>
                <c:pt idx="10">
                  <c:v>1.356023928006974E-4</c:v>
                </c:pt>
                <c:pt idx="11">
                  <c:v>1.3575425440075264E-4</c:v>
                </c:pt>
                <c:pt idx="12">
                  <c:v>1.3592008530714038E-4</c:v>
                </c:pt>
                <c:pt idx="13">
                  <c:v>1.3609975191346583E-4</c:v>
                </c:pt>
                <c:pt idx="14">
                  <c:v>1.3629310944583041E-4</c:v>
                </c:pt>
                <c:pt idx="15">
                  <c:v>1.3650000207445436E-4</c:v>
                </c:pt>
                <c:pt idx="16">
                  <c:v>1.3672026303383322E-4</c:v>
                </c:pt>
                <c:pt idx="17">
                  <c:v>1.3695371475134241E-4</c:v>
                </c:pt>
                <c:pt idx="18">
                  <c:v>1.3720016898418968E-4</c:v>
                </c:pt>
                <c:pt idx="19">
                  <c:v>1.3745942696461545E-4</c:v>
                </c:pt>
                <c:pt idx="20">
                  <c:v>1.3773127955323203E-4</c:v>
                </c:pt>
                <c:pt idx="21">
                  <c:v>1.3801550740038583E-4</c:v>
                </c:pt>
                <c:pt idx="22">
                  <c:v>1.3831188111542263E-4</c:v>
                </c:pt>
                <c:pt idx="23">
                  <c:v>1.3862016144373143E-4</c:v>
                </c:pt>
                <c:pt idx="24">
                  <c:v>1.3894009945142964E-4</c:v>
                </c:pt>
                <c:pt idx="25">
                  <c:v>1.3927143671755576E-4</c:v>
                </c:pt>
                <c:pt idx="26">
                  <c:v>1.3961390553362532E-4</c:v>
                </c:pt>
                <c:pt idx="27">
                  <c:v>1.399672291103986E-4</c:v>
                </c:pt>
                <c:pt idx="28">
                  <c:v>1.4033112179170939E-4</c:v>
                </c:pt>
                <c:pt idx="29">
                  <c:v>1.4070528927519083E-4</c:v>
                </c:pt>
                <c:pt idx="30">
                  <c:v>1.4108942883973678E-4</c:v>
                </c:pt>
                <c:pt idx="31">
                  <c:v>1.4148322957952927E-4</c:v>
                </c:pt>
                <c:pt idx="32">
                  <c:v>1.4188637264445387E-4</c:v>
                </c:pt>
                <c:pt idx="33">
                  <c:v>1.422985314867269E-4</c:v>
                </c:pt>
                <c:pt idx="34">
                  <c:v>1.4271937211354991E-4</c:v>
                </c:pt>
                <c:pt idx="35">
                  <c:v>1.4314855334560309E-4</c:v>
                </c:pt>
                <c:pt idx="36">
                  <c:v>1.4358572708118232E-4</c:v>
                </c:pt>
                <c:pt idx="37">
                  <c:v>1.4403053856578893E-4</c:v>
                </c:pt>
                <c:pt idx="38">
                  <c:v>1.4448262666696547E-4</c:v>
                </c:pt>
                <c:pt idx="39">
                  <c:v>1.4494162415417628E-4</c:v>
                </c:pt>
                <c:pt idx="40">
                  <c:v>1.4540715798352338E-4</c:v>
                </c:pt>
                <c:pt idx="41">
                  <c:v>1.4587884958708645E-4</c:v>
                </c:pt>
                <c:pt idx="42">
                  <c:v>1.4635631516667308E-4</c:v>
                </c:pt>
                <c:pt idx="43">
                  <c:v>1.468391659917561E-4</c:v>
                </c:pt>
                <c:pt idx="44">
                  <c:v>1.4732700870138441E-4</c:v>
                </c:pt>
                <c:pt idx="45">
                  <c:v>1.4781944560983504E-4</c:v>
                </c:pt>
                <c:pt idx="46">
                  <c:v>1.4831607501578621E-4</c:v>
                </c:pt>
                <c:pt idx="47">
                  <c:v>1.4881649151477823E-4</c:v>
                </c:pt>
                <c:pt idx="48">
                  <c:v>1.4932028631473159E-4</c:v>
                </c:pt>
                <c:pt idx="49">
                  <c:v>1.4982704755428874E-4</c:v>
                </c:pt>
                <c:pt idx="50">
                  <c:v>1.503363606237441E-4</c:v>
                </c:pt>
                <c:pt idx="51">
                  <c:v>1.5084780848832426E-4</c:v>
                </c:pt>
                <c:pt idx="52">
                  <c:v>1.5136097201357725E-4</c:v>
                </c:pt>
                <c:pt idx="53">
                  <c:v>1.5187543029263645E-4</c:v>
                </c:pt>
                <c:pt idx="54">
                  <c:v>1.5239076097510888E-4</c:v>
                </c:pt>
                <c:pt idx="55">
                  <c:v>1.5290654059735211E-4</c:v>
                </c:pt>
                <c:pt idx="56">
                  <c:v>1.5342234491389249E-4</c:v>
                </c:pt>
                <c:pt idx="57">
                  <c:v>1.5393774922974095E-4</c:v>
                </c:pt>
                <c:pt idx="58">
                  <c:v>1.5445232873336216E-4</c:v>
                </c:pt>
                <c:pt idx="59">
                  <c:v>1.5496565883005108E-4</c:v>
                </c:pt>
                <c:pt idx="60">
                  <c:v>1.55477315475471E-4</c:v>
                </c:pt>
                <c:pt idx="61">
                  <c:v>1.5598687550911035E-4</c:v>
                </c:pt>
                <c:pt idx="62">
                  <c:v>1.5649391698741098E-4</c:v>
                </c:pt>
                <c:pt idx="63">
                  <c:v>1.5699801951632187E-4</c:v>
                </c:pt>
                <c:pt idx="64">
                  <c:v>1.5749876458303962E-4</c:v>
                </c:pt>
                <c:pt idx="65">
                  <c:v>1.5799573588668679E-4</c:v>
                </c:pt>
                <c:pt idx="66">
                  <c:v>1.584885196676895E-4</c:v>
                </c:pt>
                <c:pt idx="67">
                  <c:v>1.5897670503561113E-4</c:v>
                </c:pt>
                <c:pt idx="68">
                  <c:v>1.594598842952057E-4</c:v>
                </c:pt>
                <c:pt idx="69">
                  <c:v>1.5993765327044701E-4</c:v>
                </c:pt>
                <c:pt idx="70">
                  <c:v>1.6040961162630391E-4</c:v>
                </c:pt>
                <c:pt idx="71">
                  <c:v>1.6087536318802219E-4</c:v>
                </c:pt>
                <c:pt idx="72">
                  <c:v>1.6133451625768247E-4</c:v>
                </c:pt>
                <c:pt idx="73">
                  <c:v>1.6178668392780425E-4</c:v>
                </c:pt>
                <c:pt idx="74">
                  <c:v>1.6223148439176746E-4</c:v>
                </c:pt>
                <c:pt idx="75">
                  <c:v>1.6266854125082523E-4</c:v>
                </c:pt>
                <c:pt idx="76">
                  <c:v>1.6309748381748831E-4</c:v>
                </c:pt>
                <c:pt idx="77">
                  <c:v>1.6351794741505931E-4</c:v>
                </c:pt>
                <c:pt idx="78">
                  <c:v>1.6392957367309868E-4</c:v>
                </c:pt>
                <c:pt idx="79">
                  <c:v>1.643320108186141E-4</c:v>
                </c:pt>
                <c:pt idx="80">
                  <c:v>1.6472491396275727E-4</c:v>
                </c:pt>
                <c:pt idx="81">
                  <c:v>1.6510794538282628E-4</c:v>
                </c:pt>
                <c:pt idx="82">
                  <c:v>1.6548077479936854E-4</c:v>
                </c:pt>
                <c:pt idx="83">
                  <c:v>1.6584307964818588E-4</c:v>
                </c:pt>
                <c:pt idx="84">
                  <c:v>1.6619454534704621E-4</c:v>
                </c:pt>
                <c:pt idx="85">
                  <c:v>1.6653486555691317E-4</c:v>
                </c:pt>
                <c:pt idx="86">
                  <c:v>1.6686374243750417E-4</c:v>
                </c:pt>
                <c:pt idx="87">
                  <c:v>1.6718088689699457E-4</c:v>
                </c:pt>
                <c:pt idx="88">
                  <c:v>1.6748601883569697E-4</c:v>
                </c:pt>
                <c:pt idx="89">
                  <c:v>1.6777886738353093E-4</c:v>
                </c:pt>
                <c:pt idx="90">
                  <c:v>1.680591711311256E-4</c:v>
                </c:pt>
                <c:pt idx="91">
                  <c:v>1.6832667835438604E-4</c:v>
                </c:pt>
                <c:pt idx="92">
                  <c:v>1.6858114723236698E-4</c:v>
                </c:pt>
                <c:pt idx="93">
                  <c:v>1.6882234605829929E-4</c:v>
                </c:pt>
                <c:pt idx="94">
                  <c:v>1.6905005344362254E-4</c:v>
                </c:pt>
                <c:pt idx="95">
                  <c:v>1.6926405851488068E-4</c:v>
                </c:pt>
                <c:pt idx="96">
                  <c:v>1.6946416110334307E-4</c:v>
                </c:pt>
                <c:pt idx="97">
                  <c:v>1.6965017192721921E-4</c:v>
                </c:pt>
                <c:pt idx="98">
                  <c:v>1.6982191276634036E-4</c:v>
                </c:pt>
                <c:pt idx="99">
                  <c:v>1.6997921662918915E-4</c:v>
                </c:pt>
                <c:pt idx="100">
                  <c:v>1.7012192791216122E-4</c:v>
                </c:pt>
                <c:pt idx="101">
                  <c:v>1.7024990255095073E-4</c:v>
                </c:pt>
                <c:pt idx="102">
                  <c:v>1.7036300816395487E-4</c:v>
                </c:pt>
                <c:pt idx="103">
                  <c:v>1.7046112418760362E-4</c:v>
                </c:pt>
                <c:pt idx="104">
                  <c:v>1.705441420035202E-4</c:v>
                </c:pt>
                <c:pt idx="105">
                  <c:v>1.7061196505743133E-4</c:v>
                </c:pt>
                <c:pt idx="106">
                  <c:v>1.7066450896974431E-4</c:v>
                </c:pt>
                <c:pt idx="107">
                  <c:v>1.7070170163772149E-4</c:v>
                </c:pt>
                <c:pt idx="108">
                  <c:v>1.7072348332918398E-4</c:v>
                </c:pt>
                <c:pt idx="109">
                  <c:v>1.7072980676768767E-4</c:v>
                </c:pt>
                <c:pt idx="110">
                  <c:v>1.7072063720911213E-4</c:v>
                </c:pt>
                <c:pt idx="111">
                  <c:v>1.7069595250962202E-4</c:v>
                </c:pt>
                <c:pt idx="112">
                  <c:v>1.7065574318495276E-4</c:v>
                </c:pt>
                <c:pt idx="113">
                  <c:v>1.7060001246099282E-4</c:v>
                </c:pt>
                <c:pt idx="114">
                  <c:v>1.7052877631562951E-4</c:v>
                </c:pt>
                <c:pt idx="115">
                  <c:v>1.7044206351183704E-4</c:v>
                </c:pt>
                <c:pt idx="116">
                  <c:v>1.7033991562199368E-4</c:v>
                </c:pt>
                <c:pt idx="117">
                  <c:v>1.7022238704341661E-4</c:v>
                </c:pt>
                <c:pt idx="118">
                  <c:v>1.7008954500511222E-4</c:v>
                </c:pt>
                <c:pt idx="119">
                  <c:v>1.6994146956574599E-4</c:v>
                </c:pt>
                <c:pt idx="120">
                  <c:v>1.69778253602843E-4</c:v>
                </c:pt>
                <c:pt idx="121">
                  <c:v>1.6960000279323066E-4</c:v>
                </c:pt>
                <c:pt idx="122">
                  <c:v>1.6940683558475382E-4</c:v>
                </c:pt>
                <c:pt idx="123">
                  <c:v>1.6919888315928446E-4</c:v>
                </c:pt>
                <c:pt idx="124">
                  <c:v>1.6897628938706286E-4</c:v>
                </c:pt>
                <c:pt idx="125">
                  <c:v>1.6873921077241558E-4</c:v>
                </c:pt>
                <c:pt idx="126">
                  <c:v>1.6848781639089048E-4</c:v>
                </c:pt>
                <c:pt idx="127">
                  <c:v>1.6822228781786784E-4</c:v>
                </c:pt>
                <c:pt idx="128">
                  <c:v>1.6794281904870681E-4</c:v>
                </c:pt>
                <c:pt idx="129">
                  <c:v>1.676496164104887E-4</c:v>
                </c:pt>
                <c:pt idx="130">
                  <c:v>1.6734289846543225E-4</c:v>
                </c:pt>
                <c:pt idx="131">
                  <c:v>1.6702289590605842E-4</c:v>
                </c:pt>
                <c:pt idx="132">
                  <c:v>1.666898514421835E-4</c:v>
                </c:pt>
                <c:pt idx="133">
                  <c:v>1.6634401967983504E-4</c:v>
                </c:pt>
                <c:pt idx="134">
                  <c:v>1.6598566699218024E-4</c:v>
                </c:pt>
                <c:pt idx="135">
                  <c:v>1.6561507138256867E-4</c:v>
                </c:pt>
                <c:pt idx="136">
                  <c:v>1.652325223397953E-4</c:v>
                </c:pt>
                <c:pt idx="137">
                  <c:v>1.6483832068569238E-4</c:v>
                </c:pt>
                <c:pt idx="138">
                  <c:v>1.6443277841516748E-4</c:v>
                </c:pt>
                <c:pt idx="139">
                  <c:v>1.6401621852880926E-4</c:v>
                </c:pt>
                <c:pt idx="140">
                  <c:v>1.63588974858185E-4</c:v>
                </c:pt>
                <c:pt idx="141">
                  <c:v>1.6315139188396278E-4</c:v>
                </c:pt>
                <c:pt idx="142">
                  <c:v>1.6270382454699231E-4</c:v>
                </c:pt>
                <c:pt idx="143">
                  <c:v>1.6224663805248769E-4</c:v>
                </c:pt>
                <c:pt idx="144">
                  <c:v>1.6178020766745294E-4</c:v>
                </c:pt>
                <c:pt idx="145">
                  <c:v>1.61304918511504E-4</c:v>
                </c:pt>
                <c:pt idx="146">
                  <c:v>1.6082116534123865E-4</c:v>
                </c:pt>
                <c:pt idx="147">
                  <c:v>1.6032935232831275E-4</c:v>
                </c:pt>
                <c:pt idx="148">
                  <c:v>1.5982989283138538E-4</c:v>
                </c:pt>
                <c:pt idx="149">
                  <c:v>1.5932320916209791E-4</c:v>
                </c:pt>
                <c:pt idx="150">
                  <c:v>1.5880973234525967E-4</c:v>
                </c:pt>
                <c:pt idx="151">
                  <c:v>1.5828990187340825E-4</c:v>
                </c:pt>
                <c:pt idx="152">
                  <c:v>1.5776416545592908E-4</c:v>
                </c:pt>
                <c:pt idx="153">
                  <c:v>1.572329787629064E-4</c:v>
                </c:pt>
                <c:pt idx="154">
                  <c:v>1.5669680516389642E-4</c:v>
                </c:pt>
                <c:pt idx="155">
                  <c:v>1.5615611546180449E-4</c:v>
                </c:pt>
                <c:pt idx="156">
                  <c:v>1.5561138762205942E-4</c:v>
                </c:pt>
                <c:pt idx="157">
                  <c:v>1.5506310649727464E-4</c:v>
                </c:pt>
                <c:pt idx="158">
                  <c:v>1.5451176354759285E-4</c:v>
                </c:pt>
                <c:pt idx="159">
                  <c:v>1.5395785655691223E-4</c:v>
                </c:pt>
                <c:pt idx="160">
                  <c:v>1.5340188934519173E-4</c:v>
                </c:pt>
                <c:pt idx="161">
                  <c:v>1.5284437147704023E-4</c:v>
                </c:pt>
                <c:pt idx="162">
                  <c:v>1.5228581796679287E-4</c:v>
                </c:pt>
                <c:pt idx="163">
                  <c:v>1.5172674898027882E-4</c:v>
                </c:pt>
                <c:pt idx="164">
                  <c:v>1.5116768953349078E-4</c:v>
                </c:pt>
                <c:pt idx="165">
                  <c:v>1.5060916918836385E-4</c:v>
                </c:pt>
                <c:pt idx="166">
                  <c:v>1.5005172174587314E-4</c:v>
                </c:pt>
                <c:pt idx="167">
                  <c:v>1.4949588493666548E-4</c:v>
                </c:pt>
                <c:pt idx="168">
                  <c:v>1.489422001094342E-4</c:v>
                </c:pt>
                <c:pt idx="169">
                  <c:v>1.4839121191725371E-4</c:v>
                </c:pt>
                <c:pt idx="170">
                  <c:v>1.4784346800208499E-4</c:v>
                </c:pt>
                <c:pt idx="171">
                  <c:v>1.4729951867767111E-4</c:v>
                </c:pt>
                <c:pt idx="172">
                  <c:v>1.4675991661103362E-4</c:v>
                </c:pt>
                <c:pt idx="173">
                  <c:v>1.4622521650279089E-4</c:v>
                </c:pt>
                <c:pt idx="174">
                  <c:v>1.4569597476650741E-4</c:v>
                </c:pt>
                <c:pt idx="175">
                  <c:v>1.4517274920729657E-4</c:v>
                </c:pt>
                <c:pt idx="176">
                  <c:v>1.4465609869988689E-4</c:v>
                </c:pt>
                <c:pt idx="177">
                  <c:v>1.4414658286636899E-4</c:v>
                </c:pt>
                <c:pt idx="178">
                  <c:v>1.4364476175383981E-4</c:v>
                </c:pt>
                <c:pt idx="179">
                  <c:v>1.4315119551215307E-4</c:v>
                </c:pt>
                <c:pt idx="180">
                  <c:v>1.4266644407199248E-4</c:v>
                </c:pt>
                <c:pt idx="181">
                  <c:v>1.42191066823479E-4</c:v>
                </c:pt>
                <c:pt idx="182">
                  <c:v>1.4172562229552158E-4</c:v>
                </c:pt>
                <c:pt idx="183">
                  <c:v>1.4127066783612145E-4</c:v>
                </c:pt>
                <c:pt idx="184">
                  <c:v>1.4082675929383921E-4</c:v>
                </c:pt>
                <c:pt idx="185">
                  <c:v>1.4039445070062817E-4</c:v>
                </c:pt>
                <c:pt idx="186">
                  <c:v>1.3997429395624133E-4</c:v>
                </c:pt>
                <c:pt idx="187">
                  <c:v>1.3956683851441126E-4</c:v>
                </c:pt>
                <c:pt idx="188">
                  <c:v>1.39172631071009E-4</c:v>
                </c:pt>
                <c:pt idx="189">
                  <c:v>1.3879221525437316E-4</c:v>
                </c:pt>
                <c:pt idx="190">
                  <c:v>1.3842613131801064E-4</c:v>
                </c:pt>
                <c:pt idx="191">
                  <c:v>1.3807491583586206E-4</c:v>
                </c:pt>
                <c:pt idx="192">
                  <c:v>1.377391014003184E-4</c:v>
                </c:pt>
                <c:pt idx="193">
                  <c:v>1.3741921632318496E-4</c:v>
                </c:pt>
                <c:pt idx="194">
                  <c:v>1.3711578433976828E-4</c:v>
                </c:pt>
                <c:pt idx="195">
                  <c:v>1.3682932431627941E-4</c:v>
                </c:pt>
                <c:pt idx="196">
                  <c:v>1.3656034996072295E-4</c:v>
                </c:pt>
                <c:pt idx="197">
                  <c:v>1.3630936953745398E-4</c:v>
                </c:pt>
                <c:pt idx="198">
                  <c:v>1.3607688558557528E-4</c:v>
                </c:pt>
                <c:pt idx="199">
                  <c:v>1.3586339464134031E-4</c:v>
                </c:pt>
                <c:pt idx="200">
                  <c:v>1.3566938696473355E-4</c:v>
                </c:pt>
                <c:pt idx="201">
                  <c:v>1.3549534627038616E-4</c:v>
                </c:pt>
                <c:pt idx="202">
                  <c:v>1.3534174946298633E-4</c:v>
                </c:pt>
                <c:pt idx="203">
                  <c:v>1.3520906637734081E-4</c:v>
                </c:pt>
                <c:pt idx="204">
                  <c:v>1.3509775952323541E-4</c:v>
                </c:pt>
                <c:pt idx="205">
                  <c:v>1.350082838352445E-4</c:v>
                </c:pt>
                <c:pt idx="206">
                  <c:v>1.3494108642762758E-4</c:v>
                </c:pt>
                <c:pt idx="207">
                  <c:v>1.3489660635445679E-4</c:v>
                </c:pt>
                <c:pt idx="208">
                  <c:v>1.3487527437510528E-4</c:v>
                </c:pt>
                <c:pt idx="209">
                  <c:v>1.3487751272522595E-4</c:v>
                </c:pt>
                <c:pt idx="210">
                  <c:v>1.3490373489335E-4</c:v>
                </c:pt>
                <c:pt idx="211">
                  <c:v>1.3495434540322131E-4</c:v>
                </c:pt>
                <c:pt idx="212">
                  <c:v>1.3502973960198509E-4</c:v>
                </c:pt>
                <c:pt idx="213">
                  <c:v>1.3513030345434321E-4</c:v>
                </c:pt>
                <c:pt idx="214">
                  <c:v>1.3525641334277973E-4</c:v>
                </c:pt>
                <c:pt idx="215">
                  <c:v>1.3540843587396347E-4</c:v>
                </c:pt>
                <c:pt idx="216">
                  <c:v>1.3558672769142154E-4</c:v>
                </c:pt>
                <c:pt idx="217">
                  <c:v>1.3579163529457542E-4</c:v>
                </c:pt>
                <c:pt idx="218">
                  <c:v>1.3602349486423258E-4</c:v>
                </c:pt>
                <c:pt idx="219">
                  <c:v>1.362826320946094E-4</c:v>
                </c:pt>
                <c:pt idx="220">
                  <c:v>1.3656936203196876E-4</c:v>
                </c:pt>
                <c:pt idx="221">
                  <c:v>1.3688398891994249E-4</c:v>
                </c:pt>
                <c:pt idx="222">
                  <c:v>1.3722680605160589E-4</c:v>
                </c:pt>
                <c:pt idx="223">
                  <c:v>1.3759809562836838E-4</c:v>
                </c:pt>
                <c:pt idx="224">
                  <c:v>1.3799812862573961E-4</c:v>
                </c:pt>
                <c:pt idx="225">
                  <c:v>1.3842716466601885E-4</c:v>
                </c:pt>
                <c:pt idx="226">
                  <c:v>1.3888545189795983E-4</c:v>
                </c:pt>
                <c:pt idx="227">
                  <c:v>1.3937322688345135E-4</c:v>
                </c:pt>
                <c:pt idx="228">
                  <c:v>1.398907144912528E-4</c:v>
                </c:pt>
                <c:pt idx="229">
                  <c:v>1.4043812779781286E-4</c:v>
                </c:pt>
                <c:pt idx="230">
                  <c:v>1.4101566799520711E-4</c:v>
                </c:pt>
                <c:pt idx="231">
                  <c:v>1.4162352430620439E-4</c:v>
                </c:pt>
                <c:pt idx="232">
                  <c:v>1.4226187390649247E-4</c:v>
                </c:pt>
                <c:pt idx="233">
                  <c:v>1.4293088185406483E-4</c:v>
                </c:pt>
                <c:pt idx="234">
                  <c:v>1.4363070102578254E-4</c:v>
                </c:pt>
                <c:pt idx="235">
                  <c:v>1.4436147206110841E-4</c:v>
                </c:pt>
                <c:pt idx="236">
                  <c:v>1.451233233130158E-4</c:v>
                </c:pt>
                <c:pt idx="237">
                  <c:v>1.4591637080605953E-4</c:v>
                </c:pt>
                <c:pt idx="238">
                  <c:v>1.4674071820160032E-4</c:v>
                </c:pt>
                <c:pt idx="239">
                  <c:v>1.4759645677016241E-4</c:v>
                </c:pt>
                <c:pt idx="240">
                  <c:v>1.4848366537090573E-4</c:v>
                </c:pt>
                <c:pt idx="241">
                  <c:v>1.4940241043818206E-4</c:v>
                </c:pt>
                <c:pt idx="242">
                  <c:v>1.5035274597514502E-4</c:v>
                </c:pt>
                <c:pt idx="243">
                  <c:v>1.5133471355438088E-4</c:v>
                </c:pt>
                <c:pt idx="244">
                  <c:v>1.5234834232551249E-4</c:v>
                </c:pt>
                <c:pt idx="245">
                  <c:v>1.533936490297395E-4</c:v>
                </c:pt>
                <c:pt idx="246">
                  <c:v>1.5447063802125711E-4</c:v>
                </c:pt>
                <c:pt idx="247">
                  <c:v>1.5557930129550507E-4</c:v>
                </c:pt>
                <c:pt idx="248">
                  <c:v>1.5671961852418601E-4</c:v>
                </c:pt>
                <c:pt idx="249">
                  <c:v>1.5789155709699032E-4</c:v>
                </c:pt>
                <c:pt idx="250">
                  <c:v>1.5909507216996073E-4</c:v>
                </c:pt>
                <c:pt idx="251">
                  <c:v>1.6033010672042745E-4</c:v>
                </c:pt>
                <c:pt idx="252">
                  <c:v>1.6159659160843725E-4</c:v>
                </c:pt>
                <c:pt idx="253">
                  <c:v>1.6289444564459476E-4</c:v>
                </c:pt>
                <c:pt idx="254">
                  <c:v>1.6422357566424058E-4</c:v>
                </c:pt>
                <c:pt idx="255">
                  <c:v>1.6558387660787216E-4</c:v>
                </c:pt>
                <c:pt idx="256">
                  <c:v>1.6697523160772186E-4</c:v>
                </c:pt>
                <c:pt idx="257">
                  <c:v>1.6839751208039586E-4</c:v>
                </c:pt>
                <c:pt idx="258">
                  <c:v>1.6985057782547888E-4</c:v>
                </c:pt>
                <c:pt idx="259">
                  <c:v>1.7133427713000152E-4</c:v>
                </c:pt>
                <c:pt idx="260">
                  <c:v>1.7284844687866864E-4</c:v>
                </c:pt>
                <c:pt idx="261">
                  <c:v>1.743929126697392E-4</c:v>
                </c:pt>
                <c:pt idx="262">
                  <c:v>1.7596748893645067E-4</c:v>
                </c:pt>
                <c:pt idx="263">
                  <c:v>1.7757197907387152E-4</c:v>
                </c:pt>
                <c:pt idx="264">
                  <c:v>1.7920617557106561E-4</c:v>
                </c:pt>
                <c:pt idx="265">
                  <c:v>1.8086986014845434E-4</c:v>
                </c:pt>
                <c:pt idx="266">
                  <c:v>1.8256280390024844E-4</c:v>
                </c:pt>
                <c:pt idx="267">
                  <c:v>1.8428476744183038E-4</c:v>
                </c:pt>
                <c:pt idx="268">
                  <c:v>1.8603550106195715E-4</c:v>
                </c:pt>
                <c:pt idx="269">
                  <c:v>1.8781474487965911E-4</c:v>
                </c:pt>
                <c:pt idx="270">
                  <c:v>1.8962222900569729E-4</c:v>
                </c:pt>
                <c:pt idx="271">
                  <c:v>1.9145767370845336E-4</c:v>
                </c:pt>
                <c:pt idx="272">
                  <c:v>1.933207895841105E-4</c:v>
                </c:pt>
                <c:pt idx="273">
                  <c:v>1.9521127773099156E-4</c:v>
                </c:pt>
                <c:pt idx="274">
                  <c:v>1.9712882992791659E-4</c:v>
                </c:pt>
                <c:pt idx="275">
                  <c:v>1.9907312881643505E-4</c:v>
                </c:pt>
                <c:pt idx="276">
                  <c:v>2.0104384808679597E-4</c:v>
                </c:pt>
                <c:pt idx="277">
                  <c:v>2.0304065266750636E-4</c:v>
                </c:pt>
                <c:pt idx="278">
                  <c:v>2.0506319891834012E-4</c:v>
                </c:pt>
                <c:pt idx="279">
                  <c:v>2.0711113482664603E-4</c:v>
                </c:pt>
                <c:pt idx="280">
                  <c:v>2.0918410020680792E-4</c:v>
                </c:pt>
                <c:pt idx="281">
                  <c:v>2.1128172690271799E-4</c:v>
                </c:pt>
                <c:pt idx="282">
                  <c:v>2.1340363899309588E-4</c:v>
                </c:pt>
                <c:pt idx="283">
                  <c:v>2.1554945299952574E-4</c:v>
                </c:pt>
                <c:pt idx="284">
                  <c:v>2.177187780970462E-4</c:v>
                </c:pt>
                <c:pt idx="285">
                  <c:v>2.199112163271455E-4</c:v>
                </c:pt>
                <c:pt idx="286">
                  <c:v>2.2212636281301719E-4</c:v>
                </c:pt>
                <c:pt idx="287">
                  <c:v>2.2436380597691614E-4</c:v>
                </c:pt>
                <c:pt idx="288">
                  <c:v>2.2662312775946993E-4</c:v>
                </c:pt>
                <c:pt idx="289">
                  <c:v>2.2890390384079003E-4</c:v>
                </c:pt>
                <c:pt idx="290">
                  <c:v>2.312057038632359E-4</c:v>
                </c:pt>
                <c:pt idx="291">
                  <c:v>2.335280916556755E-4</c:v>
                </c:pt>
                <c:pt idx="292">
                  <c:v>2.3587062545909454E-4</c:v>
                </c:pt>
                <c:pt idx="293">
                  <c:v>2.3823285815340812E-4</c:v>
                </c:pt>
                <c:pt idx="294">
                  <c:v>2.4061433748530836E-4</c:v>
                </c:pt>
                <c:pt idx="295">
                  <c:v>2.4301460629702008E-4</c:v>
                </c:pt>
                <c:pt idx="296">
                  <c:v>2.4543320275580545E-4</c:v>
                </c:pt>
                <c:pt idx="297">
                  <c:v>2.4786966058406391E-4</c:v>
                </c:pt>
                <c:pt idx="298">
                  <c:v>2.5032350928989411E-4</c:v>
                </c:pt>
                <c:pt idx="299">
                  <c:v>2.5279427439796359E-4</c:v>
                </c:pt>
                <c:pt idx="300">
                  <c:v>2.5528147768052388E-4</c:v>
                </c:pt>
                <c:pt idx="301">
                  <c:v>2.5778463738848341E-4</c:v>
                </c:pt>
                <c:pt idx="302">
                  <c:v>2.6030326848232245E-4</c:v>
                </c:pt>
                <c:pt idx="303">
                  <c:v>2.6283688286275509E-4</c:v>
                </c:pt>
                <c:pt idx="304">
                  <c:v>2.6538498960100202E-4</c:v>
                </c:pt>
                <c:pt idx="305">
                  <c:v>2.6794709516851325E-4</c:v>
                </c:pt>
                <c:pt idx="306">
                  <c:v>2.7052270366599682E-4</c:v>
                </c:pt>
                <c:pt idx="307">
                  <c:v>2.731113170516739E-4</c:v>
                </c:pt>
                <c:pt idx="308">
                  <c:v>2.7571243536855469E-4</c:v>
                </c:pt>
                <c:pt idx="309">
                  <c:v>2.7832555697065428E-4</c:v>
                </c:pt>
                <c:pt idx="310">
                  <c:v>2.8095017874801078E-4</c:v>
                </c:pt>
                <c:pt idx="311">
                  <c:v>2.8358579635036189E-4</c:v>
                </c:pt>
                <c:pt idx="312">
                  <c:v>2.862319044093674E-4</c:v>
                </c:pt>
                <c:pt idx="313">
                  <c:v>2.8888799675926078E-4</c:v>
                </c:pt>
                <c:pt idx="314">
                  <c:v>2.9155356665580079E-4</c:v>
                </c:pt>
                <c:pt idx="315">
                  <c:v>2.9422810699339895E-4</c:v>
                </c:pt>
                <c:pt idx="316">
                  <c:v>2.9691111052032842E-4</c:v>
                </c:pt>
                <c:pt idx="317">
                  <c:v>2.9960207005188296E-4</c:v>
                </c:pt>
                <c:pt idx="318">
                  <c:v>3.0230047868138048E-4</c:v>
                </c:pt>
                <c:pt idx="319">
                  <c:v>3.0500582998889582E-4</c:v>
                </c:pt>
                <c:pt idx="320">
                  <c:v>3.0771761824764443E-4</c:v>
                </c:pt>
                <c:pt idx="321">
                  <c:v>3.104353386278795E-4</c:v>
                </c:pt>
                <c:pt idx="322">
                  <c:v>3.1315848739821815E-4</c:v>
                </c:pt>
                <c:pt idx="323">
                  <c:v>3.1588656212431273E-4</c:v>
                </c:pt>
                <c:pt idx="324">
                  <c:v>3.1861906186473693E-4</c:v>
                </c:pt>
                <c:pt idx="325">
                  <c:v>3.2135548736404425E-4</c:v>
                </c:pt>
                <c:pt idx="326">
                  <c:v>3.2409534124285607E-4</c:v>
                </c:pt>
                <c:pt idx="327">
                  <c:v>3.2683812818493449E-4</c:v>
                </c:pt>
                <c:pt idx="328">
                  <c:v>3.2958335512115453E-4</c:v>
                </c:pt>
                <c:pt idx="329">
                  <c:v>3.3233053141025346E-4</c:v>
                </c:pt>
                <c:pt idx="330">
                  <c:v>3.3507916901633517E-4</c:v>
                </c:pt>
                <c:pt idx="331">
                  <c:v>3.3782878268302086E-4</c:v>
                </c:pt>
                <c:pt idx="332">
                  <c:v>3.4057889010419225E-4</c:v>
                </c:pt>
                <c:pt idx="333">
                  <c:v>3.4332901209123867E-4</c:v>
                </c:pt>
                <c:pt idx="334">
                  <c:v>3.460786727367747E-4</c:v>
                </c:pt>
                <c:pt idx="335">
                  <c:v>3.4882739957472824E-4</c:v>
                </c:pt>
                <c:pt idx="336">
                  <c:v>3.5157472373678172E-4</c:v>
                </c:pt>
                <c:pt idx="337">
                  <c:v>3.5432018010506268E-4</c:v>
                </c:pt>
                <c:pt idx="338">
                  <c:v>3.5706330746109382E-4</c:v>
                </c:pt>
                <c:pt idx="339">
                  <c:v>3.5980364863087569E-4</c:v>
                </c:pt>
                <c:pt idx="340">
                  <c:v>3.6254075062612946E-4</c:v>
                </c:pt>
                <c:pt idx="341">
                  <c:v>3.6527416478160851E-4</c:v>
                </c:pt>
                <c:pt idx="342">
                  <c:v>3.6800344688844882E-4</c:v>
                </c:pt>
                <c:pt idx="343">
                  <c:v>3.7072815732355411E-4</c:v>
                </c:pt>
                <c:pt idx="344">
                  <c:v>3.7344786117490602E-4</c:v>
                </c:pt>
                <c:pt idx="345">
                  <c:v>3.761621283628634E-4</c:v>
                </c:pt>
                <c:pt idx="346">
                  <c:v>3.788705337573498E-4</c:v>
                </c:pt>
                <c:pt idx="347">
                  <c:v>3.8157265729091885E-4</c:v>
                </c:pt>
                <c:pt idx="348">
                  <c:v>3.8426808406772728E-4</c:v>
                </c:pt>
                <c:pt idx="349">
                  <c:v>3.8695640446830768E-4</c:v>
                </c:pt>
                <c:pt idx="350">
                  <c:v>3.8963721425019899E-4</c:v>
                </c:pt>
                <c:pt idx="351">
                  <c:v>3.9231011464440263E-4</c:v>
                </c:pt>
                <c:pt idx="352">
                  <c:v>3.9497471244760859E-4</c:v>
                </c:pt>
                <c:pt idx="353">
                  <c:v>3.9763062011027915E-4</c:v>
                </c:pt>
                <c:pt idx="354">
                  <c:v>4.0027745582047369E-4</c:v>
                </c:pt>
                <c:pt idx="355">
                  <c:v>4.0291484358350501E-4</c:v>
                </c:pt>
                <c:pt idx="356">
                  <c:v>4.0554241329736785E-4</c:v>
                </c:pt>
                <c:pt idx="357">
                  <c:v>4.0815980082399594E-4</c:v>
                </c:pt>
                <c:pt idx="358">
                  <c:v>4.1076664805628698E-4</c:v>
                </c:pt>
                <c:pt idx="359">
                  <c:v>4.133626029809742E-4</c:v>
                </c:pt>
                <c:pt idx="360">
                  <c:v>4.1594731973732338E-4</c:v>
                </c:pt>
                <c:pt idx="361">
                  <c:v>4.1852045867164236E-4</c:v>
                </c:pt>
                <c:pt idx="362">
                  <c:v>4.2108168638768808E-4</c:v>
                </c:pt>
                <c:pt idx="363">
                  <c:v>4.2363067579293602E-4</c:v>
                </c:pt>
                <c:pt idx="364">
                  <c:v>4.2616710614072834E-4</c:v>
                </c:pt>
                <c:pt idx="365">
                  <c:v>4.2869066306839096E-4</c:v>
                </c:pt>
                <c:pt idx="366">
                  <c:v>4.312010386312683E-4</c:v>
                </c:pt>
                <c:pt idx="367">
                  <c:v>4.3369793133275119E-4</c:v>
                </c:pt>
                <c:pt idx="368">
                  <c:v>4.3618104615030634E-4</c:v>
                </c:pt>
                <c:pt idx="369">
                  <c:v>4.3865009455757863E-4</c:v>
                </c:pt>
                <c:pt idx="370">
                  <c:v>4.411047945425362E-4</c:v>
                </c:pt>
                <c:pt idx="371">
                  <c:v>4.4354487062176374E-4</c:v>
                </c:pt>
                <c:pt idx="372">
                  <c:v>4.4597005385090086E-4</c:v>
                </c:pt>
                <c:pt idx="373">
                  <c:v>4.4838008183129523E-4</c:v>
                </c:pt>
                <c:pt idx="374">
                  <c:v>4.5077469871286163E-4</c:v>
                </c:pt>
                <c:pt idx="375">
                  <c:v>4.5315365519328594E-4</c:v>
                </c:pt>
                <c:pt idx="376">
                  <c:v>4.5551670851351933E-4</c:v>
                </c:pt>
                <c:pt idx="377">
                  <c:v>4.5786362244968698E-4</c:v>
                </c:pt>
                <c:pt idx="378">
                  <c:v>4.6019416730141337E-4</c:v>
                </c:pt>
                <c:pt idx="379">
                  <c:v>4.6250811987664825E-4</c:v>
                </c:pt>
                <c:pt idx="380">
                  <c:v>4.6480526347303429E-4</c:v>
                </c:pt>
                <c:pt idx="381">
                  <c:v>4.6708538785586722E-4</c:v>
                </c:pt>
                <c:pt idx="382">
                  <c:v>4.6934828923271809E-4</c:v>
                </c:pt>
                <c:pt idx="383">
                  <c:v>4.7159377022477304E-4</c:v>
                </c:pt>
                <c:pt idx="384">
                  <c:v>4.7382163983492357E-4</c:v>
                </c:pt>
                <c:pt idx="385">
                  <c:v>4.7603171341271429E-4</c:v>
                </c:pt>
                <c:pt idx="386">
                  <c:v>4.7822381261617981E-4</c:v>
                </c:pt>
                <c:pt idx="387">
                  <c:v>4.803977653706458E-4</c:v>
                </c:pt>
                <c:pt idx="388">
                  <c:v>4.8255340582453461E-4</c:v>
                </c:pt>
                <c:pt idx="389">
                  <c:v>4.8469057430227985E-4</c:v>
                </c:pt>
                <c:pt idx="390">
                  <c:v>4.8680911725438707E-4</c:v>
                </c:pt>
                <c:pt idx="391">
                  <c:v>4.8890888720471988E-4</c:v>
                </c:pt>
                <c:pt idx="392">
                  <c:v>4.9098974269508626E-4</c:v>
                </c:pt>
                <c:pt idx="393">
                  <c:v>4.9305154822715832E-4</c:v>
                </c:pt>
                <c:pt idx="394">
                  <c:v>4.950941742018313E-4</c:v>
                </c:pt>
                <c:pt idx="395">
                  <c:v>4.9711749685612009E-4</c:v>
                </c:pt>
                <c:pt idx="396">
                  <c:v>4.9912139819755354E-4</c:v>
                </c:pt>
                <c:pt idx="397">
                  <c:v>5.011057659362689E-4</c:v>
                </c:pt>
                <c:pt idx="398">
                  <c:v>5.0307049341480499E-4</c:v>
                </c:pt>
                <c:pt idx="399">
                  <c:v>5.050154795356661E-4</c:v>
                </c:pt>
                <c:pt idx="400">
                  <c:v>5.0694062868675022E-4</c:v>
                </c:pt>
                <c:pt idx="401">
                  <c:v>5.088458506647285E-4</c:v>
                </c:pt>
                <c:pt idx="402">
                  <c:v>5.1073106059640718E-4</c:v>
                </c:pt>
                <c:pt idx="403">
                  <c:v>5.1259617885815911E-4</c:v>
                </c:pt>
                <c:pt idx="404">
                  <c:v>5.1444113099355783E-4</c:v>
                </c:pt>
                <c:pt idx="405">
                  <c:v>5.1626584762916143E-4</c:v>
                </c:pt>
                <c:pt idx="406">
                  <c:v>5.1807026438868101E-4</c:v>
                </c:pt>
                <c:pt idx="407">
                  <c:v>5.1985432180544301E-4</c:v>
                </c:pt>
                <c:pt idx="408">
                  <c:v>5.2161796523336442E-4</c:v>
                </c:pt>
                <c:pt idx="409">
                  <c:v>5.2336114475640561E-4</c:v>
                </c:pt>
                <c:pt idx="410">
                  <c:v>5.2508381509664564E-4</c:v>
                </c:pt>
                <c:pt idx="411">
                  <c:v>5.2678593552101319E-4</c:v>
                </c:pt>
                <c:pt idx="412">
                  <c:v>5.2846746974676939E-4</c:v>
                </c:pt>
                <c:pt idx="413">
                  <c:v>5.3012838584579123E-4</c:v>
                </c:pt>
                <c:pt idx="414">
                  <c:v>5.3176865614776867E-4</c:v>
                </c:pt>
                <c:pt idx="415">
                  <c:v>5.3338825714233313E-4</c:v>
                </c:pt>
                <c:pt idx="416">
                  <c:v>5.3498716938024345E-4</c:v>
                </c:pt>
                <c:pt idx="417">
                  <c:v>5.365653773736804E-4</c:v>
                </c:pt>
                <c:pt idx="418">
                  <c:v>5.3812286949567992E-4</c:v>
                </c:pt>
                <c:pt idx="419">
                  <c:v>5.3965963787886524E-4</c:v>
                </c:pt>
                <c:pt idx="420">
                  <c:v>5.4117567831346765E-4</c:v>
                </c:pt>
                <c:pt idx="421">
                  <c:v>5.426709901447227E-4</c:v>
                </c:pt>
                <c:pt idx="422">
                  <c:v>5.4414557616976327E-4</c:v>
                </c:pt>
                <c:pt idx="423">
                  <c:v>5.4559944253400599E-4</c:v>
                </c:pt>
                <c:pt idx="424">
                  <c:v>5.4703259862713509E-4</c:v>
                </c:pt>
                <c:pt idx="425">
                  <c:v>5.4844505697877115E-4</c:v>
                </c:pt>
                <c:pt idx="426">
                  <c:v>5.4983683315382962E-4</c:v>
                </c:pt>
                <c:pt idx="427">
                  <c:v>5.5120794564770571E-4</c:v>
                </c:pt>
                <c:pt idx="428">
                  <c:v>5.5255841578129967E-4</c:v>
                </c:pt>
                <c:pt idx="429">
                  <c:v>5.5388826759596914E-4</c:v>
                </c:pt>
                <c:pt idx="430">
                  <c:v>5.5519752774847817E-4</c:v>
                </c:pt>
                <c:pt idx="431">
                  <c:v>5.5648622540598362E-4</c:v>
                </c:pt>
                <c:pt idx="432">
                  <c:v>5.5775439214112744E-4</c:v>
                </c:pt>
                <c:pt idx="433">
                  <c:v>5.5900206182731731E-4</c:v>
                </c:pt>
                <c:pt idx="434">
                  <c:v>5.6022927053424451E-4</c:v>
                </c:pt>
                <c:pt idx="435">
                  <c:v>5.6143605642366523E-4</c:v>
                </c:pt>
                <c:pt idx="436">
                  <c:v>5.6262245964555982E-4</c:v>
                </c:pt>
                <c:pt idx="437">
                  <c:v>5.6378852223468341E-4</c:v>
                </c:pt>
                <c:pt idx="438">
                  <c:v>5.6493428800760367E-4</c:v>
                </c:pt>
                <c:pt idx="439">
                  <c:v>5.6605980246021649E-4</c:v>
                </c:pt>
                <c:pt idx="440">
                  <c:v>5.6716511266589474E-4</c:v>
                </c:pt>
                <c:pt idx="441">
                  <c:v>5.682502671742188E-4</c:v>
                </c:pt>
                <c:pt idx="442">
                  <c:v>5.6931531591039911E-4</c:v>
                </c:pt>
                <c:pt idx="443">
                  <c:v>5.7036031007545946E-4</c:v>
                </c:pt>
                <c:pt idx="444">
                  <c:v>5.71385302047158E-4</c:v>
                </c:pt>
                <c:pt idx="445">
                  <c:v>5.7239034528178535E-4</c:v>
                </c:pt>
                <c:pt idx="446">
                  <c:v>5.733754942168314E-4</c:v>
                </c:pt>
                <c:pt idx="447">
                  <c:v>5.7434080417456202E-4</c:v>
                </c:pt>
                <c:pt idx="448">
                  <c:v>5.7528633126660632E-4</c:v>
                </c:pt>
                <c:pt idx="449">
                  <c:v>5.7621213229955281E-4</c:v>
                </c:pt>
                <c:pt idx="450">
                  <c:v>5.7711826468160275E-4</c:v>
                </c:pt>
                <c:pt idx="451">
                  <c:v>5.7800478633036445E-4</c:v>
                </c:pt>
                <c:pt idx="452">
                  <c:v>5.788717555817647E-4</c:v>
                </c:pt>
                <c:pt idx="453">
                  <c:v>5.7971923110019326E-4</c:v>
                </c:pt>
                <c:pt idx="454">
                  <c:v>5.8054727178987928E-4</c:v>
                </c:pt>
                <c:pt idx="455">
                  <c:v>5.8135593670750137E-4</c:v>
                </c:pt>
                <c:pt idx="456">
                  <c:v>5.8214528497618518E-4</c:v>
                </c:pt>
                <c:pt idx="457">
                  <c:v>5.829153757008072E-4</c:v>
                </c:pt>
                <c:pt idx="458">
                  <c:v>5.8366626788468377E-4</c:v>
                </c:pt>
                <c:pt idx="459">
                  <c:v>5.84398020347738E-4</c:v>
                </c:pt>
                <c:pt idx="460">
                  <c:v>5.8511069164606563E-4</c:v>
                </c:pt>
                <c:pt idx="461">
                  <c:v>5.8580433999305031E-4</c:v>
                </c:pt>
                <c:pt idx="462">
                  <c:v>5.8647902318196903E-4</c:v>
                </c:pt>
                <c:pt idx="463">
                  <c:v>5.8713479851017661E-4</c:v>
                </c:pt>
                <c:pt idx="464">
                  <c:v>5.8777172270488461E-4</c:v>
                </c:pt>
                <c:pt idx="465">
                  <c:v>5.8838985185055584E-4</c:v>
                </c:pt>
                <c:pt idx="466">
                  <c:v>5.8898924131794593E-4</c:v>
                </c:pt>
                <c:pt idx="467">
                  <c:v>5.8956994569482309E-4</c:v>
                </c:pt>
                <c:pt idx="468">
                  <c:v>5.9013201871842768E-4</c:v>
                </c:pt>
                <c:pt idx="469">
                  <c:v>5.9067551320959107E-4</c:v>
                </c:pt>
                <c:pt idx="470">
                  <c:v>5.9120048100871577E-4</c:v>
                </c:pt>
                <c:pt idx="471">
                  <c:v>5.9170697291343255E-4</c:v>
                </c:pt>
                <c:pt idx="472">
                  <c:v>5.9219503861813517E-4</c:v>
                </c:pt>
                <c:pt idx="473">
                  <c:v>5.926647266553326E-4</c:v>
                </c:pt>
                <c:pt idx="474">
                  <c:v>5.931160843388138E-4</c:v>
                </c:pt>
                <c:pt idx="475">
                  <c:v>5.9354915770873796E-4</c:v>
                </c:pt>
                <c:pt idx="476">
                  <c:v>5.9396399147859419E-4</c:v>
                </c:pt>
                <c:pt idx="477">
                  <c:v>5.9436062898404133E-4</c:v>
                </c:pt>
                <c:pt idx="478">
                  <c:v>5.947391121337483E-4</c:v>
                </c:pt>
                <c:pt idx="479">
                  <c:v>5.950994813621231E-4</c:v>
                </c:pt>
                <c:pt idx="480">
                  <c:v>5.9544177558401633E-4</c:v>
                </c:pt>
                <c:pt idx="481">
                  <c:v>5.9576603215142927E-4</c:v>
                </c:pt>
                <c:pt idx="482">
                  <c:v>5.9607228681221505E-4</c:v>
                </c:pt>
                <c:pt idx="483">
                  <c:v>5.9636057367074783E-4</c:v>
                </c:pt>
                <c:pt idx="484">
                  <c:v>5.9663092515067895E-4</c:v>
                </c:pt>
                <c:pt idx="485">
                  <c:v>5.9688337195968114E-4</c:v>
                </c:pt>
                <c:pt idx="486">
                  <c:v>5.9711794305626956E-4</c:v>
                </c:pt>
                <c:pt idx="487">
                  <c:v>5.9733466561866786E-4</c:v>
                </c:pt>
                <c:pt idx="488">
                  <c:v>5.9753356501575621E-4</c:v>
                </c:pt>
                <c:pt idx="489">
                  <c:v>5.9771466478008922E-4</c:v>
                </c:pt>
                <c:pt idx="490">
                  <c:v>5.9787798658301322E-4</c:v>
                </c:pt>
                <c:pt idx="491">
                  <c:v>5.9802355021188792E-4</c:v>
                </c:pt>
                <c:pt idx="492">
                  <c:v>5.9815137354938207E-4</c:v>
                </c:pt>
                <c:pt idx="493">
                  <c:v>5.9826147255492943E-4</c:v>
                </c:pt>
                <c:pt idx="494">
                  <c:v>5.9835386124826426E-4</c:v>
                </c:pt>
                <c:pt idx="495">
                  <c:v>5.9842855169508428E-4</c:v>
                </c:pt>
                <c:pt idx="496">
                  <c:v>5.9848555399488854E-4</c:v>
                </c:pt>
                <c:pt idx="497">
                  <c:v>5.9852487627088085E-4</c:v>
                </c:pt>
                <c:pt idx="498">
                  <c:v>5.9854652466204421E-4</c:v>
                </c:pt>
                <c:pt idx="499">
                  <c:v>5.9855050331737605E-4</c:v>
                </c:pt>
                <c:pt idx="500">
                  <c:v>5.9853681439220319E-4</c:v>
                </c:pt>
                <c:pt idx="501">
                  <c:v>5.9850545804670413E-4</c:v>
                </c:pt>
                <c:pt idx="502">
                  <c:v>5.9845643244652914E-4</c:v>
                </c:pt>
                <c:pt idx="503">
                  <c:v>5.9838973376558275E-4</c:v>
                </c:pt>
                <c:pt idx="504">
                  <c:v>5.9830535619092608E-4</c:v>
                </c:pt>
                <c:pt idx="505">
                  <c:v>5.9820329192985741E-4</c:v>
                </c:pt>
                <c:pt idx="506">
                  <c:v>5.9808353121907363E-4</c:v>
                </c:pt>
                <c:pt idx="507">
                  <c:v>5.9794606233602829E-4</c:v>
                </c:pt>
                <c:pt idx="508">
                  <c:v>5.9779087161235592E-4</c:v>
                </c:pt>
                <c:pt idx="509">
                  <c:v>5.9761794344947267E-4</c:v>
                </c:pt>
                <c:pt idx="510">
                  <c:v>5.9742726033626913E-4</c:v>
                </c:pt>
                <c:pt idx="511">
                  <c:v>5.972188028689181E-4</c:v>
                </c:pt>
                <c:pt idx="512">
                  <c:v>5.9699254977281047E-4</c:v>
                </c:pt>
                <c:pt idx="513">
                  <c:v>5.96748477926556E-4</c:v>
                </c:pt>
                <c:pt idx="514">
                  <c:v>5.964865623881016E-4</c:v>
                </c:pt>
                <c:pt idx="515">
                  <c:v>5.9620677642293468E-4</c:v>
                </c:pt>
                <c:pt idx="516">
                  <c:v>5.9590909153432986E-4</c:v>
                </c:pt>
                <c:pt idx="517">
                  <c:v>5.9559347749569538E-4</c:v>
                </c:pt>
                <c:pt idx="518">
                  <c:v>5.9525990238494194E-4</c:v>
                </c:pt>
                <c:pt idx="519">
                  <c:v>5.9490833262091009E-4</c:v>
                </c:pt>
                <c:pt idx="520">
                  <c:v>5.9453873300179439E-4</c:v>
                </c:pt>
                <c:pt idx="521">
                  <c:v>5.9415106674563854E-4</c:v>
                </c:pt>
                <c:pt idx="522">
                  <c:v>5.93745295532749E-4</c:v>
                </c:pt>
                <c:pt idx="523">
                  <c:v>5.9332137955017499E-4</c:v>
                </c:pt>
                <c:pt idx="524">
                  <c:v>5.9287927753809194E-4</c:v>
                </c:pt>
                <c:pt idx="525">
                  <c:v>5.9241894683816272E-4</c:v>
                </c:pt>
                <c:pt idx="526">
                  <c:v>5.9194034344385224E-4</c:v>
                </c:pt>
                <c:pt idx="527">
                  <c:v>5.9144342205260444E-4</c:v>
                </c:pt>
                <c:pt idx="528">
                  <c:v>5.9092813611997955E-4</c:v>
                </c:pt>
                <c:pt idx="529">
                  <c:v>5.903944379156181E-4</c:v>
                </c:pt>
                <c:pt idx="530">
                  <c:v>5.8984227858108011E-4</c:v>
                </c:pt>
                <c:pt idx="531">
                  <c:v>5.8927160818951193E-4</c:v>
                </c:pt>
                <c:pt idx="532">
                  <c:v>5.8868237580715318E-4</c:v>
                </c:pt>
                <c:pt idx="533">
                  <c:v>5.8807452955657899E-4</c:v>
                </c:pt>
                <c:pt idx="534">
                  <c:v>5.8744801668175577E-4</c:v>
                </c:pt>
                <c:pt idx="535">
                  <c:v>5.8680278361480042E-4</c:v>
                </c:pt>
                <c:pt idx="536">
                  <c:v>5.8613877604448425E-4</c:v>
                </c:pt>
                <c:pt idx="537">
                  <c:v>5.8545593898639019E-4</c:v>
                </c:pt>
                <c:pt idx="538">
                  <c:v>5.8475421685474861E-4</c:v>
                </c:pt>
                <c:pt idx="539">
                  <c:v>5.8403355353590491E-4</c:v>
                </c:pt>
                <c:pt idx="540">
                  <c:v>5.8329389246336344E-4</c:v>
                </c:pt>
                <c:pt idx="541">
                  <c:v>5.8253517669442951E-4</c:v>
                </c:pt>
                <c:pt idx="542">
                  <c:v>5.8175734898836806E-4</c:v>
                </c:pt>
                <c:pt idx="543">
                  <c:v>5.809603518860787E-4</c:v>
                </c:pt>
                <c:pt idx="544">
                  <c:v>5.8014412779122031E-4</c:v>
                </c:pt>
                <c:pt idx="545">
                  <c:v>5.7930861905281623E-4</c:v>
                </c:pt>
                <c:pt idx="546">
                  <c:v>5.7845376804920414E-4</c:v>
                </c:pt>
                <c:pt idx="547">
                  <c:v>5.7757951727340753E-4</c:v>
                </c:pt>
                <c:pt idx="548">
                  <c:v>5.7668580941978192E-4</c:v>
                </c:pt>
                <c:pt idx="549">
                  <c:v>5.7577258747198989E-4</c:v>
                </c:pt>
                <c:pt idx="550">
                  <c:v>5.748397947922052E-4</c:v>
                </c:pt>
                <c:pt idx="551">
                  <c:v>5.7388737521153646E-4</c:v>
                </c:pt>
                <c:pt idx="552">
                  <c:v>5.7291527312161583E-4</c:v>
                </c:pt>
                <c:pt idx="553">
                  <c:v>5.7192343356730132E-4</c:v>
                </c:pt>
                <c:pt idx="554">
                  <c:v>5.7091180234047998E-4</c:v>
                </c:pt>
                <c:pt idx="555">
                  <c:v>5.6988032607490496E-4</c:v>
                </c:pt>
                <c:pt idx="556">
                  <c:v>5.6882895234201521E-4</c:v>
                </c:pt>
                <c:pt idx="557">
                  <c:v>5.677576297477108E-4</c:v>
                </c:pt>
                <c:pt idx="558">
                  <c:v>5.6666630803002419E-4</c:v>
                </c:pt>
                <c:pt idx="559">
                  <c:v>5.6555493815763373E-4</c:v>
                </c:pt>
                <c:pt idx="560">
                  <c:v>5.6442347242920512E-4</c:v>
                </c:pt>
                <c:pt idx="561">
                  <c:v>5.6327186457346106E-4</c:v>
                </c:pt>
                <c:pt idx="562">
                  <c:v>5.6210006984993438E-4</c:v>
                </c:pt>
                <c:pt idx="563">
                  <c:v>5.6090804515042034E-4</c:v>
                </c:pt>
                <c:pt idx="564">
                  <c:v>5.5969574910098971E-4</c:v>
                </c:pt>
                <c:pt idx="565">
                  <c:v>5.5846314216451848E-4</c:v>
                </c:pt>
                <c:pt idx="566">
                  <c:v>5.5721018674376112E-4</c:v>
                </c:pt>
                <c:pt idx="567">
                  <c:v>5.5593684728481624E-4</c:v>
                </c:pt>
                <c:pt idx="568">
                  <c:v>5.5464309038096417E-4</c:v>
                </c:pt>
                <c:pt idx="569">
                  <c:v>5.5332888487681739E-4</c:v>
                </c:pt>
                <c:pt idx="570">
                  <c:v>5.5199420197276305E-4</c:v>
                </c:pt>
                <c:pt idx="571">
                  <c:v>5.5063901532954103E-4</c:v>
                </c:pt>
                <c:pt idx="572">
                  <c:v>5.4926330117302665E-4</c:v>
                </c:pt>
                <c:pt idx="573">
                  <c:v>5.4786703839900886E-4</c:v>
                </c:pt>
                <c:pt idx="574">
                  <c:v>5.4645020867805723E-4</c:v>
                </c:pt>
                <c:pt idx="575">
                  <c:v>5.4501279656028723E-4</c:v>
                </c:pt>
                <c:pt idx="576">
                  <c:v>5.4355478958003029E-4</c:v>
                </c:pt>
                <c:pt idx="577">
                  <c:v>5.4207617836032559E-4</c:v>
                </c:pt>
                <c:pt idx="578">
                  <c:v>5.4057695671714558E-4</c:v>
                </c:pt>
                <c:pt idx="579">
                  <c:v>5.3905712176335972E-4</c:v>
                </c:pt>
                <c:pt idx="580">
                  <c:v>5.3751667401225728E-4</c:v>
                </c:pt>
                <c:pt idx="581">
                  <c:v>5.359556174806692E-4</c:v>
                </c:pt>
                <c:pt idx="582">
                  <c:v>5.3437395979156414E-4</c:v>
                </c:pt>
                <c:pt idx="583">
                  <c:v>5.3277171227607311E-4</c:v>
                </c:pt>
                <c:pt idx="584">
                  <c:v>5.3114889007482803E-4</c:v>
                </c:pt>
                <c:pt idx="585">
                  <c:v>5.2950551223863529E-4</c:v>
                </c:pt>
                <c:pt idx="586">
                  <c:v>5.2784160182830228E-4</c:v>
                </c:pt>
                <c:pt idx="587">
                  <c:v>5.2615718601364001E-4</c:v>
                </c:pt>
                <c:pt idx="588">
                  <c:v>5.2445229617152016E-4</c:v>
                </c:pt>
                <c:pt idx="589">
                  <c:v>5.227269679829213E-4</c:v>
                </c:pt>
                <c:pt idx="590">
                  <c:v>5.2098124152890821E-4</c:v>
                </c:pt>
                <c:pt idx="591">
                  <c:v>5.1921516138544283E-4</c:v>
                </c:pt>
                <c:pt idx="592">
                  <c:v>5.1742877671701233E-4</c:v>
                </c:pt>
                <c:pt idx="593">
                  <c:v>5.1562214136891525E-4</c:v>
                </c:pt>
                <c:pt idx="594">
                  <c:v>5.1379531395820324E-4</c:v>
                </c:pt>
                <c:pt idx="595">
                  <c:v>5.1194835796318418E-4</c:v>
                </c:pt>
                <c:pt idx="596">
                  <c:v>5.100813418114046E-4</c:v>
                </c:pt>
                <c:pt idx="597">
                  <c:v>5.0819433896602886E-4</c:v>
                </c:pt>
                <c:pt idx="598">
                  <c:v>5.062874280105812E-4</c:v>
                </c:pt>
                <c:pt idx="599">
                  <c:v>5.043606927319363E-4</c:v>
                </c:pt>
                <c:pt idx="600">
                  <c:v>5.0241422220149729E-4</c:v>
                </c:pt>
                <c:pt idx="601">
                  <c:v>5.004481108544901E-4</c:v>
                </c:pt>
                <c:pt idx="602">
                  <c:v>4.984624585673259E-4</c:v>
                </c:pt>
                <c:pt idx="603">
                  <c:v>4.964573707328877E-4</c:v>
                </c:pt>
                <c:pt idx="604">
                  <c:v>4.944329583337503E-4</c:v>
                </c:pt>
                <c:pt idx="605">
                  <c:v>4.9238933801322524E-4</c:v>
                </c:pt>
                <c:pt idx="606">
                  <c:v>4.9032663214411572E-4</c:v>
                </c:pt>
                <c:pt idx="607">
                  <c:v>4.8824496889521404E-4</c:v>
                </c:pt>
                <c:pt idx="608">
                  <c:v>4.8614448229535343E-4</c:v>
                </c:pt>
                <c:pt idx="609">
                  <c:v>4.8402531229503544E-4</c:v>
                </c:pt>
                <c:pt idx="610">
                  <c:v>4.8188760482549152E-4</c:v>
                </c:pt>
                <c:pt idx="611">
                  <c:v>4.7973151185518503E-4</c:v>
                </c:pt>
                <c:pt idx="612">
                  <c:v>4.7755719144359273E-4</c:v>
                </c:pt>
                <c:pt idx="613">
                  <c:v>4.7536480779229663E-4</c:v>
                </c:pt>
                <c:pt idx="614">
                  <c:v>4.7315453129322593E-4</c:v>
                </c:pt>
                <c:pt idx="615">
                  <c:v>4.7092653857405724E-4</c:v>
                </c:pt>
                <c:pt idx="616">
                  <c:v>4.6868101254067014E-4</c:v>
                </c:pt>
                <c:pt idx="617">
                  <c:v>4.6641814241657606E-4</c:v>
                </c:pt>
                <c:pt idx="618">
                  <c:v>4.6413812377932599E-4</c:v>
                </c:pt>
                <c:pt idx="619">
                  <c:v>4.6184115859373477E-4</c:v>
                </c:pt>
                <c:pt idx="620">
                  <c:v>4.5952745524196033E-4</c:v>
                </c:pt>
                <c:pt idx="621">
                  <c:v>4.5719722855032396E-4</c:v>
                </c:pt>
                <c:pt idx="622">
                  <c:v>4.5485069981278511E-4</c:v>
                </c:pt>
                <c:pt idx="623">
                  <c:v>4.5248809681110267E-4</c:v>
                </c:pt>
                <c:pt idx="624">
                  <c:v>4.5010965383154871E-4</c:v>
                </c:pt>
                <c:pt idx="625">
                  <c:v>4.4771561167813111E-4</c:v>
                </c:pt>
                <c:pt idx="626">
                  <c:v>4.4530621768231317E-4</c:v>
                </c:pt>
                <c:pt idx="627">
                  <c:v>4.4288172570913515E-4</c:v>
                </c:pt>
                <c:pt idx="628">
                  <c:v>4.4044239615971835E-4</c:v>
                </c:pt>
                <c:pt idx="629">
                  <c:v>4.3798849597007078E-4</c:v>
                </c:pt>
                <c:pt idx="630">
                  <c:v>4.3552029860619186E-4</c:v>
                </c:pt>
                <c:pt idx="631">
                  <c:v>4.3303808405537731E-4</c:v>
                </c:pt>
                <c:pt idx="632">
                  <c:v>4.305421388137538E-4</c:v>
                </c:pt>
                <c:pt idx="633">
                  <c:v>4.2803275586990834E-4</c:v>
                </c:pt>
                <c:pt idx="634">
                  <c:v>4.2551023468467169E-4</c:v>
                </c:pt>
                <c:pt idx="635">
                  <c:v>4.2297488116695668E-4</c:v>
                </c:pt>
                <c:pt idx="636">
                  <c:v>4.2042700764561224E-4</c:v>
                </c:pt>
                <c:pt idx="637">
                  <c:v>4.1786693283733334E-4</c:v>
                </c:pt>
                <c:pt idx="638">
                  <c:v>4.1529498181048867E-4</c:v>
                </c:pt>
                <c:pt idx="639">
                  <c:v>4.1271148594493746E-4</c:v>
                </c:pt>
                <c:pt idx="640">
                  <c:v>4.1011678288775492E-4</c:v>
                </c:pt>
                <c:pt idx="641">
                  <c:v>4.0751121650483099E-4</c:v>
                </c:pt>
                <c:pt idx="642">
                  <c:v>4.0489513682839459E-4</c:v>
                </c:pt>
                <c:pt idx="643">
                  <c:v>4.0226890000035891E-4</c:v>
                </c:pt>
                <c:pt idx="644">
                  <c:v>3.9963286821152202E-4</c:v>
                </c:pt>
                <c:pt idx="645">
                  <c:v>3.9698740963660037E-4</c:v>
                </c:pt>
                <c:pt idx="646">
                  <c:v>3.9433289836507884E-4</c:v>
                </c:pt>
                <c:pt idx="647">
                  <c:v>3.9166971432786675E-4</c:v>
                </c:pt>
                <c:pt idx="648">
                  <c:v>3.8899824321976967E-4</c:v>
                </c:pt>
                <c:pt idx="649">
                  <c:v>3.8631887641776353E-4</c:v>
                </c:pt>
                <c:pt idx="650">
                  <c:v>3.8363201089505316E-4</c:v>
                </c:pt>
                <c:pt idx="651">
                  <c:v>3.8093804913096741E-4</c:v>
                </c:pt>
                <c:pt idx="652">
                  <c:v>3.7823739901664163E-4</c:v>
                </c:pt>
                <c:pt idx="653">
                  <c:v>3.7553047375652593E-4</c:v>
                </c:pt>
                <c:pt idx="654">
                  <c:v>3.7281769176573617E-4</c:v>
                </c:pt>
                <c:pt idx="655">
                  <c:v>3.7009947656323243E-4</c:v>
                </c:pt>
                <c:pt idx="656">
                  <c:v>3.6737625666087814E-4</c:v>
                </c:pt>
                <c:pt idx="657">
                  <c:v>3.6464846544837431E-4</c:v>
                </c:pt>
                <c:pt idx="658">
                  <c:v>3.6191654107409037E-4</c:v>
                </c:pt>
                <c:pt idx="659">
                  <c:v>3.5918092632185089E-4</c:v>
                </c:pt>
                <c:pt idx="660">
                  <c:v>3.5644206848366215E-4</c:v>
                </c:pt>
                <c:pt idx="661">
                  <c:v>3.5370041922844436E-4</c:v>
                </c:pt>
                <c:pt idx="662">
                  <c:v>3.5095643446679357E-4</c:v>
                </c:pt>
                <c:pt idx="663">
                  <c:v>3.4821057421179411E-4</c:v>
                </c:pt>
                <c:pt idx="664">
                  <c:v>3.4546330243597151E-4</c:v>
                </c:pt>
                <c:pt idx="665">
                  <c:v>3.4271508692436419E-4</c:v>
                </c:pt>
                <c:pt idx="666">
                  <c:v>3.3996639912382332E-4</c:v>
                </c:pt>
                <c:pt idx="667">
                  <c:v>3.3721771398854896E-4</c:v>
                </c:pt>
                <c:pt idx="668">
                  <c:v>3.3446950982193369E-4</c:v>
                </c:pt>
                <c:pt idx="669">
                  <c:v>3.3172226811477225E-4</c:v>
                </c:pt>
                <c:pt idx="670">
                  <c:v>3.289764733798835E-4</c:v>
                </c:pt>
                <c:pt idx="671">
                  <c:v>3.2623261298323804E-4</c:v>
                </c:pt>
                <c:pt idx="672">
                  <c:v>3.2349117697160677E-4</c:v>
                </c:pt>
                <c:pt idx="673">
                  <c:v>3.2075265789684946E-4</c:v>
                </c:pt>
                <c:pt idx="674">
                  <c:v>3.18017550636886E-4</c:v>
                </c:pt>
                <c:pt idx="675">
                  <c:v>3.152863522134469E-4</c:v>
                </c:pt>
                <c:pt idx="676">
                  <c:v>3.1255956160664786E-4</c:v>
                </c:pt>
                <c:pt idx="677">
                  <c:v>3.0983767956650082E-4</c:v>
                </c:pt>
                <c:pt idx="678">
                  <c:v>3.0712120842143131E-4</c:v>
                </c:pt>
                <c:pt idx="679">
                  <c:v>3.0441065188390452E-4</c:v>
                </c:pt>
                <c:pt idx="680">
                  <c:v>3.01706514853209E-4</c:v>
                </c:pt>
                <c:pt idx="681">
                  <c:v>2.990093032155444E-4</c:v>
                </c:pt>
                <c:pt idx="682">
                  <c:v>2.9631952364147075E-4</c:v>
                </c:pt>
                <c:pt idx="683">
                  <c:v>2.9363768338082585E-4</c:v>
                </c:pt>
                <c:pt idx="684">
                  <c:v>2.9096429005522875E-4</c:v>
                </c:pt>
                <c:pt idx="685">
                  <c:v>2.8829985144822892E-4</c:v>
                </c:pt>
                <c:pt idx="686">
                  <c:v>2.856448752932818E-4</c:v>
                </c:pt>
                <c:pt idx="687">
                  <c:v>2.8299986905956458E-4</c:v>
                </c:pt>
                <c:pt idx="688">
                  <c:v>2.8036533973583195E-4</c:v>
                </c:pt>
                <c:pt idx="689">
                  <c:v>2.7774179361235955E-4</c:v>
                </c:pt>
                <c:pt idx="690">
                  <c:v>2.7512973606113916E-4</c:v>
                </c:pt>
                <c:pt idx="691">
                  <c:v>2.7252967131440492E-4</c:v>
                </c:pt>
                <c:pt idx="692">
                  <c:v>2.6994210224164268E-4</c:v>
                </c:pt>
                <c:pt idx="693">
                  <c:v>2.673675301251762E-4</c:v>
                </c:pt>
                <c:pt idx="694">
                  <c:v>2.6480645443448898E-4</c:v>
                </c:pt>
                <c:pt idx="695">
                  <c:v>2.6225937259937961E-4</c:v>
                </c:pt>
                <c:pt idx="696">
                  <c:v>2.5972677978208602E-4</c:v>
                </c:pt>
                <c:pt idx="697">
                  <c:v>2.5720916864852591E-4</c:v>
                </c:pt>
                <c:pt idx="698">
                  <c:v>2.5470702913877225E-4</c:v>
                </c:pt>
                <c:pt idx="699">
                  <c:v>2.5222084823688643E-4</c:v>
                </c:pt>
                <c:pt idx="700">
                  <c:v>2.4975110974028347E-4</c:v>
                </c:pt>
                <c:pt idx="701">
                  <c:v>2.472982940287225E-4</c:v>
                </c:pt>
                <c:pt idx="702">
                  <c:v>2.448628778331022E-4</c:v>
                </c:pt>
                <c:pt idx="703">
                  <c:v>2.4244533400416169E-4</c:v>
                </c:pt>
                <c:pt idx="704">
                  <c:v>2.4004613128127025E-4</c:v>
                </c:pt>
                <c:pt idx="705">
                  <c:v>2.3766573406142151E-4</c:v>
                </c:pt>
                <c:pt idx="706">
                  <c:v>2.3530460216858803E-4</c:v>
                </c:pt>
                <c:pt idx="707">
                  <c:v>2.329631906235735E-4</c:v>
                </c:pt>
                <c:pt idx="708">
                  <c:v>2.3064194941452377E-4</c:v>
                </c:pt>
                <c:pt idx="709">
                  <c:v>2.2834132326823449E-4</c:v>
                </c:pt>
                <c:pt idx="710">
                  <c:v>2.2606175142239829E-4</c:v>
                </c:pt>
                <c:pt idx="711">
                  <c:v>2.2380366739896003E-4</c:v>
                </c:pt>
                <c:pt idx="712">
                  <c:v>2.215674987787074E-4</c:v>
                </c:pt>
                <c:pt idx="713">
                  <c:v>2.193536669772632E-4</c:v>
                </c:pt>
                <c:pt idx="714">
                  <c:v>2.171625870226228E-4</c:v>
                </c:pt>
                <c:pt idx="715">
                  <c:v>2.1499466733439091E-4</c:v>
                </c:pt>
                <c:pt idx="716">
                  <c:v>2.1285030950486273E-4</c:v>
                </c:pt>
                <c:pt idx="717">
                  <c:v>2.1072990808211056E-4</c:v>
                </c:pt>
                <c:pt idx="718">
                  <c:v>2.0863385035521661E-4</c:v>
                </c:pt>
                <c:pt idx="719">
                  <c:v>2.0656251614181015E-4</c:v>
                </c:pt>
                <c:pt idx="720">
                  <c:v>2.0451627757805672E-4</c:v>
                </c:pt>
                <c:pt idx="721">
                  <c:v>2.0249549891124624E-4</c:v>
                </c:pt>
                <c:pt idx="722">
                  <c:v>2.0050053629513896E-4</c:v>
                </c:pt>
                <c:pt idx="723">
                  <c:v>1.9853173758820658E-4</c:v>
                </c:pt>
                <c:pt idx="724">
                  <c:v>1.9658944215492701E-4</c:v>
                </c:pt>
                <c:pt idx="725">
                  <c:v>1.9467398067027285E-4</c:v>
                </c:pt>
                <c:pt idx="726">
                  <c:v>1.9278567492754422E-4</c:v>
                </c:pt>
                <c:pt idx="727">
                  <c:v>1.9092483764969066E-4</c:v>
                </c:pt>
                <c:pt idx="728">
                  <c:v>1.8909177230426265E-4</c:v>
                </c:pt>
                <c:pt idx="729">
                  <c:v>1.8728677292214246E-4</c:v>
                </c:pt>
                <c:pt idx="730">
                  <c:v>1.8551012392018881E-4</c:v>
                </c:pt>
                <c:pt idx="731">
                  <c:v>1.837620999279388E-4</c:v>
                </c:pt>
                <c:pt idx="732">
                  <c:v>1.8204296561850523E-4</c:v>
                </c:pt>
                <c:pt idx="733">
                  <c:v>1.803529755438038E-4</c:v>
                </c:pt>
                <c:pt idx="734">
                  <c:v>1.7869237397424644E-4</c:v>
                </c:pt>
                <c:pt idx="735">
                  <c:v>1.7706139474303308E-4</c:v>
                </c:pt>
                <c:pt idx="736">
                  <c:v>1.754602610951712E-4</c:v>
                </c:pt>
                <c:pt idx="737">
                  <c:v>1.7388918554135131E-4</c:v>
                </c:pt>
                <c:pt idx="738">
                  <c:v>1.7234836971680704E-4</c:v>
                </c:pt>
                <c:pt idx="739">
                  <c:v>1.7083800424527718E-4</c:v>
                </c:pt>
                <c:pt idx="740">
                  <c:v>1.6935826860819679E-4</c:v>
                </c:pt>
                <c:pt idx="741">
                  <c:v>1.6790933101923209E-4</c:v>
                </c:pt>
                <c:pt idx="742">
                  <c:v>1.6649134830427529E-4</c:v>
                </c:pt>
                <c:pt idx="743">
                  <c:v>1.6510446578700929E-4</c:v>
                </c:pt>
                <c:pt idx="744">
                  <c:v>1.6374881718015863E-4</c:v>
                </c:pt>
                <c:pt idx="745">
                  <c:v>1.6242452448252204E-4</c:v>
                </c:pt>
                <c:pt idx="746">
                  <c:v>1.6113169788190264E-4</c:v>
                </c:pt>
                <c:pt idx="747">
                  <c:v>1.5987043566402441E-4</c:v>
                </c:pt>
                <c:pt idx="748">
                  <c:v>1.586408241275376E-4</c:v>
                </c:pt>
                <c:pt idx="749">
                  <c:v>1.5744293750520423E-4</c:v>
                </c:pt>
                <c:pt idx="750">
                  <c:v>1.5627683789135456E-4</c:v>
                </c:pt>
                <c:pt idx="751">
                  <c:v>1.5514257517569677E-4</c:v>
                </c:pt>
                <c:pt idx="752">
                  <c:v>1.5404018698356688E-4</c:v>
                </c:pt>
                <c:pt idx="753">
                  <c:v>1.5296969862269163E-4</c:v>
                </c:pt>
                <c:pt idx="754">
                  <c:v>1.5193112303654371E-4</c:v>
                </c:pt>
                <c:pt idx="755">
                  <c:v>1.5092446076435517E-4</c:v>
                </c:pt>
                <c:pt idx="756">
                  <c:v>1.4994969990785839E-4</c:v>
                </c:pt>
                <c:pt idx="757">
                  <c:v>1.4900681610481383E-4</c:v>
                </c:pt>
                <c:pt idx="758">
                  <c:v>1.4809577250938553E-4</c:v>
                </c:pt>
                <c:pt idx="759">
                  <c:v>1.4721651977941364E-4</c:v>
                </c:pt>
                <c:pt idx="760">
                  <c:v>1.4636899607063848E-4</c:v>
                </c:pt>
                <c:pt idx="761">
                  <c:v>1.4555312703791259E-4</c:v>
                </c:pt>
                <c:pt idx="762">
                  <c:v>1.4476882584345201E-4</c:v>
                </c:pt>
                <c:pt idx="763">
                  <c:v>1.4401599317214993E-4</c:v>
                </c:pt>
                <c:pt idx="764">
                  <c:v>1.4329451725399373E-4</c:v>
                </c:pt>
                <c:pt idx="765">
                  <c:v>1.4260427389360778E-4</c:v>
                </c:pt>
                <c:pt idx="766">
                  <c:v>1.41945126506939E-4</c:v>
                </c:pt>
                <c:pt idx="767">
                  <c:v>1.4131692616511265E-4</c:v>
                </c:pt>
                <c:pt idx="768">
                  <c:v>1.4071951164545821E-4</c:v>
                </c:pt>
                <c:pt idx="769">
                  <c:v>1.4015270948972101E-4</c:v>
                </c:pt>
                <c:pt idx="770">
                  <c:v>1.3961633406945863E-4</c:v>
                </c:pt>
                <c:pt idx="771">
                  <c:v>1.391101876586184E-4</c:v>
                </c:pt>
                <c:pt idx="772">
                  <c:v>1.3863406051329056E-4</c:v>
                </c:pt>
                <c:pt idx="773">
                  <c:v>1.3818773095862285E-4</c:v>
                </c:pt>
                <c:pt idx="774">
                  <c:v>1.377709654828786E-4</c:v>
                </c:pt>
                <c:pt idx="775">
                  <c:v>1.3738351883861778E-4</c:v>
                </c:pt>
                <c:pt idx="776">
                  <c:v>1.370251341509704E-4</c:v>
                </c:pt>
                <c:pt idx="777">
                  <c:v>1.3669554303297153E-4</c:v>
                </c:pt>
                <c:pt idx="778">
                  <c:v>1.3639446570791922E-4</c:v>
                </c:pt>
                <c:pt idx="779">
                  <c:v>1.36121611138715E-4</c:v>
                </c:pt>
                <c:pt idx="780">
                  <c:v>1.3587667716413157E-4</c:v>
                </c:pt>
                <c:pt idx="781">
                  <c:v>1.3565935064196622E-4</c:v>
                </c:pt>
                <c:pt idx="782">
                  <c:v>1.3546930759901227E-4</c:v>
                </c:pt>
                <c:pt idx="783">
                  <c:v>1.3530621338779007E-4</c:v>
                </c:pt>
                <c:pt idx="784">
                  <c:v>1.3516972284996763E-4</c:v>
                </c:pt>
                <c:pt idx="785">
                  <c:v>1.3505948048640203E-4</c:v>
                </c:pt>
                <c:pt idx="786">
                  <c:v>1.3497512063371606E-4</c:v>
                </c:pt>
                <c:pt idx="787">
                  <c:v>1.3491626764733665E-4</c:v>
                </c:pt>
                <c:pt idx="788">
                  <c:v>1.3488253609089828E-4</c:v>
                </c:pt>
                <c:pt idx="789">
                  <c:v>1.3487353093192658E-4</c:v>
                </c:pt>
                <c:pt idx="790">
                  <c:v>1.3488884774369902E-4</c:v>
                </c:pt>
                <c:pt idx="791">
                  <c:v>1.3492807291318385E-4</c:v>
                </c:pt>
                <c:pt idx="792">
                  <c:v>1.349907838549484E-4</c:v>
                </c:pt>
                <c:pt idx="793">
                  <c:v>1.3507654923092813E-4</c:v>
                </c:pt>
                <c:pt idx="794">
                  <c:v>1.3518492917593547E-4</c:v>
                </c:pt>
                <c:pt idx="795">
                  <c:v>1.3531547552879299E-4</c:v>
                </c:pt>
                <c:pt idx="796">
                  <c:v>1.3546773206896232E-4</c:v>
                </c:pt>
                <c:pt idx="797">
                  <c:v>1.3564123475853988E-4</c:v>
                </c:pt>
                <c:pt idx="798">
                  <c:v>1.3583551198948757E-4</c:v>
                </c:pt>
                <c:pt idx="799">
                  <c:v>1.3605008483595594E-4</c:v>
                </c:pt>
                <c:pt idx="800">
                  <c:v>1.3628446731156301E-4</c:v>
                </c:pt>
                <c:pt idx="801">
                  <c:v>1.3653816663147632E-4</c:v>
                </c:pt>
                <c:pt idx="802">
                  <c:v>1.3681068347915314E-4</c:v>
                </c:pt>
                <c:pt idx="803">
                  <c:v>1.371015122775798E-4</c:v>
                </c:pt>
                <c:pt idx="804">
                  <c:v>1.3741014146485651E-4</c:v>
                </c:pt>
                <c:pt idx="805">
                  <c:v>1.3773605377396083E-4</c:v>
                </c:pt>
                <c:pt idx="806">
                  <c:v>1.3807872651652815E-4</c:v>
                </c:pt>
                <c:pt idx="807">
                  <c:v>1.384376318704761E-4</c:v>
                </c:pt>
                <c:pt idx="808">
                  <c:v>1.3881223717130664E-4</c:v>
                </c:pt>
                <c:pt idx="809">
                  <c:v>1.3920200520690069E-4</c:v>
                </c:pt>
                <c:pt idx="810">
                  <c:v>1.3960639451563678E-4</c:v>
                </c:pt>
                <c:pt idx="811">
                  <c:v>1.4002485968764026E-4</c:v>
                </c:pt>
                <c:pt idx="812">
                  <c:v>1.4045685166898933E-4</c:v>
                </c:pt>
                <c:pt idx="813">
                  <c:v>1.409018180686811E-4</c:v>
                </c:pt>
                <c:pt idx="814">
                  <c:v>1.4135920346816978E-4</c:v>
                </c:pt>
                <c:pt idx="815">
                  <c:v>1.4182844973328684E-4</c:v>
                </c:pt>
                <c:pt idx="816">
                  <c:v>1.4230899632834251E-4</c:v>
                </c:pt>
                <c:pt idx="817">
                  <c:v>1.4280028063221251E-4</c:v>
                </c:pt>
                <c:pt idx="818">
                  <c:v>1.4330173825621137E-4</c:v>
                </c:pt>
                <c:pt idx="819">
                  <c:v>1.4381280336354791E-4</c:v>
                </c:pt>
                <c:pt idx="820">
                  <c:v>1.4433290899015821E-4</c:v>
                </c:pt>
                <c:pt idx="821">
                  <c:v>1.4486148736671283E-4</c:v>
                </c:pt>
                <c:pt idx="822">
                  <c:v>1.4539797024158766E-4</c:v>
                </c:pt>
                <c:pt idx="823">
                  <c:v>1.4594178920459091E-4</c:v>
                </c:pt>
                <c:pt idx="824">
                  <c:v>1.4649237601123581E-4</c:v>
                </c:pt>
                <c:pt idx="825">
                  <c:v>1.4704916290734601E-4</c:v>
                </c:pt>
                <c:pt idx="826">
                  <c:v>1.4761158295378328E-4</c:v>
                </c:pt>
                <c:pt idx="827">
                  <c:v>1.4817907035107993E-4</c:v>
                </c:pt>
                <c:pt idx="828">
                  <c:v>1.4875106076376969E-4</c:v>
                </c:pt>
                <c:pt idx="829">
                  <c:v>1.493269916441901E-4</c:v>
                </c:pt>
                <c:pt idx="830">
                  <c:v>1.4990630255555255E-4</c:v>
                </c:pt>
                <c:pt idx="831">
                  <c:v>1.5048843549405849E-4</c:v>
                </c:pt>
                <c:pt idx="832">
                  <c:v>1.5107283520984704E-4</c:v>
                </c:pt>
                <c:pt idx="833">
                  <c:v>1.5165894952655947E-4</c:v>
                </c:pt>
                <c:pt idx="834">
                  <c:v>1.522462296593036E-4</c:v>
                </c:pt>
                <c:pt idx="835">
                  <c:v>1.5283413053080466E-4</c:v>
                </c:pt>
                <c:pt idx="836">
                  <c:v>1.5342211108552783E-4</c:v>
                </c:pt>
                <c:pt idx="837">
                  <c:v>1.5400963460155751E-4</c:v>
                </c:pt>
                <c:pt idx="838">
                  <c:v>1.5459616900002194E-4</c:v>
                </c:pt>
                <c:pt idx="839">
                  <c:v>1.5518118715185085E-4</c:v>
                </c:pt>
                <c:pt idx="840">
                  <c:v>1.5576416718165317E-4</c:v>
                </c:pt>
                <c:pt idx="841">
                  <c:v>1.5634459276851092E-4</c:v>
                </c:pt>
                <c:pt idx="842">
                  <c:v>1.5692195344347451E-4</c:v>
                </c:pt>
                <c:pt idx="843">
                  <c:v>1.5749574488355871E-4</c:v>
                </c:pt>
                <c:pt idx="844">
                  <c:v>1.5806546920203105E-4</c:v>
                </c:pt>
                <c:pt idx="845">
                  <c:v>1.5863063523479469E-4</c:v>
                </c:pt>
                <c:pt idx="846">
                  <c:v>1.5919075882265862E-4</c:v>
                </c:pt>
                <c:pt idx="847">
                  <c:v>1.5974536308930383E-4</c:v>
                </c:pt>
                <c:pt idx="848">
                  <c:v>1.602939787147471E-4</c:v>
                </c:pt>
                <c:pt idx="849">
                  <c:v>1.60836144204109E-4</c:v>
                </c:pt>
                <c:pt idx="850">
                  <c:v>1.6137140615149446E-4</c:v>
                </c:pt>
                <c:pt idx="851">
                  <c:v>1.6189931949880373E-4</c:v>
                </c:pt>
                <c:pt idx="852">
                  <c:v>1.6241944778928245E-4</c:v>
                </c:pt>
                <c:pt idx="853">
                  <c:v>1.6293136341563597E-4</c:v>
                </c:pt>
                <c:pt idx="854">
                  <c:v>1.6343464786252495E-4</c:v>
                </c:pt>
                <c:pt idx="855">
                  <c:v>1.639288919432718E-4</c:v>
                </c:pt>
                <c:pt idx="856">
                  <c:v>1.64413696030604E-4</c:v>
                </c:pt>
                <c:pt idx="857">
                  <c:v>1.6488867028127064E-4</c:v>
                </c:pt>
                <c:pt idx="858">
                  <c:v>1.6535343485436581E-4</c:v>
                </c:pt>
                <c:pt idx="859">
                  <c:v>1.6580762012320153E-4</c:v>
                </c:pt>
                <c:pt idx="860">
                  <c:v>1.6625086688057484E-4</c:v>
                </c:pt>
                <c:pt idx="861">
                  <c:v>1.6668282653727878E-4</c:v>
                </c:pt>
                <c:pt idx="862">
                  <c:v>1.6710316131371037E-4</c:v>
                </c:pt>
                <c:pt idx="863">
                  <c:v>1.6751154442443448E-4</c:v>
                </c:pt>
                <c:pt idx="864">
                  <c:v>1.6790766025556422E-4</c:v>
                </c:pt>
                <c:pt idx="865">
                  <c:v>1.6829120453483115E-4</c:v>
                </c:pt>
                <c:pt idx="866">
                  <c:v>1.6866188449420966E-4</c:v>
                </c:pt>
                <c:pt idx="867">
                  <c:v>1.6901941902498039E-4</c:v>
                </c:pt>
                <c:pt idx="868">
                  <c:v>1.6936353882511166E-4</c:v>
                </c:pt>
                <c:pt idx="869">
                  <c:v>1.6969398653884612E-4</c:v>
                </c:pt>
                <c:pt idx="870">
                  <c:v>1.7001051688838814E-4</c:v>
                </c:pt>
                <c:pt idx="871">
                  <c:v>1.7031289679758855E-4</c:v>
                </c:pt>
                <c:pt idx="872">
                  <c:v>1.7060090550753121E-4</c:v>
                </c:pt>
                <c:pt idx="873">
                  <c:v>1.7087433468393061E-4</c:v>
                </c:pt>
                <c:pt idx="874">
                  <c:v>1.711329885162558E-4</c:v>
                </c:pt>
                <c:pt idx="875">
                  <c:v>1.7137668380850211E-4</c:v>
                </c:pt>
                <c:pt idx="876">
                  <c:v>1.7160525006153536E-4</c:v>
                </c:pt>
                <c:pt idx="877">
                  <c:v>1.7181852954694201E-4</c:v>
                </c:pt>
                <c:pt idx="878">
                  <c:v>1.720163773723279E-4</c:v>
                </c:pt>
                <c:pt idx="879">
                  <c:v>1.7219866153799846E-4</c:v>
                </c:pt>
                <c:pt idx="880">
                  <c:v>1.7236526298498587E-4</c:v>
                </c:pt>
                <c:pt idx="881">
                  <c:v>1.7251607563436645E-4</c:v>
                </c:pt>
                <c:pt idx="882">
                  <c:v>1.7265100641784072E-4</c:v>
                </c:pt>
                <c:pt idx="883">
                  <c:v>1.7276997529953644E-4</c:v>
                </c:pt>
                <c:pt idx="884">
                  <c:v>1.7287291528901959E-4</c:v>
                </c:pt>
                <c:pt idx="885">
                  <c:v>1.7295977244548337E-4</c:v>
                </c:pt>
                <c:pt idx="886">
                  <c:v>1.7303050587311224E-4</c:v>
                </c:pt>
                <c:pt idx="887">
                  <c:v>1.7308508770761045E-4</c:v>
                </c:pt>
                <c:pt idx="888">
                  <c:v>1.7312350309389604E-4</c:v>
                </c:pt>
                <c:pt idx="889">
                  <c:v>1.7314575015496683E-4</c:v>
                </c:pt>
                <c:pt idx="890">
                  <c:v>1.7315183995195125E-4</c:v>
                </c:pt>
                <c:pt idx="891">
                  <c:v>1.7314179643536585E-4</c:v>
                </c:pt>
                <c:pt idx="892">
                  <c:v>1.7311565638759892E-4</c:v>
                </c:pt>
                <c:pt idx="893">
                  <c:v>1.7307346935666181E-4</c:v>
                </c:pt>
                <c:pt idx="894">
                  <c:v>1.7301529758123691E-4</c:v>
                </c:pt>
                <c:pt idx="895">
                  <c:v>1.7294121590707078E-4</c:v>
                </c:pt>
                <c:pt idx="896">
                  <c:v>1.7285131169476826E-4</c:v>
                </c:pt>
                <c:pt idx="897">
                  <c:v>1.7274568471903589E-4</c:v>
                </c:pt>
                <c:pt idx="898">
                  <c:v>1.7262444705944545E-4</c:v>
                </c:pt>
                <c:pt idx="899">
                  <c:v>1.7248772298278269E-4</c:v>
                </c:pt>
                <c:pt idx="900">
                  <c:v>1.7233564881706265E-4</c:v>
                </c:pt>
                <c:pt idx="901">
                  <c:v>1.7216837281728797E-4</c:v>
                </c:pt>
                <c:pt idx="902">
                  <c:v>1.7198605502304149E-4</c:v>
                </c:pt>
                <c:pt idx="903">
                  <c:v>1.7178886710800918E-4</c:v>
                </c:pt>
                <c:pt idx="904">
                  <c:v>1.7157699222152741E-4</c:v>
                </c:pt>
                <c:pt idx="905">
                  <c:v>1.7135062482226995E-4</c:v>
                </c:pt>
                <c:pt idx="906">
                  <c:v>1.7110997050417807E-4</c:v>
                </c:pt>
                <c:pt idx="907">
                  <c:v>1.7085524581475728E-4</c:v>
                </c:pt>
                <c:pt idx="908">
                  <c:v>1.7058667806586127E-4</c:v>
                </c:pt>
                <c:pt idx="909">
                  <c:v>1.7030450513709464E-4</c:v>
                </c:pt>
                <c:pt idx="910">
                  <c:v>1.7000897527196646E-4</c:v>
                </c:pt>
                <c:pt idx="911">
                  <c:v>1.6970034686693733E-4</c:v>
                </c:pt>
                <c:pt idx="912">
                  <c:v>1.6937888825350336E-4</c:v>
                </c:pt>
                <c:pt idx="913">
                  <c:v>1.6904487747347046E-4</c:v>
                </c:pt>
                <c:pt idx="914">
                  <c:v>1.6869860204757139E-4</c:v>
                </c:pt>
                <c:pt idx="915">
                  <c:v>1.6834035873758996E-4</c:v>
                </c:pt>
                <c:pt idx="916">
                  <c:v>1.6797045330215707E-4</c:v>
                </c:pt>
                <c:pt idx="917">
                  <c:v>1.6758920024638642E-4</c:v>
                </c:pt>
                <c:pt idx="918">
                  <c:v>1.6719692256553183E-4</c:v>
                </c:pt>
                <c:pt idx="919">
                  <c:v>1.6679395148283925E-4</c:v>
                </c:pt>
                <c:pt idx="920">
                  <c:v>1.6638062618178203E-4</c:v>
                </c:pt>
                <c:pt idx="921">
                  <c:v>1.659572935328682E-4</c:v>
                </c:pt>
                <c:pt idx="922">
                  <c:v>1.6552430781520915E-4</c:v>
                </c:pt>
                <c:pt idx="923">
                  <c:v>1.650820304330519E-4</c:v>
                </c:pt>
                <c:pt idx="924">
                  <c:v>1.6463082962747127E-4</c:v>
                </c:pt>
                <c:pt idx="925">
                  <c:v>1.6417108018342957E-4</c:v>
                </c:pt>
                <c:pt idx="926">
                  <c:v>1.6370316313240945E-4</c:v>
                </c:pt>
                <c:pt idx="927">
                  <c:v>1.6322746545083589E-4</c:v>
                </c:pt>
                <c:pt idx="928">
                  <c:v>1.6274437975449601E-4</c:v>
                </c:pt>
                <c:pt idx="929">
                  <c:v>1.6225430398918221E-4</c:v>
                </c:pt>
                <c:pt idx="930">
                  <c:v>1.6175764111777132E-4</c:v>
                </c:pt>
                <c:pt idx="931">
                  <c:v>1.612547988039749E-4</c:v>
                </c:pt>
                <c:pt idx="932">
                  <c:v>1.6074618909297465E-4</c:v>
                </c:pt>
                <c:pt idx="933">
                  <c:v>1.6023222808918258E-4</c:v>
                </c:pt>
                <c:pt idx="934">
                  <c:v>1.5971333563134977E-4</c:v>
                </c:pt>
                <c:pt idx="935">
                  <c:v>1.5918993496526548E-4</c:v>
                </c:pt>
                <c:pt idx="936">
                  <c:v>1.5866245241427247E-4</c:v>
                </c:pt>
                <c:pt idx="937">
                  <c:v>1.58131317047844E-4</c:v>
                </c:pt>
                <c:pt idx="938">
                  <c:v>1.5759696034845885E-4</c:v>
                </c:pt>
                <c:pt idx="939">
                  <c:v>1.5705981587701401E-4</c:v>
                </c:pt>
                <c:pt idx="940">
                  <c:v>1.5652031893701644E-4</c:v>
                </c:pt>
                <c:pt idx="941">
                  <c:v>1.5597890623780076E-4</c:v>
                </c:pt>
                <c:pt idx="942">
                  <c:v>1.5543601555701125E-4</c:v>
                </c:pt>
                <c:pt idx="943">
                  <c:v>1.5489208540259841E-4</c:v>
                </c:pt>
                <c:pt idx="944">
                  <c:v>1.5434755467456888E-4</c:v>
                </c:pt>
                <c:pt idx="945">
                  <c:v>1.5380286232674045E-4</c:v>
                </c:pt>
                <c:pt idx="946">
                  <c:v>1.5325844702874505E-4</c:v>
                </c:pt>
                <c:pt idx="947">
                  <c:v>1.5271474682852342E-4</c:v>
                </c:pt>
                <c:pt idx="948">
                  <c:v>1.5217219881556122E-4</c:v>
                </c:pt>
                <c:pt idx="949">
                  <c:v>1.5163123878510979E-4</c:v>
                </c:pt>
                <c:pt idx="950">
                  <c:v>1.5109230090363431E-4</c:v>
                </c:pt>
                <c:pt idx="951">
                  <c:v>1.5055581737573721E-4</c:v>
                </c:pt>
                <c:pt idx="952">
                  <c:v>1.5002221811279587E-4</c:v>
                </c:pt>
                <c:pt idx="953">
                  <c:v>1.4949193040356061E-4</c:v>
                </c:pt>
                <c:pt idx="954">
                  <c:v>1.4896537858694896E-4</c:v>
                </c:pt>
                <c:pt idx="955">
                  <c:v>1.4844298372727961E-4</c:v>
                </c:pt>
                <c:pt idx="956">
                  <c:v>1.4792516329218064E-4</c:v>
                </c:pt>
                <c:pt idx="957">
                  <c:v>1.4741233083340964E-4</c:v>
                </c:pt>
                <c:pt idx="958">
                  <c:v>1.4690489567081841E-4</c:v>
                </c:pt>
                <c:pt idx="959">
                  <c:v>1.4640326257969288E-4</c:v>
                </c:pt>
                <c:pt idx="960">
                  <c:v>1.4590783148170019E-4</c:v>
                </c:pt>
                <c:pt idx="961">
                  <c:v>1.4541899713966725E-4</c:v>
                </c:pt>
                <c:pt idx="962">
                  <c:v>1.4493714885641375E-4</c:v>
                </c:pt>
                <c:pt idx="963">
                  <c:v>1.4446267017786583E-4</c:v>
                </c:pt>
                <c:pt idx="964">
                  <c:v>1.439959386006602E-4</c:v>
                </c:pt>
                <c:pt idx="965">
                  <c:v>1.4353732528446219E-4</c:v>
                </c:pt>
                <c:pt idx="966">
                  <c:v>1.4308719476920353E-4</c:v>
                </c:pt>
                <c:pt idx="967">
                  <c:v>1.4264590469744809E-4</c:v>
                </c:pt>
                <c:pt idx="968">
                  <c:v>1.4221380554209435E-4</c:v>
                </c:pt>
                <c:pt idx="969">
                  <c:v>1.4179124033960813E-4</c:v>
                </c:pt>
                <c:pt idx="970">
                  <c:v>1.4137854442898825E-4</c:v>
                </c:pt>
                <c:pt idx="971">
                  <c:v>1.4097604519665345E-4</c:v>
                </c:pt>
                <c:pt idx="972">
                  <c:v>1.4058406182743992E-4</c:v>
                </c:pt>
                <c:pt idx="973">
                  <c:v>1.402029050618931E-4</c:v>
                </c:pt>
                <c:pt idx="974">
                  <c:v>1.398328769600312E-4</c:v>
                </c:pt>
                <c:pt idx="975">
                  <c:v>1.3947427067175701E-4</c:v>
                </c:pt>
                <c:pt idx="976">
                  <c:v>1.3912737021408561E-4</c:v>
                </c:pt>
                <c:pt idx="977">
                  <c:v>1.3879245025535321E-4</c:v>
                </c:pt>
                <c:pt idx="978">
                  <c:v>1.3846977590656445E-4</c:v>
                </c:pt>
                <c:pt idx="979">
                  <c:v>1.3815960252003549E-4</c:v>
                </c:pt>
                <c:pt idx="980">
                  <c:v>1.3786217549547928E-4</c:v>
                </c:pt>
                <c:pt idx="981">
                  <c:v>1.3757773009367614E-4</c:v>
                </c:pt>
                <c:pt idx="982">
                  <c:v>1.3730649125786833E-4</c:v>
                </c:pt>
                <c:pt idx="983">
                  <c:v>1.3704867344301142E-4</c:v>
                </c:pt>
                <c:pt idx="984">
                  <c:v>1.3680448045300404E-4</c:v>
                </c:pt>
                <c:pt idx="985">
                  <c:v>1.3657410528602367E-4</c:v>
                </c:pt>
                <c:pt idx="986">
                  <c:v>1.3635772998807656E-4</c:v>
                </c:pt>
                <c:pt idx="987">
                  <c:v>1.3615552551487231E-4</c:v>
                </c:pt>
                <c:pt idx="988">
                  <c:v>1.3596765160212634E-4</c:v>
                </c:pt>
                <c:pt idx="989">
                  <c:v>1.3579425664438476E-4</c:v>
                </c:pt>
                <c:pt idx="990">
                  <c:v>1.3563547758246085E-4</c:v>
                </c:pt>
                <c:pt idx="991">
                  <c:v>1.354914397995693E-4</c:v>
                </c:pt>
                <c:pt idx="992">
                  <c:v>1.3536225702623096E-4</c:v>
                </c:pt>
                <c:pt idx="993">
                  <c:v>1.3524803125402137E-4</c:v>
                </c:pt>
                <c:pt idx="994">
                  <c:v>1.3514885265822652E-4</c:v>
                </c:pt>
                <c:pt idx="995">
                  <c:v>1.3506479952946212E-4</c:v>
                </c:pt>
                <c:pt idx="996">
                  <c:v>1.3499593821430841E-4</c:v>
                </c:pt>
                <c:pt idx="997">
                  <c:v>1.3494232306500244E-4</c:v>
                </c:pt>
                <c:pt idx="998">
                  <c:v>1.3490399639822691E-4</c:v>
                </c:pt>
                <c:pt idx="999">
                  <c:v>1.3488098846302512E-4</c:v>
                </c:pt>
                <c:pt idx="1000">
                  <c:v>1.3487331741786712E-4</c:v>
                </c:pt>
              </c:numCache>
            </c:numRef>
          </c:yVal>
          <c:smooth val="1"/>
        </c:ser>
        <c:ser>
          <c:idx val="2"/>
          <c:order val="2"/>
          <c:tx>
            <c:v>1st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8.2000000000000011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32.300000000000004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32.800000000000004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33.300000000000004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33.800000000000004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34.300000000000004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34.800000000000004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35.300000000000004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35.800000000000004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36.300000000000004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36.800000000000004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37.300000000000004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37.800000000000004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38.300000000000004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38.800000000000004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39.300000000000004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39.800000000000004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40.300000000000004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40.800000000000004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Sheet1!$F$2:$F$1002</c:f>
              <c:numCache>
                <c:formatCode>0.00E+00</c:formatCode>
                <c:ptCount val="1001"/>
                <c:pt idx="0">
                  <c:v>4.5686436894493561E-4</c:v>
                </c:pt>
                <c:pt idx="1">
                  <c:v>4.5686436894492959E-4</c:v>
                </c:pt>
                <c:pt idx="2">
                  <c:v>4.5687275463247862E-4</c:v>
                </c:pt>
                <c:pt idx="3">
                  <c:v>4.5689789982571573E-4</c:v>
                </c:pt>
                <c:pt idx="4">
                  <c:v>4.5693976893139697E-4</c:v>
                </c:pt>
                <c:pt idx="5">
                  <c:v>4.5699830267739001E-4</c:v>
                </c:pt>
                <c:pt idx="6">
                  <c:v>4.5707341818754314E-4</c:v>
                </c:pt>
                <c:pt idx="7">
                  <c:v>4.5716500908636392E-4</c:v>
                </c:pt>
                <c:pt idx="8">
                  <c:v>4.5727294563342524E-4</c:v>
                </c:pt>
                <c:pt idx="9">
                  <c:v>4.5739707488733815E-4</c:v>
                </c:pt>
                <c:pt idx="10">
                  <c:v>4.5753722089909914E-4</c:v>
                </c:pt>
                <c:pt idx="11">
                  <c:v>4.5769318493462351E-4</c:v>
                </c:pt>
                <c:pt idx="12">
                  <c:v>4.5786474572620018E-4</c:v>
                </c:pt>
                <c:pt idx="13">
                  <c:v>4.5805165975260016E-4</c:v>
                </c:pt>
                <c:pt idx="14">
                  <c:v>4.5825366154753712E-4</c:v>
                </c:pt>
                <c:pt idx="15">
                  <c:v>4.5847046403612229E-4</c:v>
                </c:pt>
                <c:pt idx="16">
                  <c:v>4.5870175889896683E-4</c:v>
                </c:pt>
                <c:pt idx="17">
                  <c:v>4.5894721696351147E-4</c:v>
                </c:pt>
                <c:pt idx="18">
                  <c:v>4.5920648862217032E-4</c:v>
                </c:pt>
                <c:pt idx="19">
                  <c:v>4.5947920427681573E-4</c:v>
                </c:pt>
                <c:pt idx="20">
                  <c:v>4.5976497480912024E-4</c:v>
                </c:pt>
                <c:pt idx="21">
                  <c:v>4.6006339207624406E-4</c:v>
                </c:pt>
                <c:pt idx="22">
                  <c:v>4.6037402943131545E-4</c:v>
                </c:pt>
                <c:pt idx="23">
                  <c:v>4.6069644226813099E-4</c:v>
                </c:pt>
                <c:pt idx="24">
                  <c:v>4.6103016858948788E-4</c:v>
                </c:pt>
                <c:pt idx="25">
                  <c:v>4.613747295985043E-4</c:v>
                </c:pt>
                <c:pt idx="26">
                  <c:v>4.6172963031229983E-4</c:v>
                </c:pt>
                <c:pt idx="27">
                  <c:v>4.6209436019733791E-4</c:v>
                </c:pt>
                <c:pt idx="28">
                  <c:v>4.6246839382574665E-4</c:v>
                </c:pt>
                <c:pt idx="29">
                  <c:v>4.6285119155189388E-4</c:v>
                </c:pt>
                <c:pt idx="30">
                  <c:v>4.6324220020845956E-4</c:v>
                </c:pt>
                <c:pt idx="31">
                  <c:v>4.6364085382125195E-4</c:v>
                </c:pt>
                <c:pt idx="32">
                  <c:v>4.6404657434197878E-4</c:v>
                </c:pt>
                <c:pt idx="33">
                  <c:v>4.6445877239815483E-4</c:v>
                </c:pt>
                <c:pt idx="34">
                  <c:v>4.6487684805933464E-4</c:v>
                </c:pt>
                <c:pt idx="35">
                  <c:v>4.6530019161880517E-4</c:v>
                </c:pt>
                <c:pt idx="36">
                  <c:v>4.6572818438991111E-4</c:v>
                </c:pt>
                <c:pt idx="37">
                  <c:v>4.6616019951608542E-4</c:v>
                </c:pt>
                <c:pt idx="38">
                  <c:v>4.6659560279373305E-4</c:v>
                </c:pt>
                <c:pt idx="39">
                  <c:v>4.6703375350704696E-4</c:v>
                </c:pt>
                <c:pt idx="40">
                  <c:v>4.6747400527381524E-4</c:v>
                </c:pt>
                <c:pt idx="41">
                  <c:v>4.6791570690131663E-4</c:v>
                </c:pt>
                <c:pt idx="42">
                  <c:v>4.6835820325133123E-4</c:v>
                </c:pt>
                <c:pt idx="43">
                  <c:v>4.68800836113328E-4</c:v>
                </c:pt>
                <c:pt idx="44">
                  <c:v>4.6924294508484884E-4</c:v>
                </c:pt>
                <c:pt idx="45">
                  <c:v>4.6968386845812815E-4</c:v>
                </c:pt>
                <c:pt idx="46">
                  <c:v>4.7012294411194987E-4</c:v>
                </c:pt>
                <c:pt idx="47">
                  <c:v>4.7055951040777188E-4</c:v>
                </c:pt>
                <c:pt idx="48">
                  <c:v>4.7099290708910938E-4</c:v>
                </c:pt>
                <c:pt idx="49">
                  <c:v>4.7142247618318342E-4</c:v>
                </c:pt>
                <c:pt idx="50">
                  <c:v>4.7184756290383678E-4</c:v>
                </c:pt>
                <c:pt idx="51">
                  <c:v>4.7226751655471047E-4</c:v>
                </c:pt>
                <c:pt idx="52">
                  <c:v>4.7268169143167631E-4</c:v>
                </c:pt>
                <c:pt idx="53">
                  <c:v>4.7308944772352318E-4</c:v>
                </c:pt>
                <c:pt idx="54">
                  <c:v>4.7349015240989164E-4</c:v>
                </c:pt>
                <c:pt idx="55">
                  <c:v>4.7388318015545618E-4</c:v>
                </c:pt>
                <c:pt idx="56">
                  <c:v>4.7426791419935706E-4</c:v>
                </c:pt>
                <c:pt idx="57">
                  <c:v>4.7464374723888949E-4</c:v>
                </c:pt>
                <c:pt idx="58">
                  <c:v>4.7501008230646323E-4</c:v>
                </c:pt>
                <c:pt idx="59">
                  <c:v>4.753663336388389E-4</c:v>
                </c:pt>
                <c:pt idx="60">
                  <c:v>4.7571192753768454E-4</c:v>
                </c:pt>
                <c:pt idx="61">
                  <c:v>4.7604630322047633E-4</c:v>
                </c:pt>
                <c:pt idx="62">
                  <c:v>4.7636891366077797E-4</c:v>
                </c:pt>
                <c:pt idx="63">
                  <c:v>4.7667922641697722E-4</c:v>
                </c:pt>
                <c:pt idx="64">
                  <c:v>4.7697672444851652E-4</c:v>
                </c:pt>
                <c:pt idx="65">
                  <c:v>4.7726090691871658E-4</c:v>
                </c:pt>
                <c:pt idx="66">
                  <c:v>4.7753128998327351E-4</c:v>
                </c:pt>
                <c:pt idx="67">
                  <c:v>4.7778740756353796E-4</c:v>
                </c:pt>
                <c:pt idx="68">
                  <c:v>4.7802881210369898E-4</c:v>
                </c:pt>
                <c:pt idx="69">
                  <c:v>4.782550753110049E-4</c:v>
                </c:pt>
                <c:pt idx="70">
                  <c:v>4.7846578887818247E-4</c:v>
                </c:pt>
                <c:pt idx="71">
                  <c:v>4.7866056518722032E-4</c:v>
                </c:pt>
                <c:pt idx="72">
                  <c:v>4.7883903799371272E-4</c:v>
                </c:pt>
                <c:pt idx="73">
                  <c:v>4.7900086309097303E-4</c:v>
                </c:pt>
                <c:pt idx="74">
                  <c:v>4.7914571895314744E-4</c:v>
                </c:pt>
                <c:pt idx="75">
                  <c:v>4.792733073565842E-4</c:v>
                </c:pt>
                <c:pt idx="76">
                  <c:v>4.7938335397873581E-4</c:v>
                </c:pt>
                <c:pt idx="77">
                  <c:v>4.7947560897388498E-4</c:v>
                </c:pt>
                <c:pt idx="78">
                  <c:v>4.7954984752502429E-4</c:v>
                </c:pt>
                <c:pt idx="79">
                  <c:v>4.796058703712342E-4</c:v>
                </c:pt>
                <c:pt idx="80">
                  <c:v>4.7964350430992501E-4</c:v>
                </c:pt>
                <c:pt idx="81">
                  <c:v>4.796626026733541E-4</c:v>
                </c:pt>
                <c:pt idx="82">
                  <c:v>4.7966304577881793E-4</c:v>
                </c:pt>
                <c:pt idx="83">
                  <c:v>4.7964474135199974E-4</c:v>
                </c:pt>
                <c:pt idx="84">
                  <c:v>4.7960762492292401E-4</c:v>
                </c:pt>
                <c:pt idx="85">
                  <c:v>4.7955166019404011E-4</c:v>
                </c:pt>
                <c:pt idx="86">
                  <c:v>4.7947683937996305E-4</c:v>
                </c:pt>
                <c:pt idx="87">
                  <c:v>4.793831835184313E-4</c:v>
                </c:pt>
                <c:pt idx="88">
                  <c:v>4.7927074275209324E-4</c:v>
                </c:pt>
                <c:pt idx="89">
                  <c:v>4.7913959658071507E-4</c:v>
                </c:pt>
                <c:pt idx="90">
                  <c:v>4.789898540834875E-4</c:v>
                </c:pt>
                <c:pt idx="91">
                  <c:v>4.7882165411110815E-4</c:v>
                </c:pt>
                <c:pt idx="92">
                  <c:v>4.7863516544735253E-4</c:v>
                </c:pt>
                <c:pt idx="93">
                  <c:v>4.7843058693987253E-4</c:v>
                </c:pt>
                <c:pt idx="94">
                  <c:v>4.7820814760002073E-4</c:v>
                </c:pt>
                <c:pt idx="95">
                  <c:v>4.7796810667148214E-4</c:v>
                </c:pt>
                <c:pt idx="96">
                  <c:v>4.7771075366757253E-4</c:v>
                </c:pt>
                <c:pt idx="97">
                  <c:v>4.7743640837707941E-4</c:v>
                </c:pt>
                <c:pt idx="98">
                  <c:v>4.7714542083852364E-4</c:v>
                </c:pt>
                <c:pt idx="99">
                  <c:v>4.7683817128281838E-4</c:v>
                </c:pt>
                <c:pt idx="100">
                  <c:v>4.7651507004425398E-4</c:v>
                </c:pt>
                <c:pt idx="101">
                  <c:v>4.7617655743984404E-4</c:v>
                </c:pt>
                <c:pt idx="102">
                  <c:v>4.7582310361704322E-4</c:v>
                </c:pt>
                <c:pt idx="103">
                  <c:v>4.7545520836991513E-4</c:v>
                </c:pt>
                <c:pt idx="104">
                  <c:v>4.7507340092383928E-4</c:v>
                </c:pt>
                <c:pt idx="105">
                  <c:v>4.7467823968890173E-4</c:v>
                </c:pt>
                <c:pt idx="106">
                  <c:v>4.7427031198210595E-4</c:v>
                </c:pt>
                <c:pt idx="107">
                  <c:v>4.7385023371862681E-4</c:v>
                </c:pt>
                <c:pt idx="108">
                  <c:v>4.7341864907230954E-4</c:v>
                </c:pt>
                <c:pt idx="109">
                  <c:v>4.7297623010567931E-4</c:v>
                </c:pt>
                <c:pt idx="110">
                  <c:v>4.7252367636974437E-4</c:v>
                </c:pt>
                <c:pt idx="111">
                  <c:v>4.7206171447391923E-4</c:v>
                </c:pt>
                <c:pt idx="112">
                  <c:v>4.7159109762639372E-4</c:v>
                </c:pt>
                <c:pt idx="113">
                  <c:v>4.7111260514535823E-4</c:v>
                </c:pt>
                <c:pt idx="114">
                  <c:v>4.7062704194144944E-4</c:v>
                </c:pt>
                <c:pt idx="115">
                  <c:v>4.7013523797189718E-4</c:v>
                </c:pt>
                <c:pt idx="116">
                  <c:v>4.6963804766679947E-4</c:v>
                </c:pt>
                <c:pt idx="117">
                  <c:v>4.6913634932804006E-4</c:v>
                </c:pt>
                <c:pt idx="118">
                  <c:v>4.686310445013508E-4</c:v>
                </c:pt>
                <c:pt idx="119">
                  <c:v>4.6812305732209014E-4</c:v>
                </c:pt>
                <c:pt idx="120">
                  <c:v>4.6761333383528198E-4</c:v>
                </c:pt>
                <c:pt idx="121">
                  <c:v>4.6710284129052732E-4</c:v>
                </c:pt>
                <c:pt idx="122">
                  <c:v>4.6659256741241734E-4</c:v>
                </c:pt>
                <c:pt idx="123">
                  <c:v>4.6608351964708827E-4</c:v>
                </c:pt>
                <c:pt idx="124">
                  <c:v>4.6557672438558422E-4</c:v>
                </c:pt>
                <c:pt idx="125">
                  <c:v>4.6507322616473682E-4</c:v>
                </c:pt>
                <c:pt idx="126">
                  <c:v>4.6457408684627061E-4</c:v>
                </c:pt>
                <c:pt idx="127">
                  <c:v>4.640803847748697E-4</c:v>
                </c:pt>
                <c:pt idx="128">
                  <c:v>4.6359321391597412E-4</c:v>
                </c:pt>
                <c:pt idx="129">
                  <c:v>4.6311368297407711E-4</c:v>
                </c:pt>
                <c:pt idx="130">
                  <c:v>4.6264291449232776E-4</c:v>
                </c:pt>
                <c:pt idx="131">
                  <c:v>4.6218204393425034E-4</c:v>
                </c:pt>
                <c:pt idx="132">
                  <c:v>4.6173221874842564E-4</c:v>
                </c:pt>
                <c:pt idx="133">
                  <c:v>4.6129459741696871E-4</c:v>
                </c:pt>
                <c:pt idx="134">
                  <c:v>4.6087034848869113E-4</c:v>
                </c:pt>
                <c:pt idx="135">
                  <c:v>4.6046064959780626E-4</c:v>
                </c:pt>
                <c:pt idx="136">
                  <c:v>4.600666864690999E-4</c:v>
                </c:pt>
                <c:pt idx="137">
                  <c:v>4.5968965191045194E-4</c:v>
                </c:pt>
                <c:pt idx="138">
                  <c:v>4.5933074479364427E-4</c:v>
                </c:pt>
                <c:pt idx="139">
                  <c:v>4.5899116902438467E-4</c:v>
                </c:pt>
                <c:pt idx="140">
                  <c:v>4.5867213250248639E-4</c:v>
                </c:pt>
                <c:pt idx="141">
                  <c:v>4.5837484607316145E-4</c:v>
                </c:pt>
                <c:pt idx="142">
                  <c:v>4.5810052247038604E-4</c:v>
                </c:pt>
                <c:pt idx="143">
                  <c:v>4.5785037525330151E-4</c:v>
                </c:pt>
                <c:pt idx="144">
                  <c:v>4.5762561773663395E-4</c:v>
                </c:pt>
                <c:pt idx="145">
                  <c:v>4.5742746191610584E-4</c:v>
                </c:pt>
                <c:pt idx="146">
                  <c:v>4.572571173898328E-4</c:v>
                </c:pt>
                <c:pt idx="147">
                  <c:v>4.5711579027667701E-4</c:v>
                </c:pt>
                <c:pt idx="148">
                  <c:v>4.5700468213257265E-4</c:v>
                </c:pt>
                <c:pt idx="149">
                  <c:v>4.5692498886579393E-4</c:v>
                </c:pt>
                <c:pt idx="150">
                  <c:v>4.5687789965216733E-4</c:v>
                </c:pt>
                <c:pt idx="151">
                  <c:v>4.5686459585122412E-4</c:v>
                </c:pt>
                <c:pt idx="152">
                  <c:v>4.5688624992428032E-4</c:v>
                </c:pt>
                <c:pt idx="153">
                  <c:v>4.5694402435542684E-4</c:v>
                </c:pt>
                <c:pt idx="154">
                  <c:v>4.5703907057643224E-4</c:v>
                </c:pt>
                <c:pt idx="155">
                  <c:v>4.5717252789651903E-4</c:v>
                </c:pt>
                <c:pt idx="156">
                  <c:v>4.5734552243801104E-4</c:v>
                </c:pt>
                <c:pt idx="157">
                  <c:v>4.5755916607879542E-4</c:v>
                </c:pt>
                <c:pt idx="158">
                  <c:v>4.5781455540259373E-4</c:v>
                </c:pt>
                <c:pt idx="159">
                  <c:v>4.5811277065796788E-4</c:v>
                </c:pt>
                <c:pt idx="160">
                  <c:v>4.5845487472702384E-4</c:v>
                </c:pt>
                <c:pt idx="161">
                  <c:v>4.5884191210475124E-4</c:v>
                </c:pt>
                <c:pt idx="162">
                  <c:v>4.592749078899052E-4</c:v>
                </c:pt>
                <c:pt idx="163">
                  <c:v>4.5975486678836893E-4</c:v>
                </c:pt>
                <c:pt idx="164">
                  <c:v>4.6028277212987833E-4</c:v>
                </c:pt>
                <c:pt idx="165">
                  <c:v>4.6085958489901202E-4</c:v>
                </c:pt>
                <c:pt idx="166">
                  <c:v>4.6148624278130699E-4</c:v>
                </c:pt>
                <c:pt idx="167">
                  <c:v>4.6216365922536849E-4</c:v>
                </c:pt>
                <c:pt idx="168">
                  <c:v>4.6289272252181631E-4</c:v>
                </c:pt>
                <c:pt idx="169">
                  <c:v>4.6367429489989088E-4</c:v>
                </c:pt>
                <c:pt idx="170">
                  <c:v>4.6450921164252712E-4</c:v>
                </c:pt>
                <c:pt idx="171">
                  <c:v>4.6539828022069767E-4</c:v>
                </c:pt>
                <c:pt idx="172">
                  <c:v>4.6634227944778594E-4</c:v>
                </c:pt>
                <c:pt idx="173">
                  <c:v>4.6734195865474562E-4</c:v>
                </c:pt>
                <c:pt idx="174">
                  <c:v>4.6839803688679356E-4</c:v>
                </c:pt>
                <c:pt idx="175">
                  <c:v>4.6951120212232364E-4</c:v>
                </c:pt>
                <c:pt idx="176">
                  <c:v>4.7068211051475538E-4</c:v>
                </c:pt>
                <c:pt idx="177">
                  <c:v>4.7191138565797115E-4</c:v>
                </c:pt>
                <c:pt idx="178">
                  <c:v>4.731996178760074E-4</c:v>
                </c:pt>
                <c:pt idx="179">
                  <c:v>4.7454736353759274E-4</c:v>
                </c:pt>
                <c:pt idx="180">
                  <c:v>4.7595514439616941E-4</c:v>
                </c:pt>
                <c:pt idx="181">
                  <c:v>4.7742344695594614E-4</c:v>
                </c:pt>
                <c:pt idx="182">
                  <c:v>4.7895272186454935E-4</c:v>
                </c:pt>
                <c:pt idx="183">
                  <c:v>4.8054338333278803E-4</c:v>
                </c:pt>
                <c:pt idx="184">
                  <c:v>4.8219580858204289E-4</c:v>
                </c:pt>
                <c:pt idx="185">
                  <c:v>4.8391033731974993E-4</c:v>
                </c:pt>
                <c:pt idx="186">
                  <c:v>4.8568727124343109E-4</c:v>
                </c:pt>
                <c:pt idx="187">
                  <c:v>4.8752687357367911E-4</c:v>
                </c:pt>
                <c:pt idx="188">
                  <c:v>4.8942936861651979E-4</c:v>
                </c:pt>
                <c:pt idx="189">
                  <c:v>4.9139494135549391E-4</c:v>
                </c:pt>
                <c:pt idx="190">
                  <c:v>4.9342373707380715E-4</c:v>
                </c:pt>
                <c:pt idx="191">
                  <c:v>4.9551586100687439E-4</c:v>
                </c:pt>
                <c:pt idx="192">
                  <c:v>4.976713780255219E-4</c:v>
                </c:pt>
                <c:pt idx="193">
                  <c:v>4.9989031235011573E-4</c:v>
                </c:pt>
                <c:pt idx="194">
                  <c:v>5.0217264729585369E-4</c:v>
                </c:pt>
                <c:pt idx="195">
                  <c:v>5.045183250494043E-4</c:v>
                </c:pt>
                <c:pt idx="196">
                  <c:v>5.0692724647707801E-4</c:v>
                </c:pt>
                <c:pt idx="197">
                  <c:v>5.0939927096466293E-4</c:v>
                </c:pt>
                <c:pt idx="198">
                  <c:v>5.1193421628906134E-4</c:v>
                </c:pt>
                <c:pt idx="199">
                  <c:v>5.1453185852178701E-4</c:v>
                </c:pt>
                <c:pt idx="200">
                  <c:v>5.1719193196440437E-4</c:v>
                </c:pt>
                <c:pt idx="201">
                  <c:v>5.1991412911592705E-4</c:v>
                </c:pt>
                <c:pt idx="202">
                  <c:v>5.2269810067218331E-4</c:v>
                </c:pt>
                <c:pt idx="203">
                  <c:v>5.2554345555711997E-4</c:v>
                </c:pt>
                <c:pt idx="204">
                  <c:v>5.2844976098599401E-4</c:v>
                </c:pt>
                <c:pt idx="205">
                  <c:v>5.3141654256036246E-4</c:v>
                </c:pt>
                <c:pt idx="206">
                  <c:v>5.3444328439477065E-4</c:v>
                </c:pt>
                <c:pt idx="207">
                  <c:v>5.3752942927499784E-4</c:v>
                </c:pt>
                <c:pt idx="208">
                  <c:v>5.4067437884768683E-4</c:v>
                </c:pt>
                <c:pt idx="209">
                  <c:v>5.4387749384118193E-4</c:v>
                </c:pt>
                <c:pt idx="210">
                  <c:v>5.4713809431735272E-4</c:v>
                </c:pt>
                <c:pt idx="211">
                  <c:v>5.504554599541435E-4</c:v>
                </c:pt>
                <c:pt idx="212">
                  <c:v>5.5382883035860872E-4</c:v>
                </c:pt>
                <c:pt idx="213">
                  <c:v>5.5725740541010199E-4</c:v>
                </c:pt>
                <c:pt idx="214">
                  <c:v>5.607403456333402E-4</c:v>
                </c:pt>
                <c:pt idx="215">
                  <c:v>5.6427677260095289E-4</c:v>
                </c:pt>
                <c:pt idx="216">
                  <c:v>5.6786576936517137E-4</c:v>
                </c:pt>
                <c:pt idx="217">
                  <c:v>5.7150638091827603E-4</c:v>
                </c:pt>
                <c:pt idx="218">
                  <c:v>5.7519761468135134E-4</c:v>
                </c:pt>
                <c:pt idx="219">
                  <c:v>5.7893844102093199E-4</c:v>
                </c:pt>
                <c:pt idx="220">
                  <c:v>5.8272779379306254E-4</c:v>
                </c:pt>
                <c:pt idx="221">
                  <c:v>5.8656457091431444E-4</c:v>
                </c:pt>
                <c:pt idx="222">
                  <c:v>5.9044763495920524E-4</c:v>
                </c:pt>
                <c:pt idx="223">
                  <c:v>5.9437581378354767E-4</c:v>
                </c:pt>
                <c:pt idx="224">
                  <c:v>5.9834790117313974E-4</c:v>
                </c:pt>
                <c:pt idx="225">
                  <c:v>6.0236265751725728E-4</c:v>
                </c:pt>
                <c:pt idx="226">
                  <c:v>6.0641881050634353E-4</c:v>
                </c:pt>
                <c:pt idx="227">
                  <c:v>6.105150558533011E-4</c:v>
                </c:pt>
                <c:pt idx="228">
                  <c:v>6.1465005803778129E-4</c:v>
                </c:pt>
                <c:pt idx="229">
                  <c:v>6.1882245107279001E-4</c:v>
                </c:pt>
                <c:pt idx="230">
                  <c:v>6.2303083929300001E-4</c:v>
                </c:pt>
                <c:pt idx="231">
                  <c:v>6.2727379816408205E-4</c:v>
                </c:pt>
                <c:pt idx="232">
                  <c:v>6.31549875112364E-4</c:v>
                </c:pt>
                <c:pt idx="233">
                  <c:v>6.3585759037411991E-4</c:v>
                </c:pt>
                <c:pt idx="234">
                  <c:v>6.401954378637949E-4</c:v>
                </c:pt>
                <c:pt idx="235">
                  <c:v>6.4456188606041524E-4</c:v>
                </c:pt>
                <c:pt idx="236">
                  <c:v>6.4895537891146156E-4</c:v>
                </c:pt>
                <c:pt idx="237">
                  <c:v>6.5337433675344162E-4</c:v>
                </c:pt>
                <c:pt idx="238">
                  <c:v>6.5781715724845134E-4</c:v>
                </c:pt>
                <c:pt idx="239">
                  <c:v>6.6228221633586517E-4</c:v>
                </c:pt>
                <c:pt idx="240">
                  <c:v>6.6676786919846924E-4</c:v>
                </c:pt>
                <c:pt idx="241">
                  <c:v>6.7127245124220213E-4</c:v>
                </c:pt>
                <c:pt idx="242">
                  <c:v>6.7579427908872128E-4</c:v>
                </c:pt>
                <c:pt idx="243">
                  <c:v>6.8033165157998523E-4</c:v>
                </c:pt>
                <c:pt idx="244">
                  <c:v>6.8488285079407174E-4</c:v>
                </c:pt>
                <c:pt idx="245">
                  <c:v>6.8944614307138127E-4</c:v>
                </c:pt>
                <c:pt idx="246">
                  <c:v>6.9401978005044788E-4</c:v>
                </c:pt>
                <c:pt idx="247">
                  <c:v>6.9860199971251544E-4</c:v>
                </c:pt>
                <c:pt idx="248">
                  <c:v>7.0319102743405669E-4</c:v>
                </c:pt>
                <c:pt idx="249">
                  <c:v>7.0778507704642572E-4</c:v>
                </c:pt>
                <c:pt idx="250">
                  <c:v>7.1238235190179721E-4</c:v>
                </c:pt>
                <c:pt idx="251">
                  <c:v>7.1698104594460272E-4</c:v>
                </c:pt>
                <c:pt idx="252">
                  <c:v>7.2157934478755937E-4</c:v>
                </c:pt>
                <c:pt idx="253">
                  <c:v>7.2617542679157812E-4</c:v>
                </c:pt>
                <c:pt idx="254">
                  <c:v>7.3076746414863858E-4</c:v>
                </c:pt>
                <c:pt idx="255">
                  <c:v>7.3535362396681681E-4</c:v>
                </c:pt>
                <c:pt idx="256">
                  <c:v>7.3993206935671514E-4</c:v>
                </c:pt>
                <c:pt idx="257">
                  <c:v>7.4450096051839208E-4</c:v>
                </c:pt>
                <c:pt idx="258">
                  <c:v>7.490584558280328E-4</c:v>
                </c:pt>
                <c:pt idx="259">
                  <c:v>7.5360271292356851E-4</c:v>
                </c:pt>
                <c:pt idx="260">
                  <c:v>7.5813188978837514E-4</c:v>
                </c:pt>
                <c:pt idx="261">
                  <c:v>7.6264414583234862E-4</c:v>
                </c:pt>
                <c:pt idx="262">
                  <c:v>7.6713764296949881E-4</c:v>
                </c:pt>
                <c:pt idx="263">
                  <c:v>7.7161054669131954E-4</c:v>
                </c:pt>
                <c:pt idx="264">
                  <c:v>7.7606102713516747E-4</c:v>
                </c:pt>
                <c:pt idx="265">
                  <c:v>7.8048726014686787E-4</c:v>
                </c:pt>
                <c:pt idx="266">
                  <c:v>7.8488742833682213E-4</c:v>
                </c:pt>
                <c:pt idx="267">
                  <c:v>7.892597221288482E-4</c:v>
                </c:pt>
                <c:pt idx="268">
                  <c:v>7.9360234080105548E-4</c:v>
                </c:pt>
                <c:pt idx="269">
                  <c:v>7.9791349351800427E-4</c:v>
                </c:pt>
                <c:pt idx="270">
                  <c:v>8.0219140035348426E-4</c:v>
                </c:pt>
                <c:pt idx="271">
                  <c:v>8.0643429330318965E-4</c:v>
                </c:pt>
                <c:pt idx="272">
                  <c:v>8.1064041728657785E-4</c:v>
                </c:pt>
                <c:pt idx="273">
                  <c:v>8.1480803113734854E-4</c:v>
                </c:pt>
                <c:pt idx="274">
                  <c:v>8.189354085817726E-4</c:v>
                </c:pt>
                <c:pt idx="275">
                  <c:v>8.2302083920431242E-4</c:v>
                </c:pt>
                <c:pt idx="276">
                  <c:v>8.2706262939987102E-4</c:v>
                </c:pt>
                <c:pt idx="277">
                  <c:v>8.3105910331207286E-4</c:v>
                </c:pt>
                <c:pt idx="278">
                  <c:v>8.3500860375701068E-4</c:v>
                </c:pt>
                <c:pt idx="279">
                  <c:v>8.3890949313179797E-4</c:v>
                </c:pt>
                <c:pt idx="280">
                  <c:v>8.427601543075006E-4</c:v>
                </c:pt>
                <c:pt idx="281">
                  <c:v>8.4655899150578705E-4</c:v>
                </c:pt>
                <c:pt idx="282">
                  <c:v>8.5030443115880578E-4</c:v>
                </c:pt>
                <c:pt idx="283">
                  <c:v>8.5399492275181838E-4</c:v>
                </c:pt>
                <c:pt idx="284">
                  <c:v>8.5762893964806556E-4</c:v>
                </c:pt>
                <c:pt idx="285">
                  <c:v>8.6120497989539461E-4</c:v>
                </c:pt>
                <c:pt idx="286">
                  <c:v>8.6472156701418218E-4</c:v>
                </c:pt>
                <c:pt idx="287">
                  <c:v>8.6817725076618953E-4</c:v>
                </c:pt>
                <c:pt idx="288">
                  <c:v>8.7157060790380185E-4</c:v>
                </c:pt>
                <c:pt idx="289">
                  <c:v>8.7490024289939522E-4</c:v>
                </c:pt>
                <c:pt idx="290">
                  <c:v>8.7816478865436563E-4</c:v>
                </c:pt>
                <c:pt idx="291">
                  <c:v>8.8136290718746849E-4</c:v>
                </c:pt>
                <c:pt idx="292">
                  <c:v>8.8449329030219263E-4</c:v>
                </c:pt>
                <c:pt idx="293">
                  <c:v>8.8755466023273581E-4</c:v>
                </c:pt>
                <c:pt idx="294">
                  <c:v>8.9054577026840339E-4</c:v>
                </c:pt>
                <c:pt idx="295">
                  <c:v>8.9346540535608233E-4</c:v>
                </c:pt>
                <c:pt idx="296">
                  <c:v>8.9631238268049885E-4</c:v>
                </c:pt>
                <c:pt idx="297">
                  <c:v>8.9908555222213097E-4</c:v>
                </c:pt>
                <c:pt idx="298">
                  <c:v>9.0178379729241543E-4</c:v>
                </c:pt>
                <c:pt idx="299">
                  <c:v>9.0440603504616797E-4</c:v>
                </c:pt>
                <c:pt idx="300">
                  <c:v>9.0695121697097626E-4</c:v>
                </c:pt>
                <c:pt idx="301">
                  <c:v>9.0941832935336148E-4</c:v>
                </c:pt>
                <c:pt idx="302">
                  <c:v>9.1180639372170002E-4</c:v>
                </c:pt>
                <c:pt idx="303">
                  <c:v>9.1411446726562945E-4</c:v>
                </c:pt>
                <c:pt idx="304">
                  <c:v>9.1634164323194263E-4</c:v>
                </c:pt>
                <c:pt idx="305">
                  <c:v>9.1848705129684324E-4</c:v>
                </c:pt>
                <c:pt idx="306">
                  <c:v>9.2054985791449834E-4</c:v>
                </c:pt>
                <c:pt idx="307">
                  <c:v>9.2252926664184646E-4</c:v>
                </c:pt>
                <c:pt idx="308">
                  <c:v>9.244245184396705E-4</c:v>
                </c:pt>
                <c:pt idx="309">
                  <c:v>9.2623489194984022E-4</c:v>
                </c:pt>
                <c:pt idx="310">
                  <c:v>9.279597037488435E-4</c:v>
                </c:pt>
                <c:pt idx="311">
                  <c:v>9.2959830857755198E-4</c:v>
                </c:pt>
                <c:pt idx="312">
                  <c:v>9.3115009954732562E-4</c:v>
                </c:pt>
                <c:pt idx="313">
                  <c:v>9.3261450832246248E-4</c:v>
                </c:pt>
                <c:pt idx="314">
                  <c:v>9.3399100527914855E-4</c:v>
                </c:pt>
                <c:pt idx="315">
                  <c:v>9.3527909964094753E-4</c:v>
                </c:pt>
                <c:pt idx="316">
                  <c:v>9.3647833959097299E-4</c:v>
                </c:pt>
                <c:pt idx="317">
                  <c:v>9.3758831236089913E-4</c:v>
                </c:pt>
                <c:pt idx="318">
                  <c:v>9.3860864429690734E-4</c:v>
                </c:pt>
                <c:pt idx="319">
                  <c:v>9.3953900090277577E-4</c:v>
                </c:pt>
                <c:pt idx="320">
                  <c:v>9.4037908686031818E-4</c:v>
                </c:pt>
                <c:pt idx="321">
                  <c:v>9.4112864602728197E-4</c:v>
                </c:pt>
                <c:pt idx="322">
                  <c:v>9.4178746141303498E-4</c:v>
                </c:pt>
                <c:pt idx="323">
                  <c:v>9.4235535513214762E-4</c:v>
                </c:pt>
                <c:pt idx="324">
                  <c:v>9.4283218833624829E-4</c:v>
                </c:pt>
                <c:pt idx="325">
                  <c:v>9.4321786112426715E-4</c:v>
                </c:pt>
                <c:pt idx="326">
                  <c:v>9.4351231243145612E-4</c:v>
                </c:pt>
                <c:pt idx="327">
                  <c:v>9.4371551989739545E-4</c:v>
                </c:pt>
                <c:pt idx="328">
                  <c:v>9.4382749971332167E-4</c:v>
                </c:pt>
                <c:pt idx="329">
                  <c:v>9.4384830644905977E-4</c:v>
                </c:pt>
                <c:pt idx="330">
                  <c:v>9.4377803285991199E-4</c:v>
                </c:pt>
                <c:pt idx="331">
                  <c:v>9.4361680967379761E-4</c:v>
                </c:pt>
                <c:pt idx="332">
                  <c:v>9.4336480535900478E-4</c:v>
                </c:pt>
                <c:pt idx="333">
                  <c:v>9.4302222587294585E-4</c:v>
                </c:pt>
                <c:pt idx="334">
                  <c:v>9.4258931439218738E-4</c:v>
                </c:pt>
                <c:pt idx="335">
                  <c:v>9.4206635102424025E-4</c:v>
                </c:pt>
                <c:pt idx="336">
                  <c:v>9.4145365250139208E-4</c:v>
                </c:pt>
                <c:pt idx="337">
                  <c:v>9.4075157185706667E-4</c:v>
                </c:pt>
                <c:pt idx="338">
                  <c:v>9.3996049808503046E-4</c:v>
                </c:pt>
                <c:pt idx="339">
                  <c:v>9.3908085578188753E-4</c:v>
                </c:pt>
                <c:pt idx="340">
                  <c:v>9.3811310477332876E-4</c:v>
                </c:pt>
                <c:pt idx="341">
                  <c:v>9.3705773972444428E-4</c:v>
                </c:pt>
                <c:pt idx="342">
                  <c:v>9.3591528973462914E-4</c:v>
                </c:pt>
                <c:pt idx="343">
                  <c:v>9.3468631791749626E-4</c:v>
                </c:pt>
                <c:pt idx="344">
                  <c:v>9.3337142096619637E-4</c:v>
                </c:pt>
                <c:pt idx="345">
                  <c:v>9.3197122870462639E-4</c:v>
                </c:pt>
                <c:pt idx="346">
                  <c:v>9.3048640362499758E-4</c:v>
                </c:pt>
                <c:pt idx="347">
                  <c:v>9.2891764041213773E-4</c:v>
                </c:pt>
                <c:pt idx="348">
                  <c:v>9.2726566545509514E-4</c:v>
                </c:pt>
                <c:pt idx="349">
                  <c:v>9.2553123634642523E-4</c:v>
                </c:pt>
                <c:pt idx="350">
                  <c:v>9.2371514136963993E-4</c:v>
                </c:pt>
                <c:pt idx="351">
                  <c:v>9.2181819897533494E-4</c:v>
                </c:pt>
                <c:pt idx="352">
                  <c:v>9.198412572463989E-4</c:v>
                </c:pt>
                <c:pt idx="353">
                  <c:v>9.1778519335279488E-4</c:v>
                </c:pt>
                <c:pt idx="354">
                  <c:v>9.1565091299645725E-4</c:v>
                </c:pt>
                <c:pt idx="355">
                  <c:v>9.134393498466221E-4</c:v>
                </c:pt>
                <c:pt idx="356">
                  <c:v>9.1115146496626841E-4</c:v>
                </c:pt>
                <c:pt idx="357">
                  <c:v>9.0878824622991753E-4</c:v>
                </c:pt>
                <c:pt idx="358">
                  <c:v>9.0635070773348054E-4</c:v>
                </c:pt>
                <c:pt idx="359">
                  <c:v>9.0383988919644643E-4</c:v>
                </c:pt>
                <c:pt idx="360">
                  <c:v>9.0125685535702232E-4</c:v>
                </c:pt>
                <c:pt idx="361">
                  <c:v>8.9860269536056305E-4</c:v>
                </c:pt>
                <c:pt idx="362">
                  <c:v>8.9587852214186882E-4</c:v>
                </c:pt>
                <c:pt idx="363">
                  <c:v>8.930854718017672E-4</c:v>
                </c:pt>
                <c:pt idx="364">
                  <c:v>8.9022470297839067E-4</c:v>
                </c:pt>
                <c:pt idx="365">
                  <c:v>8.8729739621373706E-4</c:v>
                </c:pt>
                <c:pt idx="366">
                  <c:v>8.8430475331580159E-4</c:v>
                </c:pt>
                <c:pt idx="367">
                  <c:v>8.8124799671687694E-4</c:v>
                </c:pt>
                <c:pt idx="368">
                  <c:v>8.7812836882836861E-4</c:v>
                </c:pt>
                <c:pt idx="369">
                  <c:v>8.7494713139261364E-4</c:v>
                </c:pt>
                <c:pt idx="370">
                  <c:v>8.7170556483213524E-4</c:v>
                </c:pt>
                <c:pt idx="371">
                  <c:v>8.6840496759672771E-4</c:v>
                </c:pt>
                <c:pt idx="372">
                  <c:v>8.6504665550884779E-4</c:v>
                </c:pt>
                <c:pt idx="373">
                  <c:v>8.6163196110770706E-4</c:v>
                </c:pt>
                <c:pt idx="374">
                  <c:v>8.5816223299245073E-4</c:v>
                </c:pt>
                <c:pt idx="375">
                  <c:v>8.5463883516488984E-4</c:v>
                </c:pt>
                <c:pt idx="376">
                  <c:v>8.51063146372135E-4</c:v>
                </c:pt>
                <c:pt idx="377">
                  <c:v>8.4743655944953533E-4</c:v>
                </c:pt>
                <c:pt idx="378">
                  <c:v>8.4376048066433747E-4</c:v>
                </c:pt>
                <c:pt idx="379">
                  <c:v>8.4003632906040247E-4</c:v>
                </c:pt>
                <c:pt idx="380">
                  <c:v>8.3626553580438371E-4</c:v>
                </c:pt>
                <c:pt idx="381">
                  <c:v>8.3244954353369675E-4</c:v>
                </c:pt>
                <c:pt idx="382">
                  <c:v>8.2858980570667425E-4</c:v>
                </c:pt>
                <c:pt idx="383">
                  <c:v>8.2468778595522793E-4</c:v>
                </c:pt>
                <c:pt idx="384">
                  <c:v>8.2074495744034086E-4</c:v>
                </c:pt>
                <c:pt idx="385">
                  <c:v>8.1676280221077042E-4</c:v>
                </c:pt>
                <c:pt idx="386">
                  <c:v>8.1274281056523936E-4</c:v>
                </c:pt>
                <c:pt idx="387">
                  <c:v>8.0868648041843266E-4</c:v>
                </c:pt>
                <c:pt idx="388">
                  <c:v>8.0459531667112657E-4</c:v>
                </c:pt>
                <c:pt idx="389">
                  <c:v>8.0047083058473268E-4</c:v>
                </c:pt>
                <c:pt idx="390">
                  <c:v>7.9631453916051344E-4</c:v>
                </c:pt>
                <c:pt idx="391">
                  <c:v>7.9212796452381184E-4</c:v>
                </c:pt>
                <c:pt idx="392">
                  <c:v>7.8791263331349116E-4</c:v>
                </c:pt>
                <c:pt idx="393">
                  <c:v>7.8367007607688653E-4</c:v>
                </c:pt>
                <c:pt idx="394">
                  <c:v>7.7940182667050677E-4</c:v>
                </c:pt>
                <c:pt idx="395">
                  <c:v>7.7510942166671994E-4</c:v>
                </c:pt>
                <c:pt idx="396">
                  <c:v>7.7079439976664534E-4</c:v>
                </c:pt>
                <c:pt idx="397">
                  <c:v>7.6645830121948775E-4</c:v>
                </c:pt>
                <c:pt idx="398">
                  <c:v>7.6210266724852311E-4</c:v>
                </c:pt>
                <c:pt idx="399">
                  <c:v>7.5772903948391143E-4</c:v>
                </c:pt>
                <c:pt idx="400">
                  <c:v>7.5333895940255869E-4</c:v>
                </c:pt>
                <c:pt idx="401">
                  <c:v>7.4893396777519139E-4</c:v>
                </c:pt>
                <c:pt idx="402">
                  <c:v>7.4451560412082092E-4</c:v>
                </c:pt>
                <c:pt idx="403">
                  <c:v>7.4008540616874894E-4</c:v>
                </c:pt>
                <c:pt idx="404">
                  <c:v>7.3564490932828415E-4</c:v>
                </c:pt>
                <c:pt idx="405">
                  <c:v>7.3119564616628586E-4</c:v>
                </c:pt>
                <c:pt idx="406">
                  <c:v>7.2673914589272337E-4</c:v>
                </c:pt>
                <c:pt idx="407">
                  <c:v>7.2227693385429315E-4</c:v>
                </c:pt>
                <c:pt idx="408">
                  <c:v>7.178105310362699E-4</c:v>
                </c:pt>
                <c:pt idx="409">
                  <c:v>7.1334145357269214E-4</c:v>
                </c:pt>
                <c:pt idx="410">
                  <c:v>7.0887121226493547E-4</c:v>
                </c:pt>
                <c:pt idx="411">
                  <c:v>7.0440131210882122E-4</c:v>
                </c:pt>
                <c:pt idx="412">
                  <c:v>6.9993325183027909E-4</c:v>
                </c:pt>
                <c:pt idx="413">
                  <c:v>6.9546852342968304E-4</c:v>
                </c:pt>
                <c:pt idx="414">
                  <c:v>6.9100861173489083E-4</c:v>
                </c:pt>
                <c:pt idx="415">
                  <c:v>6.8655499396303539E-4</c:v>
                </c:pt>
                <c:pt idx="416">
                  <c:v>6.8210913929113751E-4</c:v>
                </c:pt>
                <c:pt idx="417">
                  <c:v>6.7767250843555498E-4</c:v>
                </c:pt>
                <c:pt idx="418">
                  <c:v>6.7324655324029772E-4</c:v>
                </c:pt>
                <c:pt idx="419">
                  <c:v>6.6883271627422695E-4</c:v>
                </c:pt>
                <c:pt idx="420">
                  <c:v>6.6443243043715918E-4</c:v>
                </c:pt>
                <c:pt idx="421">
                  <c:v>6.600471185748487E-4</c:v>
                </c:pt>
                <c:pt idx="422">
                  <c:v>6.5567819310288972E-4</c:v>
                </c:pt>
                <c:pt idx="423">
                  <c:v>6.5132705563947701E-4</c:v>
                </c:pt>
                <c:pt idx="424">
                  <c:v>6.4699509664704956E-4</c:v>
                </c:pt>
                <c:pt idx="425">
                  <c:v>6.4268369508274398E-4</c:v>
                </c:pt>
                <c:pt idx="426">
                  <c:v>6.3839421805766722E-4</c:v>
                </c:pt>
                <c:pt idx="427">
                  <c:v>6.3412802050491902E-4</c:v>
                </c:pt>
                <c:pt idx="428">
                  <c:v>6.2988644485632915E-4</c:v>
                </c:pt>
                <c:pt idx="429">
                  <c:v>6.2567082072786733E-4</c:v>
                </c:pt>
                <c:pt idx="430">
                  <c:v>6.2148246461361703E-4</c:v>
                </c:pt>
                <c:pt idx="431">
                  <c:v>6.1732267958831911E-4</c:v>
                </c:pt>
                <c:pt idx="432">
                  <c:v>6.1319275501835701E-4</c:v>
                </c:pt>
                <c:pt idx="433">
                  <c:v>6.0909396628112738E-4</c:v>
                </c:pt>
                <c:pt idx="434">
                  <c:v>6.0502757449272125E-4</c:v>
                </c:pt>
                <c:pt idx="435">
                  <c:v>6.0099482624381424E-4</c:v>
                </c:pt>
                <c:pt idx="436">
                  <c:v>5.9699695334366402E-4</c:v>
                </c:pt>
                <c:pt idx="437">
                  <c:v>5.9303517257215308E-4</c:v>
                </c:pt>
                <c:pt idx="438">
                  <c:v>5.8911068543974706E-4</c:v>
                </c:pt>
                <c:pt idx="439">
                  <c:v>5.8522467795525061E-4</c:v>
                </c:pt>
                <c:pt idx="440">
                  <c:v>5.8137832040129416E-4</c:v>
                </c:pt>
                <c:pt idx="441">
                  <c:v>5.7757276711739038E-4</c:v>
                </c:pt>
                <c:pt idx="442">
                  <c:v>5.7380915629046494E-4</c:v>
                </c:pt>
                <c:pt idx="443">
                  <c:v>5.7008860975275573E-4</c:v>
                </c:pt>
                <c:pt idx="444">
                  <c:v>5.6641223278691396E-4</c:v>
                </c:pt>
                <c:pt idx="445">
                  <c:v>5.6278111393821373E-4</c:v>
                </c:pt>
                <c:pt idx="446">
                  <c:v>5.5919632483372988E-4</c:v>
                </c:pt>
                <c:pt idx="447">
                  <c:v>5.5565892000834891E-4</c:v>
                </c:pt>
                <c:pt idx="448">
                  <c:v>5.521699367374744E-4</c:v>
                </c:pt>
                <c:pt idx="449">
                  <c:v>5.4873039487629614E-4</c:v>
                </c:pt>
                <c:pt idx="450">
                  <c:v>5.4534129670548274E-4</c:v>
                </c:pt>
                <c:pt idx="451">
                  <c:v>5.420036267831461E-4</c:v>
                </c:pt>
                <c:pt idx="452">
                  <c:v>5.3871835180295015E-4</c:v>
                </c:pt>
                <c:pt idx="453">
                  <c:v>5.3548642045820596E-4</c:v>
                </c:pt>
                <c:pt idx="454">
                  <c:v>5.3230876331181729E-4</c:v>
                </c:pt>
                <c:pt idx="455">
                  <c:v>5.2918629267192561E-4</c:v>
                </c:pt>
                <c:pt idx="456">
                  <c:v>5.2611990247310907E-4</c:v>
                </c:pt>
                <c:pt idx="457">
                  <c:v>5.2311046816298779E-4</c:v>
                </c:pt>
                <c:pt idx="458">
                  <c:v>5.2015884659408764E-4</c:v>
                </c:pt>
                <c:pt idx="459">
                  <c:v>5.1726587592081596E-4</c:v>
                </c:pt>
                <c:pt idx="460">
                  <c:v>5.1443237550140113E-4</c:v>
                </c:pt>
                <c:pt idx="461">
                  <c:v>5.1165914580464302E-4</c:v>
                </c:pt>
                <c:pt idx="462">
                  <c:v>5.089469683213449E-4</c:v>
                </c:pt>
                <c:pt idx="463">
                  <c:v>5.0629660548025073E-4</c:v>
                </c:pt>
                <c:pt idx="464">
                  <c:v>5.0370880056838205E-4</c:v>
                </c:pt>
                <c:pt idx="465">
                  <c:v>5.011842776555883E-4</c:v>
                </c:pt>
                <c:pt idx="466">
                  <c:v>4.9872374152320608E-4</c:v>
                </c:pt>
                <c:pt idx="467">
                  <c:v>4.9632787759665167E-4</c:v>
                </c:pt>
                <c:pt idx="468">
                  <c:v>4.9399735188183935E-4</c:v>
                </c:pt>
                <c:pt idx="469">
                  <c:v>4.9173281090526073E-4</c:v>
                </c:pt>
                <c:pt idx="470">
                  <c:v>4.8953488165760122E-4</c:v>
                </c:pt>
                <c:pt idx="471">
                  <c:v>4.8740417154076844E-4</c:v>
                </c:pt>
                <c:pt idx="472">
                  <c:v>4.8534126831817028E-4</c:v>
                </c:pt>
                <c:pt idx="473">
                  <c:v>4.8334674006815796E-4</c:v>
                </c:pt>
                <c:pt idx="474">
                  <c:v>4.8142113514046116E-4</c:v>
                </c:pt>
                <c:pt idx="475">
                  <c:v>4.7956498211553129E-4</c:v>
                </c:pt>
                <c:pt idx="476">
                  <c:v>4.7777878976663717E-4</c:v>
                </c:pt>
                <c:pt idx="477">
                  <c:v>4.7606304702462138E-4</c:v>
                </c:pt>
                <c:pt idx="478">
                  <c:v>4.7441822294518987E-4</c:v>
                </c:pt>
                <c:pt idx="479">
                  <c:v>4.7284476667862015E-4</c:v>
                </c:pt>
                <c:pt idx="480">
                  <c:v>4.713431074417901E-4</c:v>
                </c:pt>
                <c:pt idx="481">
                  <c:v>4.6991365449241266E-4</c:v>
                </c:pt>
                <c:pt idx="482">
                  <c:v>4.6855679710537803E-4</c:v>
                </c:pt>
                <c:pt idx="483">
                  <c:v>4.672729045511134E-4</c:v>
                </c:pt>
                <c:pt idx="484">
                  <c:v>4.6606232607584509E-4</c:v>
                </c:pt>
                <c:pt idx="485">
                  <c:v>4.6492539088370804E-4</c:v>
                </c:pt>
                <c:pt idx="486">
                  <c:v>4.638624081205719E-4</c:v>
                </c:pt>
                <c:pt idx="487">
                  <c:v>4.6287366685954695E-4</c:v>
                </c:pt>
                <c:pt idx="488">
                  <c:v>4.6195943608806259E-4</c:v>
                </c:pt>
                <c:pt idx="489">
                  <c:v>4.6111996469644714E-4</c:v>
                </c:pt>
                <c:pt idx="490">
                  <c:v>4.6035548146796111E-4</c:v>
                </c:pt>
                <c:pt idx="491">
                  <c:v>4.5966619507019634E-4</c:v>
                </c:pt>
                <c:pt idx="492">
                  <c:v>4.5905229404778698E-4</c:v>
                </c:pt>
                <c:pt idx="493">
                  <c:v>4.5851394681638915E-4</c:v>
                </c:pt>
                <c:pt idx="494">
                  <c:v>4.5805130165786086E-4</c:v>
                </c:pt>
                <c:pt idx="495">
                  <c:v>4.5766448671660624E-4</c:v>
                </c:pt>
                <c:pt idx="496">
                  <c:v>4.5735360999704427E-4</c:v>
                </c:pt>
                <c:pt idx="497">
                  <c:v>4.5711875936215444E-4</c:v>
                </c:pt>
                <c:pt idx="498">
                  <c:v>4.5696000253308172E-4</c:v>
                </c:pt>
                <c:pt idx="499">
                  <c:v>4.5687738708976352E-4</c:v>
                </c:pt>
                <c:pt idx="500">
                  <c:v>4.5687094047256133E-4</c:v>
                </c:pt>
                <c:pt idx="501">
                  <c:v>4.5694066998487354E-4</c:v>
                </c:pt>
                <c:pt idx="502">
                  <c:v>4.5708656279673087E-4</c:v>
                </c:pt>
                <c:pt idx="503">
                  <c:v>4.5730858594934809E-4</c:v>
                </c:pt>
                <c:pt idx="504">
                  <c:v>4.57606686360648E-4</c:v>
                </c:pt>
                <c:pt idx="505">
                  <c:v>4.5798079083174257E-4</c:v>
                </c:pt>
                <c:pt idx="506">
                  <c:v>4.5843080605439664E-4</c:v>
                </c:pt>
                <c:pt idx="507">
                  <c:v>4.5895661861947103E-4</c:v>
                </c:pt>
                <c:pt idx="508">
                  <c:v>4.5955809502636784E-4</c:v>
                </c:pt>
                <c:pt idx="509">
                  <c:v>4.6023508169350811E-4</c:v>
                </c:pt>
                <c:pt idx="510">
                  <c:v>4.6098740496985089E-4</c:v>
                </c:pt>
                <c:pt idx="511">
                  <c:v>4.6181487114750033E-4</c:v>
                </c:pt>
                <c:pt idx="512">
                  <c:v>4.6271726647543473E-4</c:v>
                </c:pt>
                <c:pt idx="513">
                  <c:v>4.6369435717439104E-4</c:v>
                </c:pt>
                <c:pt idx="514">
                  <c:v>4.6474588945296275E-4</c:v>
                </c:pt>
                <c:pt idx="515">
                  <c:v>4.6587158952494516E-4</c:v>
                </c:pt>
                <c:pt idx="516">
                  <c:v>4.6707116362800692E-4</c:v>
                </c:pt>
                <c:pt idx="517">
                  <c:v>4.6834429804371898E-4</c:v>
                </c:pt>
                <c:pt idx="518">
                  <c:v>4.69690659119028E-4</c:v>
                </c:pt>
                <c:pt idx="519">
                  <c:v>4.7110989328923836E-4</c:v>
                </c:pt>
                <c:pt idx="520">
                  <c:v>4.7260162710255663E-4</c:v>
                </c:pt>
                <c:pt idx="521">
                  <c:v>4.7416546724631176E-4</c:v>
                </c:pt>
                <c:pt idx="522">
                  <c:v>4.7580100057488989E-4</c:v>
                </c:pt>
                <c:pt idx="523">
                  <c:v>4.775077941395078E-4</c:v>
                </c:pt>
                <c:pt idx="524">
                  <c:v>4.7928539521988712E-4</c:v>
                </c:pt>
                <c:pt idx="525">
                  <c:v>4.8113333135793443E-4</c:v>
                </c:pt>
                <c:pt idx="526">
                  <c:v>4.8305111039352388E-4</c:v>
                </c:pt>
                <c:pt idx="527">
                  <c:v>4.8503822050248148E-4</c:v>
                </c:pt>
                <c:pt idx="528">
                  <c:v>4.8709413023687102E-4</c:v>
                </c:pt>
                <c:pt idx="529">
                  <c:v>4.89218288567697E-4</c:v>
                </c:pt>
                <c:pt idx="530">
                  <c:v>4.9141012493013293E-4</c:v>
                </c:pt>
                <c:pt idx="531">
                  <c:v>4.936690492713836E-4</c:v>
                </c:pt>
                <c:pt idx="532">
                  <c:v>4.9599445210129936E-4</c:v>
                </c:pt>
                <c:pt idx="533">
                  <c:v>4.9838570454588719E-4</c:v>
                </c:pt>
                <c:pt idx="534">
                  <c:v>5.0084215840378514E-4</c:v>
                </c:pt>
                <c:pt idx="535">
                  <c:v>5.0336314620589423E-4</c:v>
                </c:pt>
                <c:pt idx="536">
                  <c:v>5.0594798127824114E-4</c:v>
                </c:pt>
                <c:pt idx="537">
                  <c:v>5.0859595780823293E-4</c:v>
                </c:pt>
                <c:pt idx="538">
                  <c:v>5.113063509144223E-4</c:v>
                </c:pt>
                <c:pt idx="539">
                  <c:v>5.1407841671992143E-4</c:v>
                </c:pt>
                <c:pt idx="540">
                  <c:v>5.1691139242960953E-4</c:v>
                </c:pt>
                <c:pt idx="541">
                  <c:v>5.1980449641125261E-4</c:v>
                </c:pt>
                <c:pt idx="542">
                  <c:v>5.227569282806935E-4</c:v>
                </c:pt>
                <c:pt idx="543">
                  <c:v>5.2576786899124724E-4</c:v>
                </c:pt>
                <c:pt idx="544">
                  <c:v>5.2883648092743837E-4</c:v>
                </c:pt>
                <c:pt idx="545">
                  <c:v>5.3196190800323224E-4</c:v>
                </c:pt>
                <c:pt idx="546">
                  <c:v>5.3514327576489429E-4</c:v>
                </c:pt>
                <c:pt idx="547">
                  <c:v>5.3837969149863837E-4</c:v>
                </c:pt>
                <c:pt idx="548">
                  <c:v>5.4167024434318204E-4</c:v>
                </c:pt>
                <c:pt idx="549">
                  <c:v>5.4501400540738409E-4</c:v>
                </c:pt>
                <c:pt idx="550">
                  <c:v>5.4841002789309098E-4</c:v>
                </c:pt>
                <c:pt idx="551">
                  <c:v>5.5185734722334274E-4</c:v>
                </c:pt>
                <c:pt idx="552">
                  <c:v>5.5535498117607581E-4</c:v>
                </c:pt>
                <c:pt idx="553">
                  <c:v>5.5890193002348519E-4</c:v>
                </c:pt>
                <c:pt idx="554">
                  <c:v>5.6249717667717042E-4</c:v>
                </c:pt>
                <c:pt idx="555">
                  <c:v>5.6613968683921713E-4</c:v>
                </c:pt>
                <c:pt idx="556">
                  <c:v>5.6982840915934983E-4</c:v>
                </c:pt>
                <c:pt idx="557">
                  <c:v>5.7356227539831332E-4</c:v>
                </c:pt>
                <c:pt idx="558">
                  <c:v>5.7734020059758116E-4</c:v>
                </c:pt>
                <c:pt idx="559">
                  <c:v>5.8116108325558793E-4</c:v>
                </c:pt>
                <c:pt idx="560">
                  <c:v>5.8502380551055859E-4</c:v>
                </c:pt>
                <c:pt idx="561">
                  <c:v>5.8892723333010583E-4</c:v>
                </c:pt>
                <c:pt idx="562">
                  <c:v>5.9287021670771732E-4</c:v>
                </c:pt>
                <c:pt idx="563">
                  <c:v>5.9685158986625027E-4</c:v>
                </c:pt>
                <c:pt idx="564">
                  <c:v>6.0087017146856719E-4</c:v>
                </c:pt>
                <c:pt idx="565">
                  <c:v>6.0492476483542639E-4</c:v>
                </c:pt>
                <c:pt idx="566">
                  <c:v>6.0901415817076149E-4</c:v>
                </c:pt>
                <c:pt idx="567">
                  <c:v>6.1313712479444771E-4</c:v>
                </c:pt>
                <c:pt idx="568">
                  <c:v>6.1729242338265768E-4</c:v>
                </c:pt>
                <c:pt idx="569">
                  <c:v>6.2147879821595152E-4</c:v>
                </c:pt>
                <c:pt idx="570">
                  <c:v>6.2569497943515612E-4</c:v>
                </c:pt>
                <c:pt idx="571">
                  <c:v>6.29939683305169E-4</c:v>
                </c:pt>
                <c:pt idx="572">
                  <c:v>6.3421161248675909E-4</c:v>
                </c:pt>
                <c:pt idx="573">
                  <c:v>6.3850945631646497E-4</c:v>
                </c:pt>
                <c:pt idx="574">
                  <c:v>6.4283189109465928E-4</c:v>
                </c:pt>
                <c:pt idx="575">
                  <c:v>6.4717758038188836E-4</c:v>
                </c:pt>
                <c:pt idx="576">
                  <c:v>6.5154517530351184E-4</c:v>
                </c:pt>
                <c:pt idx="577">
                  <c:v>6.5593331486276339E-4</c:v>
                </c:pt>
                <c:pt idx="578">
                  <c:v>6.6034062626225412E-4</c:v>
                </c:pt>
                <c:pt idx="579">
                  <c:v>6.6476572523400262E-4</c:v>
                </c:pt>
                <c:pt idx="580">
                  <c:v>6.6920721637799734E-4</c:v>
                </c:pt>
                <c:pt idx="581">
                  <c:v>6.7366369350941213E-4</c:v>
                </c:pt>
                <c:pt idx="582">
                  <c:v>6.7813374001441328E-4</c:v>
                </c:pt>
                <c:pt idx="583">
                  <c:v>6.82615929214673E-4</c:v>
                </c:pt>
                <c:pt idx="584">
                  <c:v>6.8710882474056509E-4</c:v>
                </c:pt>
                <c:pt idx="585">
                  <c:v>6.9161098091307337E-4</c:v>
                </c:pt>
                <c:pt idx="586">
                  <c:v>6.961209431344071E-4</c:v>
                </c:pt>
                <c:pt idx="587">
                  <c:v>7.0063724828735123E-4</c:v>
                </c:pt>
                <c:pt idx="588">
                  <c:v>7.0515842514331172E-4</c:v>
                </c:pt>
                <c:pt idx="589">
                  <c:v>7.096829947790894E-4</c:v>
                </c:pt>
                <c:pt idx="590">
                  <c:v>7.1420947100227824E-4</c:v>
                </c:pt>
                <c:pt idx="591">
                  <c:v>7.1873636078535427E-4</c:v>
                </c:pt>
                <c:pt idx="592">
                  <c:v>7.2326216470833639E-4</c:v>
                </c:pt>
                <c:pt idx="593">
                  <c:v>7.2778537741003985E-4</c:v>
                </c:pt>
                <c:pt idx="594">
                  <c:v>7.3230448804778494E-4</c:v>
                </c:pt>
                <c:pt idx="595">
                  <c:v>7.368179807655859E-4</c:v>
                </c:pt>
                <c:pt idx="596">
                  <c:v>7.4132433517068159E-4</c:v>
                </c:pt>
                <c:pt idx="597">
                  <c:v>7.4582202681834121E-4</c:v>
                </c:pt>
                <c:pt idx="598">
                  <c:v>7.503095277048902E-4</c:v>
                </c:pt>
                <c:pt idx="599">
                  <c:v>7.5478530676878724E-4</c:v>
                </c:pt>
                <c:pt idx="600">
                  <c:v>7.5924783039972826E-4</c:v>
                </c:pt>
                <c:pt idx="601">
                  <c:v>7.6369556295556281E-4</c:v>
                </c:pt>
                <c:pt idx="602">
                  <c:v>7.6812696728698374E-4</c:v>
                </c:pt>
                <c:pt idx="603">
                  <c:v>7.7254050526980999E-4</c:v>
                </c:pt>
                <c:pt idx="604">
                  <c:v>7.7693463834470268E-4</c:v>
                </c:pt>
                <c:pt idx="605">
                  <c:v>7.8130782806418815E-4</c:v>
                </c:pt>
                <c:pt idx="606">
                  <c:v>7.856585366468209E-4</c:v>
                </c:pt>
                <c:pt idx="607">
                  <c:v>7.8998522753828335E-4</c:v>
                </c:pt>
                <c:pt idx="608">
                  <c:v>7.9428636597927559E-4</c:v>
                </c:pt>
                <c:pt idx="609">
                  <c:v>7.9856041957996162E-4</c:v>
                </c:pt>
                <c:pt idx="610">
                  <c:v>8.02805858900807E-4</c:v>
                </c:pt>
                <c:pt idx="611">
                  <c:v>8.0702115803957817E-4</c:v>
                </c:pt>
                <c:pt idx="612">
                  <c:v>8.1120479522425596E-4</c:v>
                </c:pt>
                <c:pt idx="613">
                  <c:v>8.1535525341168283E-4</c:v>
                </c:pt>
                <c:pt idx="614">
                  <c:v>8.1947102089165147E-4</c:v>
                </c:pt>
                <c:pt idx="615">
                  <c:v>8.2355059189624582E-4</c:v>
                </c:pt>
                <c:pt idx="616">
                  <c:v>8.275924672140624E-4</c:v>
                </c:pt>
                <c:pt idx="617">
                  <c:v>8.3159515480921067E-4</c:v>
                </c:pt>
                <c:pt idx="618">
                  <c:v>8.3555717044463552E-4</c:v>
                </c:pt>
                <c:pt idx="619">
                  <c:v>8.394770383095949E-4</c:v>
                </c:pt>
                <c:pt idx="620">
                  <c:v>8.4335329165097228E-4</c:v>
                </c:pt>
                <c:pt idx="621">
                  <c:v>8.4718447340805588E-4</c:v>
                </c:pt>
                <c:pt idx="622">
                  <c:v>8.5096913685056975E-4</c:v>
                </c:pt>
                <c:pt idx="623">
                  <c:v>8.5470584621955155E-4</c:v>
                </c:pt>
                <c:pt idx="624">
                  <c:v>8.5839317737078705E-4</c:v>
                </c:pt>
                <c:pt idx="625">
                  <c:v>8.620297184204304E-4</c:v>
                </c:pt>
                <c:pt idx="626">
                  <c:v>8.6561407039252082E-4</c:v>
                </c:pt>
                <c:pt idx="627">
                  <c:v>8.6914484786796374E-4</c:v>
                </c:pt>
                <c:pt idx="628">
                  <c:v>8.7262067963466295E-4</c:v>
                </c:pt>
                <c:pt idx="629">
                  <c:v>8.7604020933841652E-4</c:v>
                </c:pt>
                <c:pt idx="630">
                  <c:v>8.7940209613421186E-4</c:v>
                </c:pt>
                <c:pt idx="631">
                  <c:v>8.8270501533750049E-4</c:v>
                </c:pt>
                <c:pt idx="632">
                  <c:v>8.8594765907508302E-4</c:v>
                </c:pt>
                <c:pt idx="633">
                  <c:v>8.8912873693521726E-4</c:v>
                </c:pt>
                <c:pt idx="634">
                  <c:v>8.9224697661653067E-4</c:v>
                </c:pt>
                <c:pt idx="635">
                  <c:v>8.9530112457526117E-4</c:v>
                </c:pt>
                <c:pt idx="636">
                  <c:v>8.9828994667057226E-4</c:v>
                </c:pt>
                <c:pt idx="637">
                  <c:v>9.0121222880731205E-4</c:v>
                </c:pt>
                <c:pt idx="638">
                  <c:v>9.0406677757594225E-4</c:v>
                </c:pt>
                <c:pt idx="639">
                  <c:v>9.0685242088915402E-4</c:v>
                </c:pt>
                <c:pt idx="640">
                  <c:v>9.0956800861467096E-4</c:v>
                </c:pt>
                <c:pt idx="641">
                  <c:v>9.122124132039174E-4</c:v>
                </c:pt>
                <c:pt idx="642">
                  <c:v>9.1478453031599704E-4</c:v>
                </c:pt>
                <c:pt idx="643">
                  <c:v>9.1728327943656305E-4</c:v>
                </c:pt>
                <c:pt idx="644">
                  <c:v>9.1970760449114927E-4</c:v>
                </c:pt>
                <c:pt idx="645">
                  <c:v>9.2205647445248856E-4</c:v>
                </c:pt>
                <c:pt idx="646">
                  <c:v>9.2432888394132409E-4</c:v>
                </c:pt>
                <c:pt idx="647">
                  <c:v>9.2652385382031605E-4</c:v>
                </c:pt>
                <c:pt idx="648">
                  <c:v>9.2864043178050566E-4</c:v>
                </c:pt>
                <c:pt idx="649">
                  <c:v>9.3067769291993734E-4</c:v>
                </c:pt>
                <c:pt idx="650">
                  <c:v>9.3263474031391597E-4</c:v>
                </c:pt>
                <c:pt idx="651">
                  <c:v>9.3451070557647035E-4</c:v>
                </c:pt>
                <c:pt idx="652">
                  <c:v>9.36304749412502E-4</c:v>
                </c:pt>
                <c:pt idx="653">
                  <c:v>9.3801606216023146E-4</c:v>
                </c:pt>
                <c:pt idx="654">
                  <c:v>9.3964386432338542E-4</c:v>
                </c:pt>
                <c:pt idx="655">
                  <c:v>9.4118740709271068E-4</c:v>
                </c:pt>
                <c:pt idx="656">
                  <c:v>9.4264597285634083E-4</c:v>
                </c:pt>
                <c:pt idx="657">
                  <c:v>9.4401887569852208E-4</c:v>
                </c:pt>
                <c:pt idx="658">
                  <c:v>9.4530546188627458E-4</c:v>
                </c:pt>
                <c:pt idx="659">
                  <c:v>9.465051103434947E-4</c:v>
                </c:pt>
                <c:pt idx="660">
                  <c:v>9.4761723311206621E-4</c:v>
                </c:pt>
                <c:pt idx="661">
                  <c:v>9.4864127579951578E-4</c:v>
                </c:pt>
                <c:pt idx="662">
                  <c:v>9.4957671801275845E-4</c:v>
                </c:pt>
                <c:pt idx="663">
                  <c:v>9.5042307377748861E-4</c:v>
                </c:pt>
                <c:pt idx="664">
                  <c:v>9.5117989194279157E-4</c:v>
                </c:pt>
                <c:pt idx="665">
                  <c:v>9.5184675657050276E-4</c:v>
                </c:pt>
                <c:pt idx="666">
                  <c:v>9.5242328730895526E-4</c:v>
                </c:pt>
                <c:pt idx="667">
                  <c:v>9.5290913975059049E-4</c:v>
                </c:pt>
                <c:pt idx="668">
                  <c:v>9.533040057731249E-4</c:v>
                </c:pt>
                <c:pt idx="669">
                  <c:v>9.5360761386376449E-4</c:v>
                </c:pt>
                <c:pt idx="670">
                  <c:v>9.5381972942615062E-4</c:v>
                </c:pt>
                <c:pt idx="671">
                  <c:v>9.5394015506957677E-4</c:v>
                </c:pt>
                <c:pt idx="672">
                  <c:v>9.5396873088013129E-4</c:v>
                </c:pt>
                <c:pt idx="673">
                  <c:v>9.5390533467336509E-4</c:v>
                </c:pt>
                <c:pt idx="674">
                  <c:v>9.5374988222815527E-4</c:v>
                </c:pt>
                <c:pt idx="675">
                  <c:v>9.5350232750134208E-4</c:v>
                </c:pt>
                <c:pt idx="676">
                  <c:v>9.5316266282287343E-4</c:v>
                </c:pt>
                <c:pt idx="677">
                  <c:v>9.5273091907104957E-4</c:v>
                </c:pt>
                <c:pt idx="678">
                  <c:v>9.5220716582759628E-4</c:v>
                </c:pt>
                <c:pt idx="679">
                  <c:v>9.5159151151221432E-4</c:v>
                </c:pt>
                <c:pt idx="680">
                  <c:v>9.5088410349633535E-4</c:v>
                </c:pt>
                <c:pt idx="681">
                  <c:v>9.5008512819577456E-4</c:v>
                </c:pt>
                <c:pt idx="682">
                  <c:v>9.4919481114201574E-4</c:v>
                </c:pt>
                <c:pt idx="683">
                  <c:v>9.4821341703187274E-4</c:v>
                </c:pt>
                <c:pt idx="684">
                  <c:v>9.4714124975525356E-4</c:v>
                </c:pt>
                <c:pt idx="685">
                  <c:v>9.4597865240082671E-4</c:v>
                </c:pt>
                <c:pt idx="686">
                  <c:v>9.4472600723933392E-4</c:v>
                </c:pt>
                <c:pt idx="687">
                  <c:v>9.4338373568439438E-4</c:v>
                </c:pt>
                <c:pt idx="688">
                  <c:v>9.4195229823055518E-4</c:v>
                </c:pt>
                <c:pt idx="689">
                  <c:v>9.4043219436843665E-4</c:v>
                </c:pt>
                <c:pt idx="690">
                  <c:v>9.3882396247685536E-4</c:v>
                </c:pt>
                <c:pt idx="691">
                  <c:v>9.3712817969168174E-4</c:v>
                </c:pt>
                <c:pt idx="692">
                  <c:v>9.3534546175144228E-4</c:v>
                </c:pt>
                <c:pt idx="693">
                  <c:v>9.3347646281942767E-4</c:v>
                </c:pt>
                <c:pt idx="694">
                  <c:v>9.3152187528232453E-4</c:v>
                </c:pt>
                <c:pt idx="695">
                  <c:v>9.2948242952517967E-4</c:v>
                </c:pt>
                <c:pt idx="696">
                  <c:v>9.2735889368279886E-4</c:v>
                </c:pt>
                <c:pt idx="697">
                  <c:v>9.2515207336736063E-4</c:v>
                </c:pt>
                <c:pt idx="698">
                  <c:v>9.2286281137237813E-4</c:v>
                </c:pt>
                <c:pt idx="699">
                  <c:v>9.2049198735292225E-4</c:v>
                </c:pt>
                <c:pt idx="700">
                  <c:v>9.1804051748214076E-4</c:v>
                </c:pt>
                <c:pt idx="701">
                  <c:v>9.1550935408412238E-4</c:v>
                </c:pt>
                <c:pt idx="702">
                  <c:v>9.1289948524316445E-4</c:v>
                </c:pt>
                <c:pt idx="703">
                  <c:v>9.102119343894886E-4</c:v>
                </c:pt>
                <c:pt idx="704">
                  <c:v>9.0744775986150816E-4</c:v>
                </c:pt>
                <c:pt idx="705">
                  <c:v>9.0460805444481183E-4</c:v>
                </c:pt>
                <c:pt idx="706">
                  <c:v>9.0169394488789402E-4</c:v>
                </c:pt>
                <c:pt idx="707">
                  <c:v>8.9870659139489289E-4</c:v>
                </c:pt>
                <c:pt idx="708">
                  <c:v>8.956471870954257E-4</c:v>
                </c:pt>
                <c:pt idx="709">
                  <c:v>8.9251695749174083E-4</c:v>
                </c:pt>
                <c:pt idx="710">
                  <c:v>8.8931715988343585E-4</c:v>
                </c:pt>
                <c:pt idx="711">
                  <c:v>8.860490827698877E-4</c:v>
                </c:pt>
                <c:pt idx="712">
                  <c:v>8.8271404523074162E-4</c:v>
                </c:pt>
                <c:pt idx="713">
                  <c:v>8.7931339628464296E-4</c:v>
                </c:pt>
                <c:pt idx="714">
                  <c:v>8.7584851422657184E-4</c:v>
                </c:pt>
                <c:pt idx="715">
                  <c:v>8.7232080594403568E-4</c:v>
                </c:pt>
                <c:pt idx="716">
                  <c:v>8.6873170621249666E-4</c:v>
                </c:pt>
                <c:pt idx="717">
                  <c:v>8.650826769703322E-4</c:v>
                </c:pt>
                <c:pt idx="718">
                  <c:v>8.6137520657375024E-4</c:v>
                </c:pt>
                <c:pt idx="719">
                  <c:v>8.5761080903199978E-4</c:v>
                </c:pt>
                <c:pt idx="720">
                  <c:v>8.5379102322332475E-4</c:v>
                </c:pt>
                <c:pt idx="721">
                  <c:v>8.4991741209203243E-4</c:v>
                </c:pt>
                <c:pt idx="722">
                  <c:v>8.4599156182718909E-4</c:v>
                </c:pt>
                <c:pt idx="723">
                  <c:v>8.4201508102334428E-4</c:v>
                </c:pt>
                <c:pt idx="724">
                  <c:v>8.3798959982379971E-4</c:v>
                </c:pt>
                <c:pt idx="725">
                  <c:v>8.3391676904691022E-4</c:v>
                </c:pt>
                <c:pt idx="726">
                  <c:v>8.2979825929593062E-4</c:v>
                </c:pt>
                <c:pt idx="727">
                  <c:v>8.2563576005295028E-4</c:v>
                </c:pt>
                <c:pt idx="728">
                  <c:v>8.2143097875744559E-4</c:v>
                </c:pt>
                <c:pt idx="729">
                  <c:v>8.1718563987006406E-4</c:v>
                </c:pt>
                <c:pt idx="730">
                  <c:v>8.1290148392215451E-4</c:v>
                </c:pt>
                <c:pt idx="731">
                  <c:v>8.0858026655171715E-4</c:v>
                </c:pt>
                <c:pt idx="732">
                  <c:v>8.0422375752631724E-4</c:v>
                </c:pt>
                <c:pt idx="733">
                  <c:v>7.9983373975367434E-4</c:v>
                </c:pt>
                <c:pt idx="734">
                  <c:v>7.9541200828047083E-4</c:v>
                </c:pt>
                <c:pt idx="735">
                  <c:v>7.9096036928015404E-4</c:v>
                </c:pt>
                <c:pt idx="736">
                  <c:v>7.8648063903028723E-4</c:v>
                </c:pt>
                <c:pt idx="737">
                  <c:v>7.8197464288024974E-4</c:v>
                </c:pt>
                <c:pt idx="738">
                  <c:v>7.7744421420990607E-4</c:v>
                </c:pt>
                <c:pt idx="739">
                  <c:v>7.7289119337995999E-4</c:v>
                </c:pt>
                <c:pt idx="740">
                  <c:v>7.6831742667478873E-4</c:v>
                </c:pt>
                <c:pt idx="741">
                  <c:v>7.6372476523839643E-4</c:v>
                </c:pt>
                <c:pt idx="742">
                  <c:v>7.5911506400430423E-4</c:v>
                </c:pt>
                <c:pt idx="743">
                  <c:v>7.5449018062008889E-4</c:v>
                </c:pt>
                <c:pt idx="744">
                  <c:v>7.4985197436737894E-4</c:v>
                </c:pt>
                <c:pt idx="745">
                  <c:v>7.4520230507800825E-4</c:v>
                </c:pt>
                <c:pt idx="746">
                  <c:v>7.4054303204721349E-4</c:v>
                </c:pt>
                <c:pt idx="747">
                  <c:v>7.3587601294457098E-4</c:v>
                </c:pt>
                <c:pt idx="748">
                  <c:v>7.312031027235078E-4</c:v>
                </c:pt>
                <c:pt idx="749">
                  <c:v>7.265261525302081E-4</c:v>
                </c:pt>
                <c:pt idx="750">
                  <c:v>7.2184700861268431E-4</c:v>
                </c:pt>
                <c:pt idx="751">
                  <c:v>7.171675112308645E-4</c:v>
                </c:pt>
                <c:pt idx="752">
                  <c:v>7.1248949356848303E-4</c:v>
                </c:pt>
                <c:pt idx="753">
                  <c:v>7.0781478064760902E-4</c:v>
                </c:pt>
                <c:pt idx="754">
                  <c:v>7.0314518824663884E-4</c:v>
                </c:pt>
                <c:pt idx="755">
                  <c:v>6.984825218225698E-4</c:v>
                </c:pt>
                <c:pt idx="756">
                  <c:v>6.9382857543841053E-4</c:v>
                </c:pt>
                <c:pt idx="757">
                  <c:v>6.8918513069648828E-4</c:v>
                </c:pt>
                <c:pt idx="758">
                  <c:v>6.8455395567858278E-4</c:v>
                </c:pt>
                <c:pt idx="759">
                  <c:v>6.7993680389360892E-4</c:v>
                </c:pt>
                <c:pt idx="760">
                  <c:v>6.7533541323373922E-4</c:v>
                </c:pt>
                <c:pt idx="761">
                  <c:v>6.7075150493979042E-4</c:v>
                </c:pt>
                <c:pt idx="762">
                  <c:v>6.6618678257663331E-4</c:v>
                </c:pt>
                <c:pt idx="763">
                  <c:v>6.6164293101952086E-4</c:v>
                </c:pt>
                <c:pt idx="764">
                  <c:v>6.5712161545209639E-4</c:v>
                </c:pt>
                <c:pt idx="765">
                  <c:v>6.5262448037687693E-4</c:v>
                </c:pt>
                <c:pt idx="766">
                  <c:v>6.4815314863906931E-4</c:v>
                </c:pt>
                <c:pt idx="767">
                  <c:v>6.4370922046444847E-4</c:v>
                </c:pt>
                <c:pt idx="768">
                  <c:v>6.3929427251211085E-4</c:v>
                </c:pt>
                <c:pt idx="769">
                  <c:v>6.3490985694288993E-4</c:v>
                </c:pt>
                <c:pt idx="770">
                  <c:v>6.3055750050417718E-4</c:v>
                </c:pt>
                <c:pt idx="771">
                  <c:v>6.2623870363191889E-4</c:v>
                </c:pt>
                <c:pt idx="772">
                  <c:v>6.2195493957052021E-4</c:v>
                </c:pt>
                <c:pt idx="773">
                  <c:v>6.1770765351142119E-4</c:v>
                </c:pt>
                <c:pt idx="774">
                  <c:v>6.1349826175102881E-4</c:v>
                </c:pt>
                <c:pt idx="775">
                  <c:v>6.0932815086874221E-4</c:v>
                </c:pt>
                <c:pt idx="776">
                  <c:v>6.051986769257541E-4</c:v>
                </c:pt>
                <c:pt idx="777">
                  <c:v>6.0111116468530368E-4</c:v>
                </c:pt>
                <c:pt idx="778">
                  <c:v>5.9706690685506559E-4</c:v>
                </c:pt>
                <c:pt idx="779">
                  <c:v>5.9306716335230832E-4</c:v>
                </c:pt>
                <c:pt idx="780">
                  <c:v>5.8911316059244629E-4</c:v>
                </c:pt>
                <c:pt idx="781">
                  <c:v>5.8520609080164529E-4</c:v>
                </c:pt>
                <c:pt idx="782">
                  <c:v>5.8134711135401787E-4</c:v>
                </c:pt>
                <c:pt idx="783">
                  <c:v>5.7753734413402633E-4</c:v>
                </c:pt>
                <c:pt idx="784">
                  <c:v>5.7377787492466812E-4</c:v>
                </c:pt>
                <c:pt idx="785">
                  <c:v>5.7006975282192522E-4</c:v>
                </c:pt>
                <c:pt idx="786">
                  <c:v>5.6641398967606927E-4</c:v>
                </c:pt>
                <c:pt idx="787">
                  <c:v>5.6281155956026127E-4</c:v>
                </c:pt>
                <c:pt idx="788">
                  <c:v>5.5926339826695842E-4</c:v>
                </c:pt>
                <c:pt idx="789">
                  <c:v>5.5577040283257505E-4</c:v>
                </c:pt>
                <c:pt idx="790">
                  <c:v>5.5233343109082689E-4</c:v>
                </c:pt>
                <c:pt idx="791">
                  <c:v>5.4895330125516808E-4</c:v>
                </c:pt>
                <c:pt idx="792">
                  <c:v>5.4563079153070824E-4</c:v>
                </c:pt>
                <c:pt idx="793">
                  <c:v>5.4236663975597928E-4</c:v>
                </c:pt>
                <c:pt idx="794">
                  <c:v>5.3916154307487101E-4</c:v>
                </c:pt>
                <c:pt idx="795">
                  <c:v>5.3601615763906516E-4</c:v>
                </c:pt>
                <c:pt idx="796">
                  <c:v>5.3293109834124807E-4</c:v>
                </c:pt>
                <c:pt idx="797">
                  <c:v>5.2990693857935629E-4</c:v>
                </c:pt>
                <c:pt idx="798">
                  <c:v>5.269442100521031E-4</c:v>
                </c:pt>
                <c:pt idx="799">
                  <c:v>5.240434025859873E-4</c:v>
                </c:pt>
                <c:pt idx="800">
                  <c:v>5.2120496399396012E-4</c:v>
                </c:pt>
                <c:pt idx="801">
                  <c:v>5.184292999659137E-4</c:v>
                </c:pt>
                <c:pt idx="802">
                  <c:v>5.1571677399111333E-4</c:v>
                </c:pt>
                <c:pt idx="803">
                  <c:v>5.1306770731267899E-4</c:v>
                </c:pt>
                <c:pt idx="804">
                  <c:v>5.1048237891417123E-4</c:v>
                </c:pt>
                <c:pt idx="805">
                  <c:v>5.0796102553834967E-4</c:v>
                </c:pt>
                <c:pt idx="806">
                  <c:v>5.0550384173809614E-4</c:v>
                </c:pt>
                <c:pt idx="807">
                  <c:v>5.0311097995950533E-4</c:v>
                </c:pt>
                <c:pt idx="808">
                  <c:v>5.0078255065708879E-4</c:v>
                </c:pt>
                <c:pt idx="809">
                  <c:v>4.9851862244103902E-4</c:v>
                </c:pt>
                <c:pt idx="810">
                  <c:v>4.9631922225643413E-4</c:v>
                </c:pt>
                <c:pt idx="811">
                  <c:v>4.941843355942741E-4</c:v>
                </c:pt>
                <c:pt idx="812">
                  <c:v>4.9211390673418499E-4</c:v>
                </c:pt>
                <c:pt idx="813">
                  <c:v>4.9010783901860843E-4</c:v>
                </c:pt>
                <c:pt idx="814">
                  <c:v>4.8816599515825874E-4</c:v>
                </c:pt>
                <c:pt idx="815">
                  <c:v>4.8628819756861796E-4</c:v>
                </c:pt>
                <c:pt idx="816">
                  <c:v>4.8447422873719236E-4</c:v>
                </c:pt>
                <c:pt idx="817">
                  <c:v>4.8272383162122507E-4</c:v>
                </c:pt>
                <c:pt idx="818">
                  <c:v>4.81036710075564E-4</c:v>
                </c:pt>
                <c:pt idx="819">
                  <c:v>4.7941252931029939E-4</c:v>
                </c:pt>
                <c:pt idx="820">
                  <c:v>4.7785091637782745E-4</c:v>
                </c:pt>
                <c:pt idx="821">
                  <c:v>4.7635146068889065E-4</c:v>
                </c:pt>
                <c:pt idx="822">
                  <c:v>4.749137145572056E-4</c:v>
                </c:pt>
                <c:pt idx="823">
                  <c:v>4.7353719377217322E-4</c:v>
                </c:pt>
                <c:pt idx="824">
                  <c:v>4.7222137819922296E-4</c:v>
                </c:pt>
                <c:pt idx="825">
                  <c:v>4.7096571240724794E-4</c:v>
                </c:pt>
                <c:pt idx="826">
                  <c:v>4.6976960632260972E-4</c:v>
                </c:pt>
                <c:pt idx="827">
                  <c:v>4.6863243590914588E-4</c:v>
                </c:pt>
                <c:pt idx="828">
                  <c:v>4.6755354387358213E-4</c:v>
                </c:pt>
                <c:pt idx="829">
                  <c:v>4.6653224039575297E-4</c:v>
                </c:pt>
                <c:pt idx="830">
                  <c:v>4.6556780388297983E-4</c:v>
                </c:pt>
                <c:pt idx="831">
                  <c:v>4.6465948174796354E-4</c:v>
                </c:pt>
                <c:pt idx="832">
                  <c:v>4.6380649120948914E-4</c:v>
                </c:pt>
                <c:pt idx="833">
                  <c:v>4.6300802011525662E-4</c:v>
                </c:pt>
                <c:pt idx="834">
                  <c:v>4.6226322778611167E-4</c:v>
                </c:pt>
                <c:pt idx="835">
                  <c:v>4.6157124588091971E-4</c:v>
                </c:pt>
                <c:pt idx="836">
                  <c:v>4.6093117928132788E-4</c:v>
                </c:pt>
                <c:pt idx="837">
                  <c:v>4.6034210699562517E-4</c:v>
                </c:pt>
                <c:pt idx="838">
                  <c:v>4.5980308308090961E-4</c:v>
                </c:pt>
                <c:pt idx="839">
                  <c:v>4.5931313758271593E-4</c:v>
                </c:pt>
                <c:pt idx="840">
                  <c:v>4.5887127749129445E-4</c:v>
                </c:pt>
                <c:pt idx="841">
                  <c:v>4.5847648771366479E-4</c:v>
                </c:pt>
                <c:pt idx="842">
                  <c:v>4.5812773206059027E-4</c:v>
                </c:pt>
                <c:pt idx="843">
                  <c:v>4.5782395424757017E-4</c:v>
                </c:pt>
                <c:pt idx="844">
                  <c:v>4.5756407890897136E-4</c:v>
                </c:pt>
                <c:pt idx="845">
                  <c:v>4.573470126243686E-4</c:v>
                </c:pt>
                <c:pt idx="846">
                  <c:v>4.5717164495618284E-4</c:v>
                </c:pt>
                <c:pt idx="847">
                  <c:v>4.5703684949767069E-4</c:v>
                </c:pt>
                <c:pt idx="848">
                  <c:v>4.5694148493032651E-4</c:v>
                </c:pt>
                <c:pt idx="849">
                  <c:v>4.5688439608974294E-4</c:v>
                </c:pt>
                <c:pt idx="850">
                  <c:v>4.5686441503894811E-4</c:v>
                </c:pt>
                <c:pt idx="851">
                  <c:v>4.5688036214827123E-4</c:v>
                </c:pt>
                <c:pt idx="852">
                  <c:v>4.5693104718074081E-4</c:v>
                </c:pt>
                <c:pt idx="853">
                  <c:v>4.5701527038203275E-4</c:v>
                </c:pt>
                <c:pt idx="854">
                  <c:v>4.5713182357397849E-4</c:v>
                </c:pt>
                <c:pt idx="855">
                  <c:v>4.5727949125064731E-4</c:v>
                </c:pt>
                <c:pt idx="856">
                  <c:v>4.5745705167598774E-4</c:v>
                </c:pt>
                <c:pt idx="857">
                  <c:v>4.5766327798204361E-4</c:v>
                </c:pt>
                <c:pt idx="858">
                  <c:v>4.5789693926673677E-4</c:v>
                </c:pt>
                <c:pt idx="859">
                  <c:v>4.5815680169021848E-4</c:v>
                </c:pt>
                <c:pt idx="860">
                  <c:v>4.5844162956878884E-4</c:v>
                </c:pt>
                <c:pt idx="861">
                  <c:v>4.5875018646538486E-4</c:v>
                </c:pt>
                <c:pt idx="862">
                  <c:v>4.5908123627563812E-4</c:v>
                </c:pt>
                <c:pt idx="863">
                  <c:v>4.5943354430852309E-4</c:v>
                </c:pt>
                <c:pt idx="864">
                  <c:v>4.5980587836059387E-4</c:v>
                </c:pt>
                <c:pt idx="865">
                  <c:v>4.6019700978283494E-4</c:v>
                </c:pt>
                <c:pt idx="866">
                  <c:v>4.6060571453916091E-4</c:v>
                </c:pt>
                <c:pt idx="867">
                  <c:v>4.6103077425557401E-4</c:v>
                </c:pt>
                <c:pt idx="868">
                  <c:v>4.6147097725905521E-4</c:v>
                </c:pt>
                <c:pt idx="869">
                  <c:v>4.6192511960520591E-4</c:v>
                </c:pt>
                <c:pt idx="870">
                  <c:v>4.6239200609372671E-4</c:v>
                </c:pt>
                <c:pt idx="871">
                  <c:v>4.6287045127080397E-4</c:v>
                </c:pt>
                <c:pt idx="872">
                  <c:v>4.6335928041747775E-4</c:v>
                </c:pt>
                <c:pt idx="873">
                  <c:v>4.6385733052309883E-4</c:v>
                </c:pt>
                <c:pt idx="874">
                  <c:v>4.6436345124300094E-4</c:v>
                </c:pt>
                <c:pt idx="875">
                  <c:v>4.6487650583949494E-4</c:v>
                </c:pt>
                <c:pt idx="876">
                  <c:v>4.6539537210534324E-4</c:v>
                </c:pt>
                <c:pt idx="877">
                  <c:v>4.6591894326888179E-4</c:v>
                </c:pt>
                <c:pt idx="878">
                  <c:v>4.6644612887995572E-4</c:v>
                </c:pt>
                <c:pt idx="879">
                  <c:v>4.6697585567588389E-4</c:v>
                </c:pt>
                <c:pt idx="880">
                  <c:v>4.6750706842665679E-4</c:v>
                </c:pt>
                <c:pt idx="881">
                  <c:v>4.6803873075861312E-4</c:v>
                </c:pt>
                <c:pt idx="882">
                  <c:v>4.6856982595586426E-4</c:v>
                </c:pt>
                <c:pt idx="883">
                  <c:v>4.6909935773872553E-4</c:v>
                </c:pt>
                <c:pt idx="884">
                  <c:v>4.6962635101848918E-4</c:v>
                </c:pt>
                <c:pt idx="885">
                  <c:v>4.7014985262783124E-4</c:v>
                </c:pt>
                <c:pt idx="886">
                  <c:v>4.7066893202625152E-4</c:v>
                </c:pt>
                <c:pt idx="887">
                  <c:v>4.7118268197986738E-4</c:v>
                </c:pt>
                <c:pt idx="888">
                  <c:v>4.7169021921501867E-4</c:v>
                </c:pt>
                <c:pt idx="889">
                  <c:v>4.7219068504506732E-4</c:v>
                </c:pt>
                <c:pt idx="890">
                  <c:v>4.7268324596988303E-4</c:v>
                </c:pt>
                <c:pt idx="891">
                  <c:v>4.7316709424746506E-4</c:v>
                </c:pt>
                <c:pt idx="892">
                  <c:v>4.7364144843723772E-4</c:v>
                </c:pt>
                <c:pt idx="893">
                  <c:v>4.7410555391454103E-4</c:v>
                </c:pt>
                <c:pt idx="894">
                  <c:v>4.7455868335589458E-4</c:v>
                </c:pt>
                <c:pt idx="895">
                  <c:v>4.7500013719461401E-4</c:v>
                </c:pt>
                <c:pt idx="896">
                  <c:v>4.7542924404643197E-4</c:v>
                </c:pt>
                <c:pt idx="897">
                  <c:v>4.7584536110475869E-4</c:v>
                </c:pt>
                <c:pt idx="898">
                  <c:v>4.7624787450528113E-4</c:v>
                </c:pt>
                <c:pt idx="899">
                  <c:v>4.7663619965960792E-4</c:v>
                </c:pt>
                <c:pt idx="900">
                  <c:v>4.7700978155772286E-4</c:v>
                </c:pt>
                <c:pt idx="901">
                  <c:v>4.7736809503901451E-4</c:v>
                </c:pt>
                <c:pt idx="902">
                  <c:v>4.7771064503170172E-4</c:v>
                </c:pt>
                <c:pt idx="903">
                  <c:v>4.7803696676049782E-4</c:v>
                </c:pt>
                <c:pt idx="904">
                  <c:v>4.7834662592238298E-4</c:v>
                </c:pt>
                <c:pt idx="905">
                  <c:v>4.7863921883040757E-4</c:v>
                </c:pt>
                <c:pt idx="906">
                  <c:v>4.7891437252544895E-4</c:v>
                </c:pt>
                <c:pt idx="907">
                  <c:v>4.7917174485591254E-4</c:v>
                </c:pt>
                <c:pt idx="908">
                  <c:v>4.7941102452536813E-4</c:v>
                </c:pt>
                <c:pt idx="909">
                  <c:v>4.7963193110816941E-4</c:v>
                </c:pt>
                <c:pt idx="910">
                  <c:v>4.7983421503312098E-4</c:v>
                </c:pt>
                <c:pt idx="911">
                  <c:v>4.8001765753530264E-4</c:v>
                </c:pt>
                <c:pt idx="912">
                  <c:v>4.8018207057618119E-4</c:v>
                </c:pt>
                <c:pt idx="913">
                  <c:v>4.803272967321746E-4</c:v>
                </c:pt>
                <c:pt idx="914">
                  <c:v>4.8045320905188191E-4</c:v>
                </c:pt>
                <c:pt idx="915">
                  <c:v>4.8055971088219104E-4</c:v>
                </c:pt>
                <c:pt idx="916">
                  <c:v>4.8064673566354391E-4</c:v>
                </c:pt>
                <c:pt idx="917">
                  <c:v>4.8071424669464662E-4</c:v>
                </c:pt>
                <c:pt idx="918">
                  <c:v>4.8076223686695192E-4</c:v>
                </c:pt>
                <c:pt idx="919">
                  <c:v>4.8079072836926836E-4</c:v>
                </c:pt>
                <c:pt idx="920">
                  <c:v>4.8079977236288704E-4</c:v>
                </c:pt>
                <c:pt idx="921">
                  <c:v>4.807894486276414E-4</c:v>
                </c:pt>
                <c:pt idx="922">
                  <c:v>4.8075986517934872E-4</c:v>
                </c:pt>
                <c:pt idx="923">
                  <c:v>4.8071115785910083E-4</c:v>
                </c:pt>
                <c:pt idx="924">
                  <c:v>4.806434898949247E-4</c:v>
                </c:pt>
                <c:pt idx="925">
                  <c:v>4.8055705143632812E-4</c:v>
                </c:pt>
                <c:pt idx="926">
                  <c:v>4.8045205906230634E-4</c:v>
                </c:pt>
                <c:pt idx="927">
                  <c:v>4.8032875526338821E-4</c:v>
                </c:pt>
                <c:pt idx="928">
                  <c:v>4.8018740789833574E-4</c:v>
                </c:pt>
                <c:pt idx="929">
                  <c:v>4.8002830962614641E-4</c:v>
                </c:pt>
                <c:pt idx="930">
                  <c:v>4.7985177731400813E-4</c:v>
                </c:pt>
                <c:pt idx="931">
                  <c:v>4.7965815142191634E-4</c:v>
                </c:pt>
                <c:pt idx="932">
                  <c:v>4.7944779536464327E-4</c:v>
                </c:pt>
                <c:pt idx="933">
                  <c:v>4.7922109485182144E-4</c:v>
                </c:pt>
                <c:pt idx="934">
                  <c:v>4.7897845720687693E-4</c:v>
                </c:pt>
                <c:pt idx="935">
                  <c:v>4.7872031066561002E-4</c:v>
                </c:pt>
                <c:pt idx="936">
                  <c:v>4.7844710365521322E-4</c:v>
                </c:pt>
                <c:pt idx="937">
                  <c:v>4.7815930405455597E-4</c:v>
                </c:pt>
                <c:pt idx="938">
                  <c:v>4.7785739843657035E-4</c:v>
                </c:pt>
                <c:pt idx="939">
                  <c:v>4.7754189129359487E-4</c:v>
                </c:pt>
                <c:pt idx="940">
                  <c:v>4.772133042465612E-4</c:v>
                </c:pt>
                <c:pt idx="941">
                  <c:v>4.7687217523889993E-4</c:v>
                </c:pt>
                <c:pt idx="942">
                  <c:v>4.7651905771608968E-4</c:v>
                </c:pt>
                <c:pt idx="943">
                  <c:v>4.7615451979175695E-4</c:v>
                </c:pt>
                <c:pt idx="944">
                  <c:v>4.7577914340126662E-4</c:v>
                </c:pt>
                <c:pt idx="945">
                  <c:v>4.7539352344375682E-4</c:v>
                </c:pt>
                <c:pt idx="946">
                  <c:v>4.7499826691356777E-4</c:v>
                </c:pt>
                <c:pt idx="947">
                  <c:v>4.7459399202203433E-4</c:v>
                </c:pt>
                <c:pt idx="948">
                  <c:v>4.7418132731062972E-4</c:v>
                </c:pt>
                <c:pt idx="949">
                  <c:v>4.7376091075643976E-4</c:v>
                </c:pt>
                <c:pt idx="950">
                  <c:v>4.7333338887096206E-4</c:v>
                </c:pt>
                <c:pt idx="951">
                  <c:v>4.7289941579324043E-4</c:v>
                </c:pt>
                <c:pt idx="952">
                  <c:v>4.7245965237832936E-4</c:v>
                </c:pt>
                <c:pt idx="953">
                  <c:v>4.7201476528210086E-4</c:v>
                </c:pt>
                <c:pt idx="954">
                  <c:v>4.7156542604341584E-4</c:v>
                </c:pt>
                <c:pt idx="955">
                  <c:v>4.7111231016466894E-4</c:v>
                </c:pt>
                <c:pt idx="956">
                  <c:v>4.7065609619171883E-4</c:v>
                </c:pt>
                <c:pt idx="957">
                  <c:v>4.7019746479423522E-4</c:v>
                </c:pt>
                <c:pt idx="958">
                  <c:v>4.6973709784746111E-4</c:v>
                </c:pt>
                <c:pt idx="959">
                  <c:v>4.6927567751641342E-4</c:v>
                </c:pt>
                <c:pt idx="960">
                  <c:v>4.6881388534352885E-4</c:v>
                </c:pt>
                <c:pt idx="961">
                  <c:v>4.6835240134076792E-4</c:v>
                </c:pt>
                <c:pt idx="962">
                  <c:v>4.6789190308715574E-4</c:v>
                </c:pt>
                <c:pt idx="963">
                  <c:v>4.6743306483278352E-4</c:v>
                </c:pt>
                <c:pt idx="964">
                  <c:v>4.6697655661022907E-4</c:v>
                </c:pt>
                <c:pt idx="965">
                  <c:v>4.6652304335439223E-4</c:v>
                </c:pt>
                <c:pt idx="966">
                  <c:v>4.6607318403169712E-4</c:v>
                </c:pt>
                <c:pt idx="967">
                  <c:v>4.656276307796403E-4</c:v>
                </c:pt>
                <c:pt idx="968">
                  <c:v>4.6518702805759953E-4</c:v>
                </c:pt>
                <c:pt idx="969">
                  <c:v>4.6475201180986572E-4</c:v>
                </c:pt>
                <c:pt idx="970">
                  <c:v>4.6432320864179513E-4</c:v>
                </c:pt>
                <c:pt idx="971">
                  <c:v>4.6390123500999802E-4</c:v>
                </c:pt>
                <c:pt idx="972">
                  <c:v>4.6348669642744483E-4</c:v>
                </c:pt>
                <c:pt idx="973">
                  <c:v>4.6308018668436593E-4</c:v>
                </c:pt>
                <c:pt idx="974">
                  <c:v>4.6268228708579715E-4</c:v>
                </c:pt>
                <c:pt idx="975">
                  <c:v>4.6229356570660695E-4</c:v>
                </c:pt>
                <c:pt idx="976">
                  <c:v>4.619145766648237E-4</c:v>
                </c:pt>
                <c:pt idx="977">
                  <c:v>4.6154585941404953E-4</c:v>
                </c:pt>
                <c:pt idx="978">
                  <c:v>4.6118793805575428E-4</c:v>
                </c:pt>
                <c:pt idx="979">
                  <c:v>4.6084132067218111E-4</c:v>
                </c:pt>
                <c:pt idx="980">
                  <c:v>4.6050649868061298E-4</c:v>
                </c:pt>
                <c:pt idx="981">
                  <c:v>4.601839462096881E-4</c:v>
                </c:pt>
                <c:pt idx="982">
                  <c:v>4.5987411949846796E-4</c:v>
                </c:pt>
                <c:pt idx="983">
                  <c:v>4.5957745631889095E-4</c:v>
                </c:pt>
                <c:pt idx="984">
                  <c:v>4.5929437542227829E-4</c:v>
                </c:pt>
                <c:pt idx="985">
                  <c:v>4.5902527601044519E-4</c:v>
                </c:pt>
                <c:pt idx="986">
                  <c:v>4.5877053723205637E-4</c:v>
                </c:pt>
                <c:pt idx="987">
                  <c:v>4.5853051770472887E-4</c:v>
                </c:pt>
                <c:pt idx="988">
                  <c:v>4.5830555506343098E-4</c:v>
                </c:pt>
                <c:pt idx="989">
                  <c:v>4.5809596553565631E-4</c:v>
                </c:pt>
                <c:pt idx="990">
                  <c:v>4.5790204354385255E-4</c:v>
                </c:pt>
                <c:pt idx="991">
                  <c:v>4.5772406133552028E-4</c:v>
                </c:pt>
                <c:pt idx="992">
                  <c:v>4.5756226864140947E-4</c:v>
                </c:pt>
                <c:pt idx="993">
                  <c:v>4.5741689236216001E-4</c:v>
                </c:pt>
                <c:pt idx="994">
                  <c:v>4.572881362837558E-4</c:v>
                </c:pt>
                <c:pt idx="995">
                  <c:v>4.5717618082208506E-4</c:v>
                </c:pt>
                <c:pt idx="996">
                  <c:v>4.5708118279688632E-4</c:v>
                </c:pt>
                <c:pt idx="997">
                  <c:v>4.5700327523534779E-4</c:v>
                </c:pt>
                <c:pt idx="998">
                  <c:v>4.5694256720553911E-4</c:v>
                </c:pt>
                <c:pt idx="999">
                  <c:v>4.568991436798976E-4</c:v>
                </c:pt>
                <c:pt idx="1000">
                  <c:v>4.5687306542888199E-4</c:v>
                </c:pt>
              </c:numCache>
            </c:numRef>
          </c:yVal>
          <c:smooth val="1"/>
        </c:ser>
        <c:ser>
          <c:idx val="3"/>
          <c:order val="3"/>
          <c:tx>
            <c:v>2nd excited state</c:v>
          </c:tx>
          <c:marker>
            <c:symbol val="none"/>
          </c:marker>
          <c:xVal>
            <c:numRef>
              <c:f>Sheet1!$C$2:$C$1002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8.2000000000000011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32.300000000000004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32.800000000000004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33.300000000000004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33.800000000000004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34.300000000000004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34.800000000000004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35.300000000000004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35.800000000000004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36.300000000000004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36.800000000000004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37.300000000000004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37.800000000000004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38.300000000000004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38.800000000000004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39.300000000000004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39.800000000000004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40.300000000000004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40.800000000000004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Sheet1!$G$2:$G$1002</c:f>
              <c:numCache>
                <c:formatCode>0.00E+00</c:formatCode>
                <c:ptCount val="1001"/>
                <c:pt idx="0">
                  <c:v>8.0079998491465292E-4</c:v>
                </c:pt>
                <c:pt idx="1">
                  <c:v>8.0079128843070664E-4</c:v>
                </c:pt>
                <c:pt idx="2">
                  <c:v>8.0079128843070025E-4</c:v>
                </c:pt>
                <c:pt idx="3">
                  <c:v>8.0079186791840546E-4</c:v>
                </c:pt>
                <c:pt idx="4">
                  <c:v>8.0079360853379958E-4</c:v>
                </c:pt>
                <c:pt idx="5">
                  <c:v>8.0079651673762057E-4</c:v>
                </c:pt>
                <c:pt idx="6">
                  <c:v>8.0080060331081087E-4</c:v>
                </c:pt>
                <c:pt idx="7">
                  <c:v>8.0080588337402359E-4</c:v>
                </c:pt>
                <c:pt idx="8">
                  <c:v>8.00812376414906E-4</c:v>
                </c:pt>
                <c:pt idx="9">
                  <c:v>8.0082010632304482E-4</c:v>
                </c:pt>
                <c:pt idx="10">
                  <c:v>8.0082910143252641E-4</c:v>
                </c:pt>
                <c:pt idx="11">
                  <c:v>8.0083939457198969E-4</c:v>
                </c:pt>
                <c:pt idx="12">
                  <c:v>8.0085102312209527E-4</c:v>
                </c:pt>
                <c:pt idx="13">
                  <c:v>8.0086402908021727E-4</c:v>
                </c:pt>
                <c:pt idx="14">
                  <c:v>8.0087845913227689E-4</c:v>
                </c:pt>
                <c:pt idx="15">
                  <c:v>8.0089436473149091E-4</c:v>
                </c:pt>
                <c:pt idx="16">
                  <c:v>8.0091180218389826E-4</c:v>
                </c:pt>
                <c:pt idx="17">
                  <c:v>8.0093083274042766E-4</c:v>
                </c:pt>
                <c:pt idx="18">
                  <c:v>8.0095152269531763E-4</c:v>
                </c:pt>
                <c:pt idx="19">
                  <c:v>8.0097394349064571E-4</c:v>
                </c:pt>
                <c:pt idx="20">
                  <c:v>8.0099817182671359E-4</c:v>
                </c:pt>
                <c:pt idx="21">
                  <c:v>8.0102428977804597E-4</c:v>
                </c:pt>
                <c:pt idx="22">
                  <c:v>8.0105238491469312E-4</c:v>
                </c:pt>
                <c:pt idx="23">
                  <c:v>8.0108255042857961E-4</c:v>
                </c:pt>
                <c:pt idx="24">
                  <c:v>8.011148852645713E-4</c:v>
                </c:pt>
                <c:pt idx="25">
                  <c:v>8.0114949425594696E-4</c:v>
                </c:pt>
                <c:pt idx="26">
                  <c:v>8.0118648826394204E-4</c:v>
                </c:pt>
                <c:pt idx="27">
                  <c:v>8.0122598432102467E-4</c:v>
                </c:pt>
                <c:pt idx="28">
                  <c:v>8.0126810577752785E-4</c:v>
                </c:pt>
                <c:pt idx="29">
                  <c:v>8.0131298245129565E-4</c:v>
                </c:pt>
                <c:pt idx="30">
                  <c:v>8.013607507799407E-4</c:v>
                </c:pt>
                <c:pt idx="31">
                  <c:v>8.0141155397532473E-4</c:v>
                </c:pt>
                <c:pt idx="32">
                  <c:v>8.0146554217987425E-4</c:v>
                </c:pt>
                <c:pt idx="33">
                  <c:v>8.0152287262430803E-4</c:v>
                </c:pt>
                <c:pt idx="34">
                  <c:v>8.0158370978635233E-4</c:v>
                </c:pt>
                <c:pt idx="35">
                  <c:v>8.016482255500273E-4</c:v>
                </c:pt>
                <c:pt idx="36">
                  <c:v>8.0171659936506621E-4</c:v>
                </c:pt>
                <c:pt idx="37">
                  <c:v>8.0178901840602509E-4</c:v>
                </c:pt>
                <c:pt idx="38">
                  <c:v>8.0186567773060733E-4</c:v>
                </c:pt>
                <c:pt idx="39">
                  <c:v>8.0194678043679635E-4</c:v>
                </c:pt>
                <c:pt idx="40">
                  <c:v>8.0203253781828627E-4</c:v>
                </c:pt>
                <c:pt idx="41">
                  <c:v>8.0212316951779159E-4</c:v>
                </c:pt>
                <c:pt idx="42">
                  <c:v>8.0221890367770748E-4</c:v>
                </c:pt>
                <c:pt idx="43">
                  <c:v>8.0231997708771262E-4</c:v>
                </c:pt>
                <c:pt idx="44">
                  <c:v>8.0242663532880028E-4</c:v>
                </c:pt>
                <c:pt idx="45">
                  <c:v>8.0253913291325214E-4</c:v>
                </c:pt>
                <c:pt idx="46">
                  <c:v>8.0265773342012847E-4</c:v>
                </c:pt>
                <c:pt idx="47">
                  <c:v>8.0278270962572086E-4</c:v>
                </c:pt>
                <c:pt idx="48">
                  <c:v>8.0291434362856685E-4</c:v>
                </c:pt>
                <c:pt idx="49">
                  <c:v>8.0305292696848608E-4</c:v>
                </c:pt>
                <c:pt idx="50">
                  <c:v>8.031987607392036E-4</c:v>
                </c:pt>
                <c:pt idx="51">
                  <c:v>8.0335215569406714E-4</c:v>
                </c:pt>
                <c:pt idx="52">
                  <c:v>8.0351343234438789E-4</c:v>
                </c:pt>
                <c:pt idx="53">
                  <c:v>8.0368292104995864E-4</c:v>
                </c:pt>
                <c:pt idx="54">
                  <c:v>8.0386096210126204E-4</c:v>
                </c:pt>
                <c:pt idx="55">
                  <c:v>8.04047905792927E-4</c:v>
                </c:pt>
                <c:pt idx="56">
                  <c:v>8.0424411248797528E-4</c:v>
                </c:pt>
                <c:pt idx="57">
                  <c:v>8.0444995267244294E-4</c:v>
                </c:pt>
                <c:pt idx="58">
                  <c:v>8.0466580699987825E-4</c:v>
                </c:pt>
                <c:pt idx="59">
                  <c:v>8.0489206632536683E-4</c:v>
                </c:pt>
                <c:pt idx="60">
                  <c:v>8.0512913172860222E-4</c:v>
                </c:pt>
                <c:pt idx="61">
                  <c:v>8.0537741452561167E-4</c:v>
                </c:pt>
                <c:pt idx="62">
                  <c:v>8.0563733626876956E-4</c:v>
                </c:pt>
                <c:pt idx="63">
                  <c:v>8.0590932873464709E-4</c:v>
                </c:pt>
                <c:pt idx="64">
                  <c:v>8.0619383389937574E-4</c:v>
                </c:pt>
                <c:pt idx="65">
                  <c:v>8.0649130390113744E-4</c:v>
                </c:pt>
                <c:pt idx="66">
                  <c:v>8.0680220098942499E-4</c:v>
                </c:pt>
                <c:pt idx="67">
                  <c:v>8.071269974607361E-4</c:v>
                </c:pt>
                <c:pt idx="68">
                  <c:v>8.0746617558039274E-4</c:v>
                </c:pt>
                <c:pt idx="69">
                  <c:v>8.078202274901463E-4</c:v>
                </c:pt>
                <c:pt idx="70">
                  <c:v>8.0818965510129955E-4</c:v>
                </c:pt>
                <c:pt idx="71">
                  <c:v>8.0857496997304508E-4</c:v>
                </c:pt>
                <c:pt idx="72">
                  <c:v>8.0897669317577491E-4</c:v>
                </c:pt>
                <c:pt idx="73">
                  <c:v>8.0939535513909866E-4</c:v>
                </c:pt>
                <c:pt idx="74">
                  <c:v>8.0983149548435592E-4</c:v>
                </c:pt>
                <c:pt idx="75">
                  <c:v>8.1028566284139223E-4</c:v>
                </c:pt>
                <c:pt idx="76">
                  <c:v>8.1075841464942186E-4</c:v>
                </c:pt>
                <c:pt idx="77">
                  <c:v>8.1125031694180463E-4</c:v>
                </c:pt>
                <c:pt idx="78">
                  <c:v>8.1176194411455957E-4</c:v>
                </c:pt>
                <c:pt idx="79">
                  <c:v>8.1229387867850545E-4</c:v>
                </c:pt>
                <c:pt idx="80">
                  <c:v>8.1284671099489023E-4</c:v>
                </c:pt>
                <c:pt idx="81">
                  <c:v>8.1342103899443002E-4</c:v>
                </c:pt>
                <c:pt idx="82">
                  <c:v>8.1401746787967846E-4</c:v>
                </c:pt>
                <c:pt idx="83">
                  <c:v>8.1463660981066321E-4</c:v>
                </c:pt>
                <c:pt idx="84">
                  <c:v>8.1527908357376566E-4</c:v>
                </c:pt>
                <c:pt idx="85">
                  <c:v>8.1594551423383162E-4</c:v>
                </c:pt>
                <c:pt idx="86">
                  <c:v>8.1663653276953208E-4</c:v>
                </c:pt>
                <c:pt idx="87">
                  <c:v>8.1735277569197748E-4</c:v>
                </c:pt>
                <c:pt idx="88">
                  <c:v>8.1809488464667764E-4</c:v>
                </c:pt>
                <c:pt idx="89">
                  <c:v>8.188635059988977E-4</c:v>
                </c:pt>
                <c:pt idx="90">
                  <c:v>8.1965929040252574E-4</c:v>
                </c:pt>
                <c:pt idx="91">
                  <c:v>8.2048289235256715E-4</c:v>
                </c:pt>
                <c:pt idx="92">
                  <c:v>8.2133496972141662E-4</c:v>
                </c:pt>
                <c:pt idx="93">
                  <c:v>8.2221618327906008E-4</c:v>
                </c:pt>
                <c:pt idx="94">
                  <c:v>8.231271961974256E-4</c:v>
                </c:pt>
                <c:pt idx="95">
                  <c:v>8.2406867353907863E-4</c:v>
                </c:pt>
                <c:pt idx="96">
                  <c:v>8.2504128173049548E-4</c:v>
                </c:pt>
                <c:pt idx="97">
                  <c:v>8.2604568802018669E-4</c:v>
                </c:pt>
                <c:pt idx="98">
                  <c:v>8.2708255992196375E-4</c:v>
                </c:pt>
                <c:pt idx="99">
                  <c:v>8.281525646436146E-4</c:v>
                </c:pt>
                <c:pt idx="100">
                  <c:v>8.2925636850136365E-4</c:v>
                </c:pt>
                <c:pt idx="101">
                  <c:v>8.3039463632043594E-4</c:v>
                </c:pt>
                <c:pt idx="102">
                  <c:v>8.3156803082210754E-4</c:v>
                </c:pt>
                <c:pt idx="103">
                  <c:v>8.3277721199765276E-4</c:v>
                </c:pt>
                <c:pt idx="104">
                  <c:v>8.3402283646958415E-4</c:v>
                </c:pt>
                <c:pt idx="105">
                  <c:v>8.3530555684062358E-4</c:v>
                </c:pt>
                <c:pt idx="106">
                  <c:v>8.3662602103088107E-4</c:v>
                </c:pt>
                <c:pt idx="107">
                  <c:v>8.3798487160372957E-4</c:v>
                </c:pt>
                <c:pt idx="108">
                  <c:v>8.3938274508084062E-4</c:v>
                </c:pt>
                <c:pt idx="109">
                  <c:v>8.4082027124694086E-4</c:v>
                </c:pt>
                <c:pt idx="110">
                  <c:v>8.4229807244481686E-4</c:v>
                </c:pt>
                <c:pt idx="111">
                  <c:v>8.4381676286112534E-4</c:v>
                </c:pt>
                <c:pt idx="112">
                  <c:v>8.4537694780361067E-4</c:v>
                </c:pt>
                <c:pt idx="113">
                  <c:v>8.4697922297029575E-4</c:v>
                </c:pt>
                <c:pt idx="114">
                  <c:v>8.4862417371130052E-4</c:v>
                </c:pt>
                <c:pt idx="115">
                  <c:v>8.5031237428390995E-4</c:v>
                </c:pt>
                <c:pt idx="116">
                  <c:v>8.5204438710152622E-4</c:v>
                </c:pt>
                <c:pt idx="117">
                  <c:v>8.538207619771999E-4</c:v>
                </c:pt>
                <c:pt idx="118">
                  <c:v>8.5564203536242825E-4</c:v>
                </c:pt>
                <c:pt idx="119">
                  <c:v>8.5750872958188578E-4</c:v>
                </c:pt>
                <c:pt idx="120">
                  <c:v>8.5942135206485196E-4</c:v>
                </c:pt>
                <c:pt idx="121">
                  <c:v>8.6138039457403026E-4</c:v>
                </c:pt>
                <c:pt idx="122">
                  <c:v>8.6338633243250205E-4</c:v>
                </c:pt>
                <c:pt idx="123">
                  <c:v>8.6543962374960781E-4</c:v>
                </c:pt>
                <c:pt idx="124">
                  <c:v>8.6754070864647026E-4</c:v>
                </c:pt>
                <c:pt idx="125">
                  <c:v>8.6969000848198628E-4</c:v>
                </c:pt>
                <c:pt idx="126">
                  <c:v>8.7188792508005554E-4</c:v>
                </c:pt>
                <c:pt idx="127">
                  <c:v>8.7413483995883322E-4</c:v>
                </c:pt>
                <c:pt idx="128">
                  <c:v>8.7643111356284522E-4</c:v>
                </c:pt>
                <c:pt idx="129">
                  <c:v>8.7877708449876266E-4</c:v>
                </c:pt>
                <c:pt idx="130">
                  <c:v>8.8117306877566525E-4</c:v>
                </c:pt>
                <c:pt idx="131">
                  <c:v>8.8361935905061767E-4</c:v>
                </c:pt>
                <c:pt idx="132">
                  <c:v>8.861162238804187E-4</c:v>
                </c:pt>
                <c:pt idx="133">
                  <c:v>8.8866390698032649E-4</c:v>
                </c:pt>
                <c:pt idx="134">
                  <c:v>8.9126262649063983E-4</c:v>
                </c:pt>
                <c:pt idx="135">
                  <c:v>8.9391257425197287E-4</c:v>
                </c:pt>
                <c:pt idx="136">
                  <c:v>8.9661391509006936E-4</c:v>
                </c:pt>
                <c:pt idx="137">
                  <c:v>8.9936678611099593E-4</c:v>
                </c:pt>
                <c:pt idx="138">
                  <c:v>9.0217129600760895E-4</c:v>
                </c:pt>
                <c:pt idx="139">
                  <c:v>9.0502752437811968E-4</c:v>
                </c:pt>
                <c:pt idx="140">
                  <c:v>9.0793552105757243E-4</c:v>
                </c:pt>
                <c:pt idx="141">
                  <c:v>9.1089530546316507E-4</c:v>
                </c:pt>
                <c:pt idx="142">
                  <c:v>9.1390686595420442E-4</c:v>
                </c:pt>
                <c:pt idx="143">
                  <c:v>9.1697015920752653E-4</c:v>
                </c:pt>
                <c:pt idx="144">
                  <c:v>9.2008510960925121E-4</c:v>
                </c:pt>
                <c:pt idx="145">
                  <c:v>9.2325160866370964E-4</c:v>
                </c:pt>
                <c:pt idx="146">
                  <c:v>9.2646951442030081E-4</c:v>
                </c:pt>
                <c:pt idx="147">
                  <c:v>9.2973865091917907E-4</c:v>
                </c:pt>
                <c:pt idx="148">
                  <c:v>9.3305880765651964E-4</c:v>
                </c:pt>
                <c:pt idx="149">
                  <c:v>9.3642973907017758E-4</c:v>
                </c:pt>
                <c:pt idx="150">
                  <c:v>9.3985116404652746E-4</c:v>
                </c:pt>
                <c:pt idx="151">
                  <c:v>9.4332276544925446E-4</c:v>
                </c:pt>
                <c:pt idx="152">
                  <c:v>9.4684418967087489E-4</c:v>
                </c:pt>
                <c:pt idx="153">
                  <c:v>9.5041504620768115E-4</c:v>
                </c:pt>
                <c:pt idx="154">
                  <c:v>9.5403490725893647E-4</c:v>
                </c:pt>
                <c:pt idx="155">
                  <c:v>9.5770330735094012E-4</c:v>
                </c:pt>
                <c:pt idx="156">
                  <c:v>9.6141974298673185E-4</c:v>
                </c:pt>
                <c:pt idx="157">
                  <c:v>9.6518367232210878E-4</c:v>
                </c:pt>
                <c:pt idx="158">
                  <c:v>9.6899451486858639E-4</c:v>
                </c:pt>
                <c:pt idx="159">
                  <c:v>9.728516512240088E-4</c:v>
                </c:pt>
                <c:pt idx="160">
                  <c:v>9.7675442283138431E-4</c:v>
                </c:pt>
                <c:pt idx="161">
                  <c:v>9.8070213176660128E-4</c:v>
                </c:pt>
                <c:pt idx="162">
                  <c:v>9.8469404055557576E-4</c:v>
                </c:pt>
                <c:pt idx="163">
                  <c:v>9.8872937202142542E-4</c:v>
                </c:pt>
                <c:pt idx="164">
                  <c:v>9.9280730916217813E-4</c:v>
                </c:pt>
                <c:pt idx="165">
                  <c:v>9.9692699505957746E-4</c:v>
                </c:pt>
                <c:pt idx="166">
                  <c:v>1.0010875328194451E-3</c:v>
                </c:pt>
                <c:pt idx="167">
                  <c:v>1.0052879855440909E-3</c:v>
                </c:pt>
                <c:pt idx="168">
                  <c:v>1.0095273763372061E-3</c:v>
                </c:pt>
                <c:pt idx="169">
                  <c:v>1.0138046883416598E-3</c:v>
                </c:pt>
                <c:pt idx="170">
                  <c:v>1.0181188648105883E-3</c:v>
                </c:pt>
                <c:pt idx="171">
                  <c:v>1.0224688092121364E-3</c:v>
                </c:pt>
                <c:pt idx="172">
                  <c:v>1.0268533853682281E-3</c:v>
                </c:pt>
                <c:pt idx="173">
                  <c:v>1.0312714176275719E-3</c:v>
                </c:pt>
                <c:pt idx="174">
                  <c:v>1.0357216910733076E-3</c:v>
                </c:pt>
                <c:pt idx="175">
                  <c:v>1.0402029517654404E-3</c:v>
                </c:pt>
                <c:pt idx="176">
                  <c:v>1.0447139070183268E-3</c:v>
                </c:pt>
                <c:pt idx="177">
                  <c:v>1.0492532257133798E-3</c:v>
                </c:pt>
                <c:pt idx="178">
                  <c:v>1.0538195386471673E-3</c:v>
                </c:pt>
                <c:pt idx="179">
                  <c:v>1.0584114389150085E-3</c:v>
                </c:pt>
                <c:pt idx="180">
                  <c:v>1.063027482330147E-3</c:v>
                </c:pt>
                <c:pt idx="181">
                  <c:v>1.0676661878786099E-3</c:v>
                </c:pt>
                <c:pt idx="182">
                  <c:v>1.0723260382097094E-3</c:v>
                </c:pt>
                <c:pt idx="183">
                  <c:v>1.0770054801622203E-3</c:v>
                </c:pt>
                <c:pt idx="184">
                  <c:v>1.0817029253262043E-3</c:v>
                </c:pt>
                <c:pt idx="185">
                  <c:v>1.0864167506403567E-3</c:v>
                </c:pt>
                <c:pt idx="186">
                  <c:v>1.0911452990248055E-3</c:v>
                </c:pt>
                <c:pt idx="187">
                  <c:v>1.0958868800492129E-3</c:v>
                </c:pt>
                <c:pt idx="188">
                  <c:v>1.1006397706359826E-3</c:v>
                </c:pt>
                <c:pt idx="189">
                  <c:v>1.1054022157983875E-3</c:v>
                </c:pt>
                <c:pt idx="190">
                  <c:v>1.1101724294133573E-3</c:v>
                </c:pt>
                <c:pt idx="191">
                  <c:v>1.1149485950286159E-3</c:v>
                </c:pt>
                <c:pt idx="192">
                  <c:v>1.1197288667039401E-3</c:v>
                </c:pt>
                <c:pt idx="193">
                  <c:v>1.1245113698860787E-3</c:v>
                </c:pt>
                <c:pt idx="194">
                  <c:v>1.129294202317012E-3</c:v>
                </c:pt>
                <c:pt idx="195">
                  <c:v>1.1340754349751664E-3</c:v>
                </c:pt>
                <c:pt idx="196">
                  <c:v>1.1388531130489988E-3</c:v>
                </c:pt>
                <c:pt idx="197">
                  <c:v>1.1436252569426478E-3</c:v>
                </c:pt>
                <c:pt idx="198">
                  <c:v>1.1483898633129776E-3</c:v>
                </c:pt>
                <c:pt idx="199">
                  <c:v>1.1531449061375071E-3</c:v>
                </c:pt>
                <c:pt idx="200">
                  <c:v>1.1578883378126985E-3</c:v>
                </c:pt>
                <c:pt idx="201">
                  <c:v>1.1626180902819029E-3</c:v>
                </c:pt>
                <c:pt idx="202">
                  <c:v>1.1673320761923162E-3</c:v>
                </c:pt>
                <c:pt idx="203">
                  <c:v>1.1720281900803322E-3</c:v>
                </c:pt>
                <c:pt idx="204">
                  <c:v>1.1767043095844826E-3</c:v>
                </c:pt>
                <c:pt idx="205">
                  <c:v>1.1813582966853102E-3</c:v>
                </c:pt>
                <c:pt idx="206">
                  <c:v>1.1859879989712583E-3</c:v>
                </c:pt>
                <c:pt idx="207">
                  <c:v>1.1905912509299508E-3</c:v>
                </c:pt>
                <c:pt idx="208">
                  <c:v>1.1951658752638514E-3</c:v>
                </c:pt>
                <c:pt idx="209">
                  <c:v>1.1997096842295309E-3</c:v>
                </c:pt>
                <c:pt idx="210">
                  <c:v>1.2042204809996127E-3</c:v>
                </c:pt>
                <c:pt idx="211">
                  <c:v>1.2086960610464595E-3</c:v>
                </c:pt>
                <c:pt idx="212">
                  <c:v>1.2131342135466878E-3</c:v>
                </c:pt>
                <c:pt idx="213">
                  <c:v>1.2175327228054669E-3</c:v>
                </c:pt>
                <c:pt idx="214">
                  <c:v>1.2218893696996672E-3</c:v>
                </c:pt>
                <c:pt idx="215">
                  <c:v>1.2262019331387385E-3</c:v>
                </c:pt>
                <c:pt idx="216">
                  <c:v>1.2304681915423577E-3</c:v>
                </c:pt>
                <c:pt idx="217">
                  <c:v>1.2346859243336902E-3</c:v>
                </c:pt>
                <c:pt idx="218">
                  <c:v>1.2388529134471859E-3</c:v>
                </c:pt>
                <c:pt idx="219">
                  <c:v>1.2429669448497961E-3</c:v>
                </c:pt>
                <c:pt idx="220">
                  <c:v>1.2470258100744588E-3</c:v>
                </c:pt>
                <c:pt idx="221">
                  <c:v>1.2510273077646487E-3</c:v>
                </c:pt>
                <c:pt idx="222">
                  <c:v>1.2549692452288766E-3</c:v>
                </c:pt>
                <c:pt idx="223">
                  <c:v>1.2588494400038517E-3</c:v>
                </c:pt>
                <c:pt idx="224">
                  <c:v>1.2626657214251744E-3</c:v>
                </c:pt>
                <c:pt idx="225">
                  <c:v>1.2664159322042096E-3</c:v>
                </c:pt>
                <c:pt idx="226">
                  <c:v>1.2700979300100221E-3</c:v>
                </c:pt>
                <c:pt idx="227">
                  <c:v>1.273709589054944E-3</c:v>
                </c:pt>
                <c:pt idx="228">
                  <c:v>1.2772488016826809E-3</c:v>
                </c:pt>
                <c:pt idx="229">
                  <c:v>1.2807134799574724E-3</c:v>
                </c:pt>
                <c:pt idx="230">
                  <c:v>1.2841015572531511E-3</c:v>
                </c:pt>
                <c:pt idx="231">
                  <c:v>1.2874109898407117E-3</c:v>
                </c:pt>
                <c:pt idx="232">
                  <c:v>1.2906397584730579E-3</c:v>
                </c:pt>
                <c:pt idx="233">
                  <c:v>1.293785869965683E-3</c:v>
                </c:pt>
                <c:pt idx="234">
                  <c:v>1.2968473587718107E-3</c:v>
                </c:pt>
                <c:pt idx="235">
                  <c:v>1.2998222885507982E-3</c:v>
                </c:pt>
                <c:pt idx="236">
                  <c:v>1.3027087537283307E-3</c:v>
                </c:pt>
                <c:pt idx="237">
                  <c:v>1.3055048810471479E-3</c:v>
                </c:pt>
                <c:pt idx="238">
                  <c:v>1.3082088311069215E-3</c:v>
                </c:pt>
                <c:pt idx="239">
                  <c:v>1.3108187998918748E-3</c:v>
                </c:pt>
                <c:pt idx="240">
                  <c:v>1.313333020284942E-3</c:v>
                </c:pt>
                <c:pt idx="241">
                  <c:v>1.3157497635669349E-3</c:v>
                </c:pt>
                <c:pt idx="242">
                  <c:v>1.3180673408995165E-3</c:v>
                </c:pt>
                <c:pt idx="243">
                  <c:v>1.3202841047905557E-3</c:v>
                </c:pt>
                <c:pt idx="244">
                  <c:v>1.3223984505406048E-3</c:v>
                </c:pt>
                <c:pt idx="245">
                  <c:v>1.3244088176690679E-3</c:v>
                </c:pt>
                <c:pt idx="246">
                  <c:v>1.3263136913188604E-3</c:v>
                </c:pt>
                <c:pt idx="247">
                  <c:v>1.3281116036381387E-3</c:v>
                </c:pt>
                <c:pt idx="248">
                  <c:v>1.3298011351379005E-3</c:v>
                </c:pt>
                <c:pt idx="249">
                  <c:v>1.3313809160241021E-3</c:v>
                </c:pt>
                <c:pt idx="250">
                  <c:v>1.3328496275030195E-3</c:v>
                </c:pt>
                <c:pt idx="251">
                  <c:v>1.3342060030586444E-3</c:v>
                </c:pt>
                <c:pt idx="252">
                  <c:v>1.3354488297008453E-3</c:v>
                </c:pt>
                <c:pt idx="253">
                  <c:v>1.3365769491830233E-3</c:v>
                </c:pt>
                <c:pt idx="254">
                  <c:v>1.3375892591881581E-3</c:v>
                </c:pt>
                <c:pt idx="255">
                  <c:v>1.3384847144819253E-3</c:v>
                </c:pt>
                <c:pt idx="256">
                  <c:v>1.339262328031829E-3</c:v>
                </c:pt>
                <c:pt idx="257">
                  <c:v>1.3399211720911491E-3</c:v>
                </c:pt>
                <c:pt idx="258">
                  <c:v>1.3404603792465867E-3</c:v>
                </c:pt>
                <c:pt idx="259">
                  <c:v>1.3408791434284869E-3</c:v>
                </c:pt>
                <c:pt idx="260">
                  <c:v>1.3411767208826341E-3</c:v>
                </c:pt>
                <c:pt idx="261">
                  <c:v>1.3413524311024858E-3</c:v>
                </c:pt>
                <c:pt idx="262">
                  <c:v>1.3414056577208695E-3</c:v>
                </c:pt>
                <c:pt idx="263">
                  <c:v>1.3413358493601481E-3</c:v>
                </c:pt>
                <c:pt idx="264">
                  <c:v>1.3411425204398824E-3</c:v>
                </c:pt>
                <c:pt idx="265">
                  <c:v>1.3408252519410684E-3</c:v>
                </c:pt>
                <c:pt idx="266">
                  <c:v>1.3403836921259973E-3</c:v>
                </c:pt>
                <c:pt idx="267">
                  <c:v>1.3398175572129785E-3</c:v>
                </c:pt>
                <c:pt idx="268">
                  <c:v>1.3391266320049557E-3</c:v>
                </c:pt>
                <c:pt idx="269">
                  <c:v>1.3383107704713286E-3</c:v>
                </c:pt>
                <c:pt idx="270">
                  <c:v>1.3373698962820966E-3</c:v>
                </c:pt>
                <c:pt idx="271">
                  <c:v>1.3363040032937739E-3</c:v>
                </c:pt>
                <c:pt idx="272">
                  <c:v>1.3351131559861417E-3</c:v>
                </c:pt>
                <c:pt idx="273">
                  <c:v>1.3337974898493974E-3</c:v>
                </c:pt>
                <c:pt idx="274">
                  <c:v>1.3323572117209797E-3</c:v>
                </c:pt>
                <c:pt idx="275">
                  <c:v>1.330792600071446E-3</c:v>
                </c:pt>
                <c:pt idx="276">
                  <c:v>1.3291040052390364E-3</c:v>
                </c:pt>
                <c:pt idx="277">
                  <c:v>1.3272918496121851E-3</c:v>
                </c:pt>
                <c:pt idx="278">
                  <c:v>1.3253566277597599E-3</c:v>
                </c:pt>
                <c:pt idx="279">
                  <c:v>1.3232989065084353E-3</c:v>
                </c:pt>
                <c:pt idx="280">
                  <c:v>1.3211193249669346E-3</c:v>
                </c:pt>
                <c:pt idx="281">
                  <c:v>1.3188185944967568E-3</c:v>
                </c:pt>
                <c:pt idx="282">
                  <c:v>1.3163974986291184E-3</c:v>
                </c:pt>
                <c:pt idx="283">
                  <c:v>1.3138568929278887E-3</c:v>
                </c:pt>
                <c:pt idx="284">
                  <c:v>1.3111977047982825E-3</c:v>
                </c:pt>
                <c:pt idx="285">
                  <c:v>1.3084209332411673E-3</c:v>
                </c:pt>
                <c:pt idx="286">
                  <c:v>1.3055276485529131E-3</c:v>
                </c:pt>
                <c:pt idx="287">
                  <c:v>1.3025189919706978E-3</c:v>
                </c:pt>
                <c:pt idx="288">
                  <c:v>1.2993961752631915E-3</c:v>
                </c:pt>
                <c:pt idx="289">
                  <c:v>1.2961604802667818E-3</c:v>
                </c:pt>
                <c:pt idx="290">
                  <c:v>1.2928132583673001E-3</c:v>
                </c:pt>
                <c:pt idx="291">
                  <c:v>1.2893559299274045E-3</c:v>
                </c:pt>
                <c:pt idx="292">
                  <c:v>1.2857899836598121E-3</c:v>
                </c:pt>
                <c:pt idx="293">
                  <c:v>1.2821169759465777E-3</c:v>
                </c:pt>
                <c:pt idx="294">
                  <c:v>1.2783385301046522E-3</c:v>
                </c:pt>
                <c:pt idx="295">
                  <c:v>1.2744563355980894E-3</c:v>
                </c:pt>
                <c:pt idx="296">
                  <c:v>1.2704721471972046E-3</c:v>
                </c:pt>
                <c:pt idx="297">
                  <c:v>1.2663877840850834E-3</c:v>
                </c:pt>
                <c:pt idx="298">
                  <c:v>1.2622051289119438E-3</c:v>
                </c:pt>
                <c:pt idx="299">
                  <c:v>1.2579261267977591E-3</c:v>
                </c:pt>
                <c:pt idx="300">
                  <c:v>1.2535527842837781E-3</c:v>
                </c:pt>
                <c:pt idx="301">
                  <c:v>1.2490871682334234E-3</c:v>
                </c:pt>
                <c:pt idx="302">
                  <c:v>1.2445314046832831E-3</c:v>
                </c:pt>
                <c:pt idx="303">
                  <c:v>1.2398876776448142E-3</c:v>
                </c:pt>
                <c:pt idx="304">
                  <c:v>1.2351582278575073E-3</c:v>
                </c:pt>
                <c:pt idx="305">
                  <c:v>1.2303453514942485E-3</c:v>
                </c:pt>
                <c:pt idx="306">
                  <c:v>1.2254513988197197E-3</c:v>
                </c:pt>
                <c:pt idx="307">
                  <c:v>1.2204787728026462E-3</c:v>
                </c:pt>
                <c:pt idx="308">
                  <c:v>1.2154299276828234E-3</c:v>
                </c:pt>
                <c:pt idx="309">
                  <c:v>1.2103073674938009E-3</c:v>
                </c:pt>
                <c:pt idx="310">
                  <c:v>1.2051136445422705E-3</c:v>
                </c:pt>
                <c:pt idx="311">
                  <c:v>1.1998513578451045E-3</c:v>
                </c:pt>
                <c:pt idx="312">
                  <c:v>1.1945231515251521E-3</c:v>
                </c:pt>
                <c:pt idx="313">
                  <c:v>1.1891317131668389E-3</c:v>
                </c:pt>
                <c:pt idx="314">
                  <c:v>1.1836797721327629E-3</c:v>
                </c:pt>
                <c:pt idx="315">
                  <c:v>1.1781700978423814E-3</c:v>
                </c:pt>
                <c:pt idx="316">
                  <c:v>1.1726054980140653E-3</c:v>
                </c:pt>
                <c:pt idx="317">
                  <c:v>1.1669888168717292E-3</c:v>
                </c:pt>
                <c:pt idx="318">
                  <c:v>1.1613229333172889E-3</c:v>
                </c:pt>
                <c:pt idx="319">
                  <c:v>1.1556107590703346E-3</c:v>
                </c:pt>
                <c:pt idx="320">
                  <c:v>1.1498552367762713E-3</c:v>
                </c:pt>
                <c:pt idx="321">
                  <c:v>1.1440593380843585E-3</c:v>
                </c:pt>
                <c:pt idx="322">
                  <c:v>1.1382260616970483E-3</c:v>
                </c:pt>
                <c:pt idx="323">
                  <c:v>1.1323584313920505E-3</c:v>
                </c:pt>
                <c:pt idx="324">
                  <c:v>1.1264594940185665E-3</c:v>
                </c:pt>
                <c:pt idx="325">
                  <c:v>1.1205323174692308E-3</c:v>
                </c:pt>
                <c:pt idx="326">
                  <c:v>1.114579988629251E-3</c:v>
                </c:pt>
                <c:pt idx="327">
                  <c:v>1.1086056113042521E-3</c:v>
                </c:pt>
                <c:pt idx="328">
                  <c:v>1.1026123041284841E-3</c:v>
                </c:pt>
                <c:pt idx="329">
                  <c:v>1.0966031984548641E-3</c:v>
                </c:pt>
                <c:pt idx="330">
                  <c:v>1.0905814362285908E-3</c:v>
                </c:pt>
                <c:pt idx="331">
                  <c:v>1.0845501678458332E-3</c:v>
                </c:pt>
                <c:pt idx="332">
                  <c:v>1.0785125499992293E-3</c:v>
                </c:pt>
                <c:pt idx="333">
                  <c:v>1.0724717435118374E-3</c:v>
                </c:pt>
                <c:pt idx="334">
                  <c:v>1.0664309111611927E-3</c:v>
                </c:pt>
                <c:pt idx="335">
                  <c:v>1.0603932154952026E-3</c:v>
                </c:pt>
                <c:pt idx="336">
                  <c:v>1.0543618166415647E-3</c:v>
                </c:pt>
                <c:pt idx="337">
                  <c:v>1.0483398701124442E-3</c:v>
                </c:pt>
                <c:pt idx="338">
                  <c:v>1.0423305246061109E-3</c:v>
                </c:pt>
                <c:pt idx="339">
                  <c:v>1.0363369198073116E-3</c:v>
                </c:pt>
                <c:pt idx="340">
                  <c:v>1.0303621841880894E-3</c:v>
                </c:pt>
                <c:pt idx="341">
                  <c:v>1.0244094328108321E-3</c:v>
                </c:pt>
                <c:pt idx="342">
                  <c:v>1.018481765135274E-3</c:v>
                </c:pt>
                <c:pt idx="343">
                  <c:v>1.0125822628312148E-3</c:v>
                </c:pt>
                <c:pt idx="344">
                  <c:v>1.0067139875987491E-3</c:v>
                </c:pt>
                <c:pt idx="345">
                  <c:v>1.0008799789977269E-3</c:v>
                </c:pt>
                <c:pt idx="346">
                  <c:v>9.9508325228819588E-4</c:v>
                </c:pt>
                <c:pt idx="347">
                  <c:v>9.8932679628361501E-4</c:v>
                </c:pt>
                <c:pt idx="348">
                  <c:v>9.8361357121857303E-4</c:v>
                </c:pt>
                <c:pt idx="349">
                  <c:v>9.7794650663272616E-4</c:v>
                </c:pt>
                <c:pt idx="350">
                  <c:v>9.7232849927274517E-4</c:v>
                </c:pt>
                <c:pt idx="351">
                  <c:v>9.6676241101393277E-4</c:v>
                </c:pt>
                <c:pt idx="352">
                  <c:v>9.6125106680327568E-4</c:v>
                </c:pt>
                <c:pt idx="353">
                  <c:v>9.5579725262562158E-4</c:v>
                </c:pt>
                <c:pt idx="354">
                  <c:v>9.5040371349462455E-4</c:v>
                </c:pt>
                <c:pt idx="355">
                  <c:v>9.4507315147020926E-4</c:v>
                </c:pt>
                <c:pt idx="356">
                  <c:v>9.3980822370414872E-4</c:v>
                </c:pt>
                <c:pt idx="357">
                  <c:v>9.3461154051540892E-4</c:v>
                </c:pt>
                <c:pt idx="358">
                  <c:v>9.2948566349688024E-4</c:v>
                </c:pt>
                <c:pt idx="359">
                  <c:v>9.2443310365509569E-4</c:v>
                </c:pt>
                <c:pt idx="360">
                  <c:v>9.1945631958450526E-4</c:v>
                </c:pt>
                <c:pt idx="361">
                  <c:v>9.1455771567784173E-4</c:v>
                </c:pt>
                <c:pt idx="362">
                  <c:v>9.0973964037413231E-4</c:v>
                </c:pt>
                <c:pt idx="363">
                  <c:v>9.0500438444582733E-4</c:v>
                </c:pt>
                <c:pt idx="364">
                  <c:v>9.0035417932650722E-4</c:v>
                </c:pt>
                <c:pt idx="365">
                  <c:v>8.9579119548065093E-4</c:v>
                </c:pt>
                <c:pt idx="366">
                  <c:v>8.9131754081682132E-4</c:v>
                </c:pt>
                <c:pt idx="367">
                  <c:v>8.869352591456735E-4</c:v>
                </c:pt>
                <c:pt idx="368">
                  <c:v>8.8264632868412468E-4</c:v>
                </c:pt>
                <c:pt idx="369">
                  <c:v>8.7845266060698713E-4</c:v>
                </c:pt>
                <c:pt idx="370">
                  <c:v>8.7435609764734373E-4</c:v>
                </c:pt>
                <c:pt idx="371">
                  <c:v>8.7035841274689819E-4</c:v>
                </c:pt>
                <c:pt idx="372">
                  <c:v>8.6646130775748205E-4</c:v>
                </c:pt>
                <c:pt idx="373">
                  <c:v>8.6266641219491708E-4</c:v>
                </c:pt>
                <c:pt idx="374">
                  <c:v>8.5897528204630102E-4</c:v>
                </c:pt>
                <c:pt idx="375">
                  <c:v>8.5538939863181703E-4</c:v>
                </c:pt>
                <c:pt idx="376">
                  <c:v>8.5191016752211531E-4</c:v>
                </c:pt>
                <c:pt idx="377">
                  <c:v>8.4853891751221814E-4</c:v>
                </c:pt>
                <c:pt idx="378">
                  <c:v>8.4527689965292968E-4</c:v>
                </c:pt>
                <c:pt idx="379">
                  <c:v>8.4212528634062644E-4</c:v>
                </c:pt>
                <c:pt idx="380">
                  <c:v>8.3908517046630562E-4</c:v>
                </c:pt>
                <c:pt idx="381">
                  <c:v>8.3615756462467224E-4</c:v>
                </c:pt>
                <c:pt idx="382">
                  <c:v>8.3334340038403773E-4</c:v>
                </c:pt>
                <c:pt idx="383">
                  <c:v>8.3064352761775032E-4</c:v>
                </c:pt>
                <c:pt idx="384">
                  <c:v>8.2805871389779733E-4</c:v>
                </c:pt>
                <c:pt idx="385">
                  <c:v>8.2558964395120817E-4</c:v>
                </c:pt>
                <c:pt idx="386">
                  <c:v>8.2323691917980549E-4</c:v>
                </c:pt>
                <c:pt idx="387">
                  <c:v>8.2100105724382906E-4</c:v>
                </c:pt>
                <c:pt idx="388">
                  <c:v>8.1888249170986656E-4</c:v>
                </c:pt>
                <c:pt idx="389">
                  <c:v>8.1688157176353006E-4</c:v>
                </c:pt>
                <c:pt idx="390">
                  <c:v>8.149985619872002E-4</c:v>
                </c:pt>
                <c:pt idx="391">
                  <c:v>8.132336422031482E-4</c:v>
                </c:pt>
                <c:pt idx="392">
                  <c:v>8.1158690738229744E-4</c:v>
                </c:pt>
                <c:pt idx="393">
                  <c:v>8.1005836761878221E-4</c:v>
                </c:pt>
                <c:pt idx="394">
                  <c:v>8.0864794817048008E-4</c:v>
                </c:pt>
                <c:pt idx="395">
                  <c:v>8.0735548956558181E-4</c:v>
                </c:pt>
                <c:pt idx="396">
                  <c:v>8.0618074777521098E-4</c:v>
                </c:pt>
                <c:pt idx="397">
                  <c:v>8.0512339445212367E-4</c:v>
                </c:pt>
                <c:pt idx="398">
                  <c:v>8.0418301723533098E-4</c:v>
                </c:pt>
                <c:pt idx="399">
                  <c:v>8.0335912012058743E-4</c:v>
                </c:pt>
                <c:pt idx="400">
                  <c:v>8.0265112389649076E-4</c:v>
                </c:pt>
                <c:pt idx="401">
                  <c:v>8.0205836664599148E-4</c:v>
                </c:pt>
                <c:pt idx="402">
                  <c:v>8.0158010431299865E-4</c:v>
                </c:pt>
                <c:pt idx="403">
                  <c:v>8.0121551133372274E-4</c:v>
                </c:pt>
                <c:pt idx="404">
                  <c:v>8.0096368133235774E-4</c:v>
                </c:pt>
                <c:pt idx="405">
                  <c:v>8.0082362788063083E-4</c:v>
                </c:pt>
                <c:pt idx="406">
                  <c:v>8.0079428532072155E-4</c:v>
                </c:pt>
                <c:pt idx="407">
                  <c:v>8.0087450965096068E-4</c:v>
                </c:pt>
                <c:pt idx="408">
                  <c:v>8.0106307947370038E-4</c:v>
                </c:pt>
                <c:pt idx="409">
                  <c:v>8.0135869700467669E-4</c:v>
                </c:pt>
                <c:pt idx="410">
                  <c:v>8.0175998914313738E-4</c:v>
                </c:pt>
                <c:pt idx="411">
                  <c:v>8.02265508601967E-4</c:v>
                </c:pt>
                <c:pt idx="412">
                  <c:v>8.0287373509696069E-4</c:v>
                </c:pt>
                <c:pt idx="413">
                  <c:v>8.0358307659438358E-4</c:v>
                </c:pt>
                <c:pt idx="414">
                  <c:v>8.0439187061588484E-4</c:v>
                </c:pt>
                <c:pt idx="415">
                  <c:v>8.0529838559978428E-4</c:v>
                </c:pt>
                <c:pt idx="416">
                  <c:v>8.06300822317694E-4</c:v>
                </c:pt>
                <c:pt idx="417">
                  <c:v>8.0739731534543733E-4</c:v>
                </c:pt>
                <c:pt idx="418">
                  <c:v>8.0858593458710303E-4</c:v>
                </c:pt>
                <c:pt idx="419">
                  <c:v>8.0986468685108543E-4</c:v>
                </c:pt>
                <c:pt idx="420">
                  <c:v>8.1123151747691542E-4</c:v>
                </c:pt>
                <c:pt idx="421">
                  <c:v>8.1268431201159943E-4</c:v>
                </c:pt>
                <c:pt idx="422">
                  <c:v>8.1422089793418842E-4</c:v>
                </c:pt>
                <c:pt idx="423">
                  <c:v>8.1583904642722963E-4</c:v>
                </c:pt>
                <c:pt idx="424">
                  <c:v>8.1753647419372227E-4</c:v>
                </c:pt>
                <c:pt idx="425">
                  <c:v>8.1931084531815495E-4</c:v>
                </c:pt>
                <c:pt idx="426">
                  <c:v>8.2115977317017959E-4</c:v>
                </c:pt>
                <c:pt idx="427">
                  <c:v>8.2308082234939595E-4</c:v>
                </c:pt>
                <c:pt idx="428">
                  <c:v>8.2507151066975716E-4</c:v>
                </c:pt>
                <c:pt idx="429">
                  <c:v>8.2712931118198709E-4</c:v>
                </c:pt>
                <c:pt idx="430">
                  <c:v>8.2925165423244581E-4</c:v>
                </c:pt>
                <c:pt idx="431">
                  <c:v>8.3143592955677579E-4</c:v>
                </c:pt>
                <c:pt idx="432">
                  <c:v>8.3367948840670607E-4</c:v>
                </c:pt>
                <c:pt idx="433">
                  <c:v>8.3597964570828029E-4</c:v>
                </c:pt>
                <c:pt idx="434">
                  <c:v>8.3833368224981353E-4</c:v>
                </c:pt>
                <c:pt idx="435">
                  <c:v>8.4073884689783024E-4</c:v>
                </c:pt>
                <c:pt idx="436">
                  <c:v>8.4319235883919023E-4</c:v>
                </c:pt>
                <c:pt idx="437">
                  <c:v>8.4569140984762771E-4</c:v>
                </c:pt>
                <c:pt idx="438">
                  <c:v>8.4823316657286693E-4</c:v>
                </c:pt>
                <c:pt idx="439">
                  <c:v>8.5081477285050048E-4</c:v>
                </c:pt>
                <c:pt idx="440">
                  <c:v>8.5343335203073368E-4</c:v>
                </c:pt>
                <c:pt idx="441">
                  <c:v>8.5608600932415228E-4</c:v>
                </c:pt>
                <c:pt idx="442">
                  <c:v>8.5876983416259306E-4</c:v>
                </c:pt>
                <c:pt idx="443">
                  <c:v>8.6148190257323857E-4</c:v>
                </c:pt>
                <c:pt idx="444">
                  <c:v>8.6421927956399267E-4</c:v>
                </c:pt>
                <c:pt idx="445">
                  <c:v>8.6697902151820631E-4</c:v>
                </c:pt>
                <c:pt idx="446">
                  <c:v>8.6975817859682764E-4</c:v>
                </c:pt>
                <c:pt idx="447">
                  <c:v>8.7255379714602289E-4</c:v>
                </c:pt>
                <c:pt idx="448">
                  <c:v>8.7536292210828271E-4</c:v>
                </c:pt>
                <c:pt idx="449">
                  <c:v>8.7818259943510683E-4</c:v>
                </c:pt>
                <c:pt idx="450">
                  <c:v>8.81009878499259E-4</c:v>
                </c:pt>
                <c:pt idx="451">
                  <c:v>8.8384181450463335E-4</c:v>
                </c:pt>
                <c:pt idx="452">
                  <c:v>8.8667547089179546E-4</c:v>
                </c:pt>
                <c:pt idx="453">
                  <c:v>8.8950792173719741E-4</c:v>
                </c:pt>
                <c:pt idx="454">
                  <c:v>8.9233625414413724E-4</c:v>
                </c:pt>
                <c:pt idx="455">
                  <c:v>8.9515757062349176E-4</c:v>
                </c:pt>
                <c:pt idx="456">
                  <c:v>8.9796899146227195E-4</c:v>
                </c:pt>
                <c:pt idx="457">
                  <c:v>9.0076765707807459E-4</c:v>
                </c:pt>
                <c:pt idx="458">
                  <c:v>9.0355073035750563E-4</c:v>
                </c:pt>
                <c:pt idx="459">
                  <c:v>9.0631539897663557E-4</c:v>
                </c:pt>
                <c:pt idx="460">
                  <c:v>9.0905887770159242E-4</c:v>
                </c:pt>
                <c:pt idx="461">
                  <c:v>9.1177841066742544E-4</c:v>
                </c:pt>
                <c:pt idx="462">
                  <c:v>9.1447127363333347E-4</c:v>
                </c:pt>
                <c:pt idx="463">
                  <c:v>9.1713477621243006E-4</c:v>
                </c:pt>
                <c:pt idx="464">
                  <c:v>9.1976626407420188E-4</c:v>
                </c:pt>
                <c:pt idx="465">
                  <c:v>9.2236312111783033E-4</c:v>
                </c:pt>
                <c:pt idx="466">
                  <c:v>9.2492277161463894E-4</c:v>
                </c:pt>
                <c:pt idx="467">
                  <c:v>9.2744268231784979E-4</c:v>
                </c:pt>
                <c:pt idx="468">
                  <c:v>9.2992036453790625E-4</c:v>
                </c:pt>
                <c:pt idx="469">
                  <c:v>9.3235337618172577E-4</c:v>
                </c:pt>
                <c:pt idx="470">
                  <c:v>9.3473932375409317E-4</c:v>
                </c:pt>
                <c:pt idx="471">
                  <c:v>9.3707586431963767E-4</c:v>
                </c:pt>
                <c:pt idx="472">
                  <c:v>9.3936070742370976E-4</c:v>
                </c:pt>
                <c:pt idx="473">
                  <c:v>9.415916169706075E-4</c:v>
                </c:pt>
                <c:pt idx="474">
                  <c:v>9.4376641305757563E-4</c:v>
                </c:pt>
                <c:pt idx="475">
                  <c:v>9.4588297376308644E-4</c:v>
                </c:pt>
                <c:pt idx="476">
                  <c:v>9.479392368878962E-4</c:v>
                </c:pt>
                <c:pt idx="477">
                  <c:v>9.4993320164746091E-4</c:v>
                </c:pt>
                <c:pt idx="478">
                  <c:v>9.5186293031429765E-4</c:v>
                </c:pt>
                <c:pt idx="479">
                  <c:v>9.5372654980893125E-4</c:v>
                </c:pt>
                <c:pt idx="480">
                  <c:v>9.5552225323810593E-4</c:v>
                </c:pt>
                <c:pt idx="481">
                  <c:v>9.5724830137900623E-4</c:v>
                </c:pt>
                <c:pt idx="482">
                  <c:v>9.5890302410823287E-4</c:v>
                </c:pt>
                <c:pt idx="483">
                  <c:v>9.6048482177436335E-4</c:v>
                </c:pt>
                <c:pt idx="484">
                  <c:v>9.6199216651295496E-4</c:v>
                </c:pt>
                <c:pt idx="485">
                  <c:v>9.6342360350290123E-4</c:v>
                </c:pt>
                <c:pt idx="486">
                  <c:v>9.647777521630868E-4</c:v>
                </c:pt>
                <c:pt idx="487">
                  <c:v>9.6605330728837967E-4</c:v>
                </c:pt>
                <c:pt idx="488">
                  <c:v>9.6724904012396231E-4</c:v>
                </c:pt>
                <c:pt idx="489">
                  <c:v>9.6836379937718052E-4</c:v>
                </c:pt>
                <c:pt idx="490">
                  <c:v>9.6939651216600674E-4</c:v>
                </c:pt>
                <c:pt idx="491">
                  <c:v>9.7034618490336125E-4</c:v>
                </c:pt>
                <c:pt idx="492">
                  <c:v>9.7121190411654003E-4</c:v>
                </c:pt>
                <c:pt idx="493">
                  <c:v>9.7199283720110193E-4</c:v>
                </c:pt>
                <c:pt idx="494">
                  <c:v>9.7268823310853766E-4</c:v>
                </c:pt>
                <c:pt idx="495">
                  <c:v>9.7329742296717206E-4</c:v>
                </c:pt>
                <c:pt idx="496">
                  <c:v>9.7381982063581213E-4</c:v>
                </c:pt>
                <c:pt idx="497">
                  <c:v>9.7425492318962731E-4</c:v>
                </c:pt>
                <c:pt idx="498">
                  <c:v>9.7460231133786801E-4</c:v>
                </c:pt>
                <c:pt idx="499">
                  <c:v>9.7486164977313692E-4</c:v>
                </c:pt>
                <c:pt idx="500">
                  <c:v>9.7503268745182661E-4</c:v>
                </c:pt>
                <c:pt idx="501">
                  <c:v>9.7511525780553064E-4</c:v>
                </c:pt>
                <c:pt idx="502">
                  <c:v>9.7510927888329563E-4</c:v>
                </c:pt>
                <c:pt idx="503">
                  <c:v>9.7501475342451588E-4</c:v>
                </c:pt>
                <c:pt idx="504">
                  <c:v>9.7483176886245179E-4</c:v>
                </c:pt>
                <c:pt idx="505">
                  <c:v>9.745604972583819E-4</c:v>
                </c:pt>
                <c:pt idx="506">
                  <c:v>9.7420119516637206E-4</c:v>
                </c:pt>
                <c:pt idx="507">
                  <c:v>9.7375420342888297E-4</c:v>
                </c:pt>
                <c:pt idx="508">
                  <c:v>9.7321994690327009E-4</c:v>
                </c:pt>
                <c:pt idx="509">
                  <c:v>9.7259893411947706E-4</c:v>
                </c:pt>
                <c:pt idx="510">
                  <c:v>9.7189175686916815E-4</c:v>
                </c:pt>
                <c:pt idx="511">
                  <c:v>9.7109908972666317E-4</c:v>
                </c:pt>
                <c:pt idx="512">
                  <c:v>9.7022168950203962E-4</c:v>
                </c:pt>
                <c:pt idx="513">
                  <c:v>9.6926039462689106E-4</c:v>
                </c:pt>
                <c:pt idx="514">
                  <c:v>9.6821612447322723E-4</c:v>
                </c:pt>
                <c:pt idx="515">
                  <c:v>9.6708987860606504E-4</c:v>
                </c:pt>
                <c:pt idx="516">
                  <c:v>9.6588273597037378E-4</c:v>
                </c:pt>
                <c:pt idx="517">
                  <c:v>9.6459585401299666E-4</c:v>
                </c:pt>
                <c:pt idx="518">
                  <c:v>9.6323046774031082E-4</c:v>
                </c:pt>
                <c:pt idx="519">
                  <c:v>9.617878887123952E-4</c:v>
                </c:pt>
                <c:pt idx="520">
                  <c:v>9.6026950397451872E-4</c:v>
                </c:pt>
                <c:pt idx="521">
                  <c:v>9.5867677492686779E-4</c:v>
                </c:pt>
                <c:pt idx="522">
                  <c:v>9.5701123613342858E-4</c:v>
                </c:pt>
                <c:pt idx="523">
                  <c:v>9.552744940710035E-4</c:v>
                </c:pt>
                <c:pt idx="524">
                  <c:v>9.5346822581939201E-4</c:v>
                </c:pt>
                <c:pt idx="525">
                  <c:v>9.5159417769387074E-4</c:v>
                </c:pt>
                <c:pt idx="526">
                  <c:v>9.4965416382101521E-4</c:v>
                </c:pt>
                <c:pt idx="527">
                  <c:v>9.4765006465911765E-4</c:v>
                </c:pt>
                <c:pt idx="528">
                  <c:v>9.4558382546440186E-4</c:v>
                </c:pt>
                <c:pt idx="529">
                  <c:v>9.434574547042445E-4</c:v>
                </c:pt>
                <c:pt idx="530">
                  <c:v>9.4127302241884311E-4</c:v>
                </c:pt>
                <c:pt idx="531">
                  <c:v>9.3903265853252746E-4</c:v>
                </c:pt>
                <c:pt idx="532">
                  <c:v>9.3673855111624054E-4</c:v>
                </c:pt>
                <c:pt idx="533">
                  <c:v>9.3439294460252926E-4</c:v>
                </c:pt>
                <c:pt idx="534">
                  <c:v>9.3199813795459628E-4</c:v>
                </c:pt>
                <c:pt idx="535">
                  <c:v>9.2955648279083954E-4</c:v>
                </c:pt>
                <c:pt idx="536">
                  <c:v>9.270703814665053E-4</c:v>
                </c:pt>
                <c:pt idx="537">
                  <c:v>9.2454228511398763E-4</c:v>
                </c:pt>
                <c:pt idx="538">
                  <c:v>9.2197469164339522E-4</c:v>
                </c:pt>
                <c:pt idx="539">
                  <c:v>9.1937014370504697E-4</c:v>
                </c:pt>
                <c:pt idx="540">
                  <c:v>9.1673122661557261E-4</c:v>
                </c:pt>
                <c:pt idx="541">
                  <c:v>9.1406056624929503E-4</c:v>
                </c:pt>
                <c:pt idx="542">
                  <c:v>9.1136082689667402E-4</c:v>
                </c:pt>
                <c:pt idx="543">
                  <c:v>9.0863470909154261E-4</c:v>
                </c:pt>
                <c:pt idx="544">
                  <c:v>9.0588494740892803E-4</c:v>
                </c:pt>
                <c:pt idx="545">
                  <c:v>9.0311430823526034E-4</c:v>
                </c:pt>
                <c:pt idx="546">
                  <c:v>9.0032558751282094E-4</c:v>
                </c:pt>
                <c:pt idx="547">
                  <c:v>8.9752160846024386E-4</c:v>
                </c:pt>
                <c:pt idx="548">
                  <c:v>8.947052192709872E-4</c:v>
                </c:pt>
                <c:pt idx="549">
                  <c:v>8.9187929079161598E-4</c:v>
                </c:pt>
                <c:pt idx="550">
                  <c:v>8.8904671418181796E-4</c:v>
                </c:pt>
                <c:pt idx="551">
                  <c:v>8.8621039855807577E-4</c:v>
                </c:pt>
                <c:pt idx="552">
                  <c:v>8.8337326862290302E-4</c:v>
                </c:pt>
                <c:pt idx="553">
                  <c:v>8.8053826228160067E-4</c:v>
                </c:pt>
                <c:pt idx="554">
                  <c:v>8.7770832824846535E-4</c:v>
                </c:pt>
                <c:pt idx="555">
                  <c:v>8.7488642364441508E-4</c:v>
                </c:pt>
                <c:pt idx="556">
                  <c:v>8.7207551158798144E-4</c:v>
                </c:pt>
                <c:pt idx="557">
                  <c:v>8.692785587816399E-4</c:v>
                </c:pt>
                <c:pt idx="558">
                  <c:v>8.6649853309543536E-4</c:v>
                </c:pt>
                <c:pt idx="559">
                  <c:v>8.6373840114988346E-4</c:v>
                </c:pt>
                <c:pt idx="560">
                  <c:v>8.6100112590009506E-4</c:v>
                </c:pt>
                <c:pt idx="561">
                  <c:v>8.5828966422308466E-4</c:v>
                </c:pt>
                <c:pt idx="562">
                  <c:v>8.5560696451025093E-4</c:v>
                </c:pt>
                <c:pt idx="563">
                  <c:v>8.5295596426693786E-4</c:v>
                </c:pt>
                <c:pt idx="564">
                  <c:v>8.5033958772104705E-4</c:v>
                </c:pt>
                <c:pt idx="565">
                  <c:v>8.4776074344263929E-4</c:v>
                </c:pt>
                <c:pt idx="566">
                  <c:v>8.4522232197641305E-4</c:v>
                </c:pt>
                <c:pt idx="567">
                  <c:v>8.4272719348902551E-4</c:v>
                </c:pt>
                <c:pt idx="568">
                  <c:v>8.4027820543310821E-4</c:v>
                </c:pt>
                <c:pt idx="569">
                  <c:v>8.3787818022985796E-4</c:v>
                </c:pt>
                <c:pt idx="570">
                  <c:v>8.3552991297211588E-4</c:v>
                </c:pt>
                <c:pt idx="571">
                  <c:v>8.3323616914970022E-4</c:v>
                </c:pt>
                <c:pt idx="572">
                  <c:v>8.3099968239890563E-4</c:v>
                </c:pt>
                <c:pt idx="573">
                  <c:v>8.2882315227787392E-4</c:v>
                </c:pt>
                <c:pt idx="574">
                  <c:v>8.2670924206972105E-4</c:v>
                </c:pt>
                <c:pt idx="575">
                  <c:v>8.2466057661506197E-4</c:v>
                </c:pt>
                <c:pt idx="576">
                  <c:v>8.2267974017576236E-4</c:v>
                </c:pt>
                <c:pt idx="577">
                  <c:v>8.2076927433153877E-4</c:v>
                </c:pt>
                <c:pt idx="578">
                  <c:v>8.1893167591112466E-4</c:v>
                </c:pt>
                <c:pt idx="579">
                  <c:v>8.1716939495961468E-4</c:v>
                </c:pt>
                <c:pt idx="580">
                  <c:v>8.1548483274361506E-4</c:v>
                </c:pt>
                <c:pt idx="581">
                  <c:v>8.1388033979575155E-4</c:v>
                </c:pt>
                <c:pt idx="582">
                  <c:v>8.1235821400009488E-4</c:v>
                </c:pt>
                <c:pt idx="583">
                  <c:v>8.1092069871998706E-4</c:v>
                </c:pt>
                <c:pt idx="584">
                  <c:v>8.095699809697669E-4</c:v>
                </c:pt>
                <c:pt idx="585">
                  <c:v>8.083081896317685E-4</c:v>
                </c:pt>
                <c:pt idx="586">
                  <c:v>8.0713739372005394E-4</c:v>
                </c:pt>
                <c:pt idx="587">
                  <c:v>8.0605960069216108E-4</c:v>
                </c:pt>
                <c:pt idx="588">
                  <c:v>8.0507675481020214E-4</c:v>
                </c:pt>
                <c:pt idx="589">
                  <c:v>8.0419073555259896E-4</c:v>
                </c:pt>
                <c:pt idx="590">
                  <c:v>8.0340335607763022E-4</c:v>
                </c:pt>
                <c:pt idx="591">
                  <c:v>8.0271636173999546E-4</c:v>
                </c:pt>
                <c:pt idx="592">
                  <c:v>8.0213142866152477E-4</c:v>
                </c:pt>
                <c:pt idx="593">
                  <c:v>8.0165016235710237E-4</c:v>
                </c:pt>
                <c:pt idx="594">
                  <c:v>8.0127409641686802E-4</c:v>
                </c:pt>
                <c:pt idx="595">
                  <c:v>8.0100469124564418E-4</c:v>
                </c:pt>
                <c:pt idx="596">
                  <c:v>8.0084333286057556E-4</c:v>
                </c:pt>
                <c:pt idx="597">
                  <c:v>8.0079133174783474E-4</c:v>
                </c:pt>
                <c:pt idx="598">
                  <c:v>8.0084992177925066E-4</c:v>
                </c:pt>
                <c:pt idx="599">
                  <c:v>8.0102025918964246E-4</c:v>
                </c:pt>
                <c:pt idx="600">
                  <c:v>8.0130342161561E-4</c:v>
                </c:pt>
                <c:pt idx="601">
                  <c:v>8.0170040719643914E-4</c:v>
                </c:pt>
                <c:pt idx="602">
                  <c:v>8.0221213373779228E-4</c:v>
                </c:pt>
                <c:pt idx="603">
                  <c:v>8.0283943793873385E-4</c:v>
                </c:pt>
                <c:pt idx="604">
                  <c:v>8.0358307468262322E-4</c:v>
                </c:pt>
                <c:pt idx="605">
                  <c:v>8.0444371639237105E-4</c:v>
                </c:pt>
                <c:pt idx="606">
                  <c:v>8.0542195245045158E-4</c:v>
                </c:pt>
                <c:pt idx="607">
                  <c:v>8.0651828868404931E-4</c:v>
                </c:pt>
                <c:pt idx="608">
                  <c:v>8.077331469156444E-4</c:v>
                </c:pt>
                <c:pt idx="609">
                  <c:v>8.0906686457931536E-4</c:v>
                </c:pt>
                <c:pt idx="610">
                  <c:v>8.105196944029221E-4</c:v>
                </c:pt>
                <c:pt idx="611">
                  <c:v>8.1209180415634441E-4</c:v>
                </c:pt>
                <c:pt idx="612">
                  <c:v>8.137832764658835E-4</c:v>
                </c:pt>
                <c:pt idx="613">
                  <c:v>8.1559410869480966E-4</c:v>
                </c:pt>
                <c:pt idx="614">
                  <c:v>8.1752421289009284E-4</c:v>
                </c:pt>
                <c:pt idx="615">
                  <c:v>8.1957341579522766E-4</c:v>
                </c:pt>
                <c:pt idx="616">
                  <c:v>8.2174145892901043E-4</c:v>
                </c:pt>
                <c:pt idx="617">
                  <c:v>8.240279987301181E-4</c:v>
                </c:pt>
                <c:pt idx="618">
                  <c:v>8.2643260676722543E-4</c:v>
                </c:pt>
                <c:pt idx="619">
                  <c:v>8.2895477001439493E-4</c:v>
                </c:pt>
                <c:pt idx="620">
                  <c:v>8.3159389119139145E-4</c:v>
                </c:pt>
                <c:pt idx="621">
                  <c:v>8.3434928916853327E-4</c:v>
                </c:pt>
                <c:pt idx="622">
                  <c:v>8.3722019943561566E-4</c:v>
                </c:pt>
                <c:pt idx="623">
                  <c:v>8.4020577463444948E-4</c:v>
                </c:pt>
                <c:pt idx="624">
                  <c:v>8.4330508515440277E-4</c:v>
                </c:pt>
                <c:pt idx="625">
                  <c:v>8.4651711979042473E-4</c:v>
                </c:pt>
                <c:pt idx="626">
                  <c:v>8.4984078646283229E-4</c:v>
                </c:pt>
                <c:pt idx="627">
                  <c:v>8.5327491299820493E-4</c:v>
                </c:pt>
                <c:pt idx="628">
                  <c:v>8.5681824797062035E-4</c:v>
                </c:pt>
                <c:pt idx="629">
                  <c:v>8.6046946160244235E-4</c:v>
                </c:pt>
                <c:pt idx="630">
                  <c:v>8.6422714672381199E-4</c:v>
                </c:pt>
                <c:pt idx="631">
                  <c:v>8.6808981978997175E-4</c:v>
                </c:pt>
                <c:pt idx="632">
                  <c:v>8.7205592195544813E-4</c:v>
                </c:pt>
                <c:pt idx="633">
                  <c:v>8.7612382020416568E-4</c:v>
                </c:pt>
                <c:pt idx="634">
                  <c:v>8.8029180853443109E-4</c:v>
                </c:pt>
                <c:pt idx="635">
                  <c:v>8.8455810919773226E-4</c:v>
                </c:pt>
                <c:pt idx="636">
                  <c:v>8.8892087399025253E-4</c:v>
                </c:pt>
                <c:pt idx="637">
                  <c:v>8.933781855959465E-4</c:v>
                </c:pt>
                <c:pt idx="638">
                  <c:v>8.979280589799869E-4</c:v>
                </c:pt>
                <c:pt idx="639">
                  <c:v>9.0256844283136334E-4</c:v>
                </c:pt>
                <c:pt idx="640">
                  <c:v>9.0729722105337065E-4</c:v>
                </c:pt>
                <c:pt idx="641">
                  <c:v>9.1211221430067321E-4</c:v>
                </c:pt>
                <c:pt idx="642">
                  <c:v>9.1701118156164367E-4</c:v>
                </c:pt>
                <c:pt idx="643">
                  <c:v>9.2199182178455744E-4</c:v>
                </c:pt>
                <c:pt idx="644">
                  <c:v>9.2705177554629865E-4</c:v>
                </c:pt>
                <c:pt idx="645">
                  <c:v>9.321886267621034E-4</c:v>
                </c:pt>
                <c:pt idx="646">
                  <c:v>9.3739990443491303E-4</c:v>
                </c:pt>
                <c:pt idx="647">
                  <c:v>9.4268308444280609E-4</c:v>
                </c:pt>
                <c:pt idx="648">
                  <c:v>9.4803559136303727E-4</c:v>
                </c:pt>
                <c:pt idx="649">
                  <c:v>9.534548003311159E-4</c:v>
                </c:pt>
                <c:pt idx="650">
                  <c:v>9.5893803893335014E-4</c:v>
                </c:pt>
                <c:pt idx="651">
                  <c:v>9.6448258913128457E-4</c:v>
                </c:pt>
                <c:pt idx="652">
                  <c:v>9.7008568921641862E-4</c:v>
                </c:pt>
                <c:pt idx="653">
                  <c:v>9.7574453579354816E-4</c:v>
                </c:pt>
                <c:pt idx="654">
                  <c:v>9.8145628579112461E-4</c:v>
                </c:pt>
                <c:pt idx="655">
                  <c:v>9.8721805849691304E-4</c:v>
                </c:pt>
                <c:pt idx="656">
                  <c:v>9.9302693761729537E-4</c:v>
                </c:pt>
                <c:pt idx="657">
                  <c:v>9.9887997335854225E-4</c:v>
                </c:pt>
                <c:pt idx="658">
                  <c:v>1.0047741845282605E-3</c:v>
                </c:pt>
                <c:pt idx="659">
                  <c:v>1.0107065606554026E-3</c:v>
                </c:pt>
                <c:pt idx="660">
                  <c:v>1.0166740641270201E-3</c:v>
                </c:pt>
                <c:pt idx="661">
                  <c:v>1.022673632340072E-3</c:v>
                </c:pt>
                <c:pt idx="662">
                  <c:v>1.0287021798664957E-3</c:v>
                </c:pt>
                <c:pt idx="663">
                  <c:v>1.0347566006298381E-3</c:v>
                </c:pt>
                <c:pt idx="664">
                  <c:v>1.0408337700916542E-3</c:v>
                </c:pt>
                <c:pt idx="665">
                  <c:v>1.0469305474459319E-3</c:v>
                </c:pt>
                <c:pt idx="666">
                  <c:v>1.0530437778197641E-3</c:v>
                </c:pt>
                <c:pt idx="667">
                  <c:v>1.0591702944785456E-3</c:v>
                </c:pt>
                <c:pt idx="668">
                  <c:v>1.0653069210338933E-3</c:v>
                </c:pt>
                <c:pt idx="669">
                  <c:v>1.0714504736525621E-3</c:v>
                </c:pt>
                <c:pt idx="670">
                  <c:v>1.0775977632646321E-3</c:v>
                </c:pt>
                <c:pt idx="671">
                  <c:v>1.0837455977691678E-3</c:v>
                </c:pt>
                <c:pt idx="672">
                  <c:v>1.0898907842356567E-3</c:v>
                </c:pt>
                <c:pt idx="673">
                  <c:v>1.0960301310995117E-3</c:v>
                </c:pt>
                <c:pt idx="674">
                  <c:v>1.1021604503498941E-3</c:v>
                </c:pt>
                <c:pt idx="675">
                  <c:v>1.1082785597081887E-3</c:v>
                </c:pt>
                <c:pt idx="676">
                  <c:v>1.1143812847953991E-3</c:v>
                </c:pt>
                <c:pt idx="677">
                  <c:v>1.1204654612868683E-3</c:v>
                </c:pt>
                <c:pt idx="678">
                  <c:v>1.1265279370525807E-3</c:v>
                </c:pt>
                <c:pt idx="679">
                  <c:v>1.1325655742815063E-3</c:v>
                </c:pt>
                <c:pt idx="680">
                  <c:v>1.1385752515882517E-3</c:v>
                </c:pt>
                <c:pt idx="681">
                  <c:v>1.1445538661005665E-3</c:v>
                </c:pt>
                <c:pt idx="682">
                  <c:v>1.1504983355259857E-3</c:v>
                </c:pt>
                <c:pt idx="683">
                  <c:v>1.1564056001961837E-3</c:v>
                </c:pt>
                <c:pt idx="684">
                  <c:v>1.1622726250874085E-3</c:v>
                </c:pt>
                <c:pt idx="685">
                  <c:v>1.1680964018155723E-3</c:v>
                </c:pt>
                <c:pt idx="686">
                  <c:v>1.1738739506044979E-3</c:v>
                </c:pt>
                <c:pt idx="687">
                  <c:v>1.1796023222258663E-3</c:v>
                </c:pt>
                <c:pt idx="688">
                  <c:v>1.1852785999094287E-3</c:v>
                </c:pt>
                <c:pt idx="689">
                  <c:v>1.190899901222192E-3</c:v>
                </c:pt>
                <c:pt idx="690">
                  <c:v>1.1964633799150758E-3</c:v>
                </c:pt>
                <c:pt idx="691">
                  <c:v>1.2019662277358758E-3</c:v>
                </c:pt>
                <c:pt idx="692">
                  <c:v>1.207405676207107E-3</c:v>
                </c:pt>
                <c:pt idx="693">
                  <c:v>1.2127789983675593E-3</c:v>
                </c:pt>
                <c:pt idx="694">
                  <c:v>1.2180835104763186E-3</c:v>
                </c:pt>
                <c:pt idx="695">
                  <c:v>1.2233165736780739E-3</c:v>
                </c:pt>
                <c:pt idx="696">
                  <c:v>1.2284755956285533E-3</c:v>
                </c:pt>
                <c:pt idx="697">
                  <c:v>1.2335580320790049E-3</c:v>
                </c:pt>
                <c:pt idx="698">
                  <c:v>1.2385613884186111E-3</c:v>
                </c:pt>
                <c:pt idx="699">
                  <c:v>1.2434832211738686E-3</c:v>
                </c:pt>
                <c:pt idx="700">
                  <c:v>1.2483211394638911E-3</c:v>
                </c:pt>
                <c:pt idx="701">
                  <c:v>1.2530728064106995E-3</c:v>
                </c:pt>
                <c:pt idx="702">
                  <c:v>1.2577359405036249E-3</c:v>
                </c:pt>
                <c:pt idx="703">
                  <c:v>1.2623083169169102E-3</c:v>
                </c:pt>
                <c:pt idx="704">
                  <c:v>1.2667877687797136E-3</c:v>
                </c:pt>
                <c:pt idx="705">
                  <c:v>1.2711721883977487E-3</c:v>
                </c:pt>
                <c:pt idx="706">
                  <c:v>1.2754595284258149E-3</c:v>
                </c:pt>
                <c:pt idx="707">
                  <c:v>1.2796478029904789E-3</c:v>
                </c:pt>
                <c:pt idx="708">
                  <c:v>1.2837350887623875E-3</c:v>
                </c:pt>
                <c:pt idx="709">
                  <c:v>1.2877195259774373E-3</c:v>
                </c:pt>
                <c:pt idx="710">
                  <c:v>1.2915993194064224E-3</c:v>
                </c:pt>
                <c:pt idx="711">
                  <c:v>1.2953727392725129E-3</c:v>
                </c:pt>
                <c:pt idx="712">
                  <c:v>1.2990381221161607E-3</c:v>
                </c:pt>
                <c:pt idx="713">
                  <c:v>1.3025938716070345E-3</c:v>
                </c:pt>
                <c:pt idx="714">
                  <c:v>1.3060384593025541E-3</c:v>
                </c:pt>
                <c:pt idx="715">
                  <c:v>1.3093704253527509E-3</c:v>
                </c:pt>
                <c:pt idx="716">
                  <c:v>1.3125883791511247E-3</c:v>
                </c:pt>
                <c:pt idx="717">
                  <c:v>1.3156909999313237E-3</c:v>
                </c:pt>
                <c:pt idx="718">
                  <c:v>1.3186770373094184E-3</c:v>
                </c:pt>
                <c:pt idx="719">
                  <c:v>1.3215453117716327E-3</c:v>
                </c:pt>
                <c:pt idx="720">
                  <c:v>1.3242947151074459E-3</c:v>
                </c:pt>
                <c:pt idx="721">
                  <c:v>1.326924210788048E-3</c:v>
                </c:pt>
                <c:pt idx="722">
                  <c:v>1.3294328342900745E-3</c:v>
                </c:pt>
                <c:pt idx="723">
                  <c:v>1.3318196933647239E-3</c:v>
                </c:pt>
                <c:pt idx="724">
                  <c:v>1.3340839682523451E-3</c:v>
                </c:pt>
                <c:pt idx="725">
                  <c:v>1.3362249118425962E-3</c:v>
                </c:pt>
                <c:pt idx="726">
                  <c:v>1.3382418497803724E-3</c:v>
                </c:pt>
                <c:pt idx="727">
                  <c:v>1.3401341805177297E-3</c:v>
                </c:pt>
                <c:pt idx="728">
                  <c:v>1.3419013753120839E-3</c:v>
                </c:pt>
                <c:pt idx="729">
                  <c:v>1.3435429781709523E-3</c:v>
                </c:pt>
                <c:pt idx="730">
                  <c:v>1.3450586057436337E-3</c:v>
                </c:pt>
                <c:pt idx="731">
                  <c:v>1.3464479471602315E-3</c:v>
                </c:pt>
                <c:pt idx="732">
                  <c:v>1.3477107638183996E-3</c:v>
                </c:pt>
                <c:pt idx="733">
                  <c:v>1.3488468891183745E-3</c:v>
                </c:pt>
                <c:pt idx="734">
                  <c:v>1.3498562281467274E-3</c:v>
                </c:pt>
                <c:pt idx="735">
                  <c:v>1.3507387573094675E-3</c:v>
                </c:pt>
                <c:pt idx="736">
                  <c:v>1.3514945239150868E-3</c:v>
                </c:pt>
                <c:pt idx="737">
                  <c:v>1.3521236457081187E-3</c:v>
                </c:pt>
                <c:pt idx="738">
                  <c:v>1.3526263103539986E-3</c:v>
                </c:pt>
                <c:pt idx="739">
                  <c:v>1.3530027748758315E-3</c:v>
                </c:pt>
                <c:pt idx="740">
                  <c:v>1.3532533650439007E-3</c:v>
                </c:pt>
                <c:pt idx="741">
                  <c:v>1.3533784747186619E-3</c:v>
                </c:pt>
                <c:pt idx="742">
                  <c:v>1.3533785651480335E-3</c:v>
                </c:pt>
                <c:pt idx="743">
                  <c:v>1.3532541642198937E-3</c:v>
                </c:pt>
                <c:pt idx="744">
                  <c:v>1.353005865670604E-3</c:v>
                </c:pt>
                <c:pt idx="745">
                  <c:v>1.3526343282505092E-3</c:v>
                </c:pt>
                <c:pt idx="746">
                  <c:v>1.3521402748473898E-3</c:v>
                </c:pt>
                <c:pt idx="747">
                  <c:v>1.3515244915687679E-3</c:v>
                </c:pt>
                <c:pt idx="748">
                  <c:v>1.3507878267841977E-3</c:v>
                </c:pt>
                <c:pt idx="749">
                  <c:v>1.3499311901284377E-3</c:v>
                </c:pt>
                <c:pt idx="750">
                  <c:v>1.3489555514666735E-3</c:v>
                </c:pt>
                <c:pt idx="751">
                  <c:v>1.3478619398228145E-3</c:v>
                </c:pt>
                <c:pt idx="752">
                  <c:v>1.3466514422720418E-3</c:v>
                </c:pt>
                <c:pt idx="753">
                  <c:v>1.3453252027986508E-3</c:v>
                </c:pt>
                <c:pt idx="754">
                  <c:v>1.3438844211204489E-3</c:v>
                </c:pt>
                <c:pt idx="755">
                  <c:v>1.3423303514807955E-3</c:v>
                </c:pt>
                <c:pt idx="756">
                  <c:v>1.3406643014095641E-3</c:v>
                </c:pt>
                <c:pt idx="757">
                  <c:v>1.3388876304541689E-3</c:v>
                </c:pt>
                <c:pt idx="758">
                  <c:v>1.3370017488819599E-3</c:v>
                </c:pt>
                <c:pt idx="759">
                  <c:v>1.3350081163551687E-3</c:v>
                </c:pt>
                <c:pt idx="760">
                  <c:v>1.3329082405797515E-3</c:v>
                </c:pt>
                <c:pt idx="761">
                  <c:v>1.3307036759293055E-3</c:v>
                </c:pt>
                <c:pt idx="762">
                  <c:v>1.3283960220454791E-3</c:v>
                </c:pt>
                <c:pt idx="763">
                  <c:v>1.325986922416041E-3</c:v>
                </c:pt>
                <c:pt idx="764">
                  <c:v>1.3234780629320531E-3</c:v>
                </c:pt>
                <c:pt idx="765">
                  <c:v>1.3208711704253567E-3</c:v>
                </c:pt>
                <c:pt idx="766">
                  <c:v>1.3181680111878067E-3</c:v>
                </c:pt>
                <c:pt idx="767">
                  <c:v>1.3153703894734788E-3</c:v>
                </c:pt>
                <c:pt idx="768">
                  <c:v>1.3124801459853072E-3</c:v>
                </c:pt>
                <c:pt idx="769">
                  <c:v>1.3094991563474012E-3</c:v>
                </c:pt>
                <c:pt idx="770">
                  <c:v>1.3064293295644699E-3</c:v>
                </c:pt>
                <c:pt idx="771">
                  <c:v>1.3032726064696231E-3</c:v>
                </c:pt>
                <c:pt idx="772">
                  <c:v>1.3000309581619727E-3</c:v>
                </c:pt>
                <c:pt idx="773">
                  <c:v>1.2967063844353361E-3</c:v>
                </c:pt>
                <c:pt idx="774">
                  <c:v>1.2933009121994339E-3</c:v>
                </c:pt>
                <c:pt idx="775">
                  <c:v>1.2898165938948641E-3</c:v>
                </c:pt>
                <c:pt idx="776">
                  <c:v>1.2862555059032265E-3</c:v>
                </c:pt>
                <c:pt idx="777">
                  <c:v>1.2826197469537628E-3</c:v>
                </c:pt>
                <c:pt idx="778">
                  <c:v>1.2789114365277785E-3</c:v>
                </c:pt>
                <c:pt idx="779">
                  <c:v>1.2751327132621939E-3</c:v>
                </c:pt>
                <c:pt idx="780">
                  <c:v>1.2712857333535483E-3</c:v>
                </c:pt>
                <c:pt idx="781">
                  <c:v>1.2673726689637105E-3</c:v>
                </c:pt>
                <c:pt idx="782">
                  <c:v>1.2633957066286393E-3</c:v>
                </c:pt>
                <c:pt idx="783">
                  <c:v>1.2593570456714415E-3</c:v>
                </c:pt>
                <c:pt idx="784">
                  <c:v>1.2552588966209637E-3</c:v>
                </c:pt>
                <c:pt idx="785">
                  <c:v>1.2511034796372066E-3</c:v>
                </c:pt>
                <c:pt idx="786">
                  <c:v>1.2468930229447724E-3</c:v>
                </c:pt>
                <c:pt idx="787">
                  <c:v>1.2426297612755724E-3</c:v>
                </c:pt>
                <c:pt idx="788">
                  <c:v>1.2383159343219551E-3</c:v>
                </c:pt>
                <c:pt idx="789">
                  <c:v>1.2339537852014669E-3</c:v>
                </c:pt>
                <c:pt idx="790">
                  <c:v>1.2295455589344225E-3</c:v>
                </c:pt>
                <c:pt idx="791">
                  <c:v>1.2250935009353362E-3</c:v>
                </c:pt>
                <c:pt idx="792">
                  <c:v>1.2205998555194449E-3</c:v>
                </c:pt>
                <c:pt idx="793">
                  <c:v>1.2160668644253109E-3</c:v>
                </c:pt>
                <c:pt idx="794">
                  <c:v>1.2114967653546437E-3</c:v>
                </c:pt>
                <c:pt idx="795">
                  <c:v>1.2068917905303836E-3</c:v>
                </c:pt>
                <c:pt idx="796">
                  <c:v>1.2022541652740029E-3</c:v>
                </c:pt>
                <c:pt idx="797">
                  <c:v>1.1975861066030849E-3</c:v>
                </c:pt>
                <c:pt idx="798">
                  <c:v>1.1928898218501649E-3</c:v>
                </c:pt>
                <c:pt idx="799">
                  <c:v>1.1881675073036877E-3</c:v>
                </c:pt>
                <c:pt idx="800">
                  <c:v>1.183421346872086E-3</c:v>
                </c:pt>
                <c:pt idx="801">
                  <c:v>1.1786535107718309E-3</c:v>
                </c:pt>
                <c:pt idx="802">
                  <c:v>1.1738661542402625E-3</c:v>
                </c:pt>
                <c:pt idx="803">
                  <c:v>1.1690614162741492E-3</c:v>
                </c:pt>
                <c:pt idx="804">
                  <c:v>1.164241418394658E-3</c:v>
                </c:pt>
                <c:pt idx="805">
                  <c:v>1.1594082634395265E-3</c:v>
                </c:pt>
                <c:pt idx="806">
                  <c:v>1.1545640343832418E-3</c:v>
                </c:pt>
                <c:pt idx="807">
                  <c:v>1.149710793185826E-3</c:v>
                </c:pt>
                <c:pt idx="808">
                  <c:v>1.1448505796710095E-3</c:v>
                </c:pt>
                <c:pt idx="809">
                  <c:v>1.1399854104343053E-3</c:v>
                </c:pt>
                <c:pt idx="810">
                  <c:v>1.1351172777817533E-3</c:v>
                </c:pt>
                <c:pt idx="811">
                  <c:v>1.130248148699717E-3</c:v>
                </c:pt>
                <c:pt idx="812">
                  <c:v>1.125379963856451E-3</c:v>
                </c:pt>
                <c:pt idx="813">
                  <c:v>1.1205146366358399E-3</c:v>
                </c:pt>
                <c:pt idx="814">
                  <c:v>1.1156540522038081E-3</c:v>
                </c:pt>
                <c:pt idx="815">
                  <c:v>1.1108000666078402E-3</c:v>
                </c:pt>
                <c:pt idx="816">
                  <c:v>1.1059545059100429E-3</c:v>
                </c:pt>
                <c:pt idx="817">
                  <c:v>1.1011191653540781E-3</c:v>
                </c:pt>
                <c:pt idx="818">
                  <c:v>1.0962958085663221E-3</c:v>
                </c:pt>
                <c:pt idx="819">
                  <c:v>1.0914861667915574E-3</c:v>
                </c:pt>
                <c:pt idx="820">
                  <c:v>1.086691938163468E-3</c:v>
                </c:pt>
                <c:pt idx="821">
                  <c:v>1.081914787010163E-3</c:v>
                </c:pt>
                <c:pt idx="822">
                  <c:v>1.077156343194916E-3</c:v>
                </c:pt>
                <c:pt idx="823">
                  <c:v>1.0724182014923281E-3</c:v>
                </c:pt>
                <c:pt idx="824">
                  <c:v>1.0677019209999845E-3</c:v>
                </c:pt>
                <c:pt idx="825">
                  <c:v>1.0630090245857683E-3</c:v>
                </c:pt>
                <c:pt idx="826">
                  <c:v>1.0583409983708329E-3</c:v>
                </c:pt>
                <c:pt idx="827">
                  <c:v>1.0536992912483158E-3</c:v>
                </c:pt>
                <c:pt idx="828">
                  <c:v>1.0490853144377531E-3</c:v>
                </c:pt>
                <c:pt idx="829">
                  <c:v>1.0445004410751647E-3</c:v>
                </c:pt>
                <c:pt idx="830">
                  <c:v>1.0399460058387864E-3</c:v>
                </c:pt>
                <c:pt idx="831">
                  <c:v>1.0354233046102525E-3</c:v>
                </c:pt>
                <c:pt idx="832">
                  <c:v>1.0309335941712024E-3</c:v>
                </c:pt>
                <c:pt idx="833">
                  <c:v>1.0264780919350838E-3</c:v>
                </c:pt>
                <c:pt idx="834">
                  <c:v>1.0220579757139589E-3</c:v>
                </c:pt>
                <c:pt idx="835">
                  <c:v>1.0176743835201018E-3</c:v>
                </c:pt>
                <c:pt idx="836">
                  <c:v>1.0133284134021595E-3</c:v>
                </c:pt>
                <c:pt idx="837">
                  <c:v>1.0090211233155057E-3</c:v>
                </c:pt>
                <c:pt idx="838">
                  <c:v>1.0047535310265586E-3</c:v>
                </c:pt>
                <c:pt idx="839">
                  <c:v>1.0005266140506971E-3</c:v>
                </c:pt>
                <c:pt idx="840">
                  <c:v>9.9634130962335797E-4</c:v>
                </c:pt>
                <c:pt idx="841">
                  <c:v>9.9219851470396772E-4</c:v>
                </c:pt>
                <c:pt idx="842">
                  <c:v>9.8809908601226923E-4</c:v>
                </c:pt>
                <c:pt idx="843">
                  <c:v>9.8404384009657432E-4</c:v>
                </c:pt>
                <c:pt idx="844">
                  <c:v>9.8003355343348583E-4</c:v>
                </c:pt>
                <c:pt idx="845">
                  <c:v>9.7606896255857643E-4</c:v>
                </c:pt>
                <c:pt idx="846">
                  <c:v>9.7215076422750145E-4</c:v>
                </c:pt>
                <c:pt idx="847">
                  <c:v>9.6827961560700651E-4</c:v>
                </c:pt>
                <c:pt idx="848">
                  <c:v>9.644561344952083E-4</c:v>
                </c:pt>
                <c:pt idx="849">
                  <c:v>9.6068089957066947E-4</c:v>
                </c:pt>
                <c:pt idx="850">
                  <c:v>9.5695445066949769E-4</c:v>
                </c:pt>
                <c:pt idx="851">
                  <c:v>9.5327728908996723E-4</c:v>
                </c:pt>
                <c:pt idx="852">
                  <c:v>9.4964987792396963E-4</c:v>
                </c:pt>
                <c:pt idx="853">
                  <c:v>9.4607264241455889E-4</c:v>
                </c:pt>
                <c:pt idx="854">
                  <c:v>9.4254597033901078E-4</c:v>
                </c:pt>
                <c:pt idx="855">
                  <c:v>9.3907021241659925E-4</c:v>
                </c:pt>
                <c:pt idx="856">
                  <c:v>9.3564568274042228E-4</c:v>
                </c:pt>
                <c:pt idx="857">
                  <c:v>9.322726592325191E-4</c:v>
                </c:pt>
                <c:pt idx="858">
                  <c:v>9.2895138412152746E-4</c:v>
                </c:pt>
                <c:pt idx="859">
                  <c:v>9.2568206444213212E-4</c:v>
                </c:pt>
                <c:pt idx="860">
                  <c:v>9.2246487255549965E-4</c:v>
                </c:pt>
                <c:pt idx="861">
                  <c:v>9.1929994668995705E-4</c:v>
                </c:pt>
                <c:pt idx="862">
                  <c:v>9.161873915010725E-4</c:v>
                </c:pt>
                <c:pt idx="863">
                  <c:v>9.1312727865034684E-4</c:v>
                </c:pt>
                <c:pt idx="864">
                  <c:v>9.1011964740173176E-4</c:v>
                </c:pt>
                <c:pt idx="865">
                  <c:v>9.0716450523508046E-4</c:v>
                </c:pt>
                <c:pt idx="866">
                  <c:v>9.0426182847578576E-4</c:v>
                </c:pt>
                <c:pt idx="867">
                  <c:v>9.0141156293970306E-4</c:v>
                </c:pt>
                <c:pt idx="868">
                  <c:v>8.9861362459255057E-4</c:v>
                </c:pt>
                <c:pt idx="869">
                  <c:v>8.9586790022292285E-4</c:v>
                </c:pt>
                <c:pt idx="870">
                  <c:v>8.9317424812811674E-4</c:v>
                </c:pt>
                <c:pt idx="871">
                  <c:v>8.9053249881185345E-4</c:v>
                </c:pt>
                <c:pt idx="872">
                  <c:v>8.8794245569308664E-4</c:v>
                </c:pt>
                <c:pt idx="873">
                  <c:v>8.854038958250476E-4</c:v>
                </c:pt>
                <c:pt idx="874">
                  <c:v>8.8291657062366917E-4</c:v>
                </c:pt>
                <c:pt idx="875">
                  <c:v>8.8048020660453155E-4</c:v>
                </c:pt>
                <c:pt idx="876">
                  <c:v>8.7809450612749348E-4</c:v>
                </c:pt>
                <c:pt idx="877">
                  <c:v>8.7575914814817855E-4</c:v>
                </c:pt>
                <c:pt idx="878">
                  <c:v>8.7347378897544795E-4</c:v>
                </c:pt>
                <c:pt idx="879">
                  <c:v>8.7123806303405365E-4</c:v>
                </c:pt>
                <c:pt idx="880">
                  <c:v>8.690515836316335E-4</c:v>
                </c:pt>
                <c:pt idx="881">
                  <c:v>8.6691394372922852E-4</c:v>
                </c:pt>
                <c:pt idx="882">
                  <c:v>8.6482471671450712E-4</c:v>
                </c:pt>
                <c:pt idx="883">
                  <c:v>8.6278345717690646E-4</c:v>
                </c:pt>
                <c:pt idx="884">
                  <c:v>8.6078970168385483E-4</c:v>
                </c:pt>
                <c:pt idx="885">
                  <c:v>8.5884296955735526E-4</c:v>
                </c:pt>
                <c:pt idx="886">
                  <c:v>8.5694276365009354E-4</c:v>
                </c:pt>
                <c:pt idx="887">
                  <c:v>8.5508857112032719E-4</c:v>
                </c:pt>
                <c:pt idx="888">
                  <c:v>8.5327986420483364E-4</c:v>
                </c:pt>
                <c:pt idx="889">
                  <c:v>8.5151610098913044E-4</c:v>
                </c:pt>
                <c:pt idx="890">
                  <c:v>8.4979672617427533E-4</c:v>
                </c:pt>
                <c:pt idx="891">
                  <c:v>8.4812117183952044E-4</c:v>
                </c:pt>
                <c:pt idx="892">
                  <c:v>8.4648885820014165E-4</c:v>
                </c:pt>
                <c:pt idx="893">
                  <c:v>8.4489919435973087E-4</c:v>
                </c:pt>
                <c:pt idx="894">
                  <c:v>8.4335157905633023E-4</c:v>
                </c:pt>
                <c:pt idx="895">
                  <c:v>8.4184540140171029E-4</c:v>
                </c:pt>
                <c:pt idx="896">
                  <c:v>8.4038004161320729E-4</c:v>
                </c:pt>
                <c:pt idx="897">
                  <c:v>8.3895487173748118E-4</c:v>
                </c:pt>
                <c:pt idx="898">
                  <c:v>8.3756925636559458E-4</c:v>
                </c:pt>
                <c:pt idx="899">
                  <c:v>8.3622255333885539E-4</c:v>
                </c:pt>
                <c:pt idx="900">
                  <c:v>8.3491411444485721E-4</c:v>
                </c:pt>
                <c:pt idx="901">
                  <c:v>8.3364328610317816E-4</c:v>
                </c:pt>
                <c:pt idx="902">
                  <c:v>8.3240941004020567E-4</c:v>
                </c:pt>
                <c:pt idx="903">
                  <c:v>8.3121182395263593E-4</c:v>
                </c:pt>
                <c:pt idx="904">
                  <c:v>8.3004986215910357E-4</c:v>
                </c:pt>
                <c:pt idx="905">
                  <c:v>8.2892285623956249E-4</c:v>
                </c:pt>
                <c:pt idx="906">
                  <c:v>8.2783013566190813E-4</c:v>
                </c:pt>
                <c:pt idx="907">
                  <c:v>8.2677102839548444E-4</c:v>
                </c:pt>
                <c:pt idx="908">
                  <c:v>8.2574486151105564E-4</c:v>
                </c:pt>
                <c:pt idx="909">
                  <c:v>8.2475096176689059E-4</c:v>
                </c:pt>
                <c:pt idx="910">
                  <c:v>8.2378865618058707E-4</c:v>
                </c:pt>
                <c:pt idx="911">
                  <c:v>8.228572725863545E-4</c:v>
                </c:pt>
                <c:pt idx="912">
                  <c:v>8.219561401774032E-4</c:v>
                </c:pt>
                <c:pt idx="913">
                  <c:v>8.2108459003319822E-4</c:v>
                </c:pt>
                <c:pt idx="914">
                  <c:v>8.2024195563130779E-4</c:v>
                </c:pt>
                <c:pt idx="915">
                  <c:v>8.1942757334360812E-4</c:v>
                </c:pt>
                <c:pt idx="916">
                  <c:v>8.186407829166519E-4</c:v>
                </c:pt>
                <c:pt idx="917">
                  <c:v>8.1788092793597719E-4</c:v>
                </c:pt>
                <c:pt idx="918">
                  <c:v>8.1714735627423987E-4</c:v>
                </c:pt>
                <c:pt idx="919">
                  <c:v>8.1643942052298565E-4</c:v>
                </c:pt>
                <c:pt idx="920">
                  <c:v>8.1575647840795588E-4</c:v>
                </c:pt>
                <c:pt idx="921">
                  <c:v>8.1509789318784842E-4</c:v>
                </c:pt>
                <c:pt idx="922">
                  <c:v>8.1446303403641873E-4</c:v>
                </c:pt>
                <c:pt idx="923">
                  <c:v>8.1385127640791173E-4</c:v>
                </c:pt>
                <c:pt idx="924">
                  <c:v>8.1326200238576426E-4</c:v>
                </c:pt>
                <c:pt idx="925">
                  <c:v>8.1269460101458042E-4</c:v>
                </c:pt>
                <c:pt idx="926">
                  <c:v>8.1214846861539524E-4</c:v>
                </c:pt>
                <c:pt idx="927">
                  <c:v>8.1162300908425703E-4</c:v>
                </c:pt>
                <c:pt idx="928">
                  <c:v>8.1111763417418385E-4</c:v>
                </c:pt>
                <c:pt idx="929">
                  <c:v>8.1063176376057347E-4</c:v>
                </c:pt>
                <c:pt idx="930">
                  <c:v>8.1016482609015542E-4</c:v>
                </c:pt>
                <c:pt idx="931">
                  <c:v>8.0971625801362526E-4</c:v>
                </c:pt>
                <c:pt idx="932">
                  <c:v>8.0928550520206115E-4</c:v>
                </c:pt>
                <c:pt idx="933">
                  <c:v>8.0887202234731321E-4</c:v>
                </c:pt>
                <c:pt idx="934">
                  <c:v>8.084752733465301E-4</c:v>
                </c:pt>
                <c:pt idx="935">
                  <c:v>8.0809473147099237E-4</c:v>
                </c:pt>
                <c:pt idx="936">
                  <c:v>8.077298795195121E-4</c:v>
                </c:pt>
                <c:pt idx="937">
                  <c:v>8.0738020995659281E-4</c:v>
                </c:pt>
                <c:pt idx="938">
                  <c:v>8.0704522503558418E-4</c:v>
                </c:pt>
                <c:pt idx="939">
                  <c:v>8.0672443690715508E-4</c:v>
                </c:pt>
                <c:pt idx="940">
                  <c:v>8.0641736771329495E-4</c:v>
                </c:pt>
                <c:pt idx="941">
                  <c:v>8.0612354966717067E-4</c:v>
                </c:pt>
                <c:pt idx="942">
                  <c:v>8.0584252511916536E-4</c:v>
                </c:pt>
                <c:pt idx="943">
                  <c:v>8.0557384660937805E-4</c:v>
                </c:pt>
                <c:pt idx="944">
                  <c:v>8.053170769069713E-4</c:v>
                </c:pt>
                <c:pt idx="945">
                  <c:v>8.050717890366794E-4</c:v>
                </c:pt>
                <c:pt idx="946">
                  <c:v>8.0483756629285818E-4</c:v>
                </c:pt>
                <c:pt idx="947">
                  <c:v>8.0461400224146541E-4</c:v>
                </c:pt>
                <c:pt idx="948">
                  <c:v>8.0440070071031435E-4</c:v>
                </c:pt>
                <c:pt idx="949">
                  <c:v>8.0419727576805421E-4</c:v>
                </c:pt>
                <c:pt idx="950">
                  <c:v>8.0400335169225027E-4</c:v>
                </c:pt>
                <c:pt idx="951">
                  <c:v>8.0381856292697531E-4</c:v>
                </c:pt>
                <c:pt idx="952">
                  <c:v>8.0364255403037694E-4</c:v>
                </c:pt>
                <c:pt idx="953">
                  <c:v>8.0347497961260413E-4</c:v>
                </c:pt>
                <c:pt idx="954">
                  <c:v>8.0331550426457343E-4</c:v>
                </c:pt>
                <c:pt idx="955">
                  <c:v>8.0316380247800741E-4</c:v>
                </c:pt>
                <c:pt idx="956">
                  <c:v>8.0301955855719028E-4</c:v>
                </c:pt>
                <c:pt idx="957">
                  <c:v>8.0288246652291837E-4</c:v>
                </c:pt>
                <c:pt idx="958">
                  <c:v>8.0275223000909521E-4</c:v>
                </c:pt>
                <c:pt idx="959">
                  <c:v>8.0262856215244027E-4</c:v>
                </c:pt>
                <c:pt idx="960">
                  <c:v>8.0251118547578566E-4</c:v>
                </c:pt>
                <c:pt idx="961">
                  <c:v>8.0239983176543157E-4</c:v>
                </c:pt>
                <c:pt idx="962">
                  <c:v>8.0229424194302773E-4</c:v>
                </c:pt>
                <c:pt idx="963">
                  <c:v>8.0219416593246958E-4</c:v>
                </c:pt>
                <c:pt idx="964">
                  <c:v>8.0209936252227437E-4</c:v>
                </c:pt>
                <c:pt idx="965">
                  <c:v>8.0200959922391063E-4</c:v>
                </c:pt>
                <c:pt idx="966">
                  <c:v>8.0192465212656767E-4</c:v>
                </c:pt>
                <c:pt idx="967">
                  <c:v>8.0184430574881148E-4</c:v>
                </c:pt>
                <c:pt idx="968">
                  <c:v>8.0176835288763742E-4</c:v>
                </c:pt>
                <c:pt idx="969">
                  <c:v>8.016965944653377E-4</c:v>
                </c:pt>
                <c:pt idx="970">
                  <c:v>8.0162883937468724E-4</c:v>
                </c:pt>
                <c:pt idx="971">
                  <c:v>8.0156490432287358E-4</c:v>
                </c:pt>
                <c:pt idx="972">
                  <c:v>8.0150461367464591E-4</c:v>
                </c:pt>
                <c:pt idx="973">
                  <c:v>8.0144779929512439E-4</c:v>
                </c:pt>
                <c:pt idx="974">
                  <c:v>8.0139430039270179E-4</c:v>
                </c:pt>
                <c:pt idx="975">
                  <c:v>8.0134396336247295E-4</c:v>
                </c:pt>
                <c:pt idx="976">
                  <c:v>8.0129664163062413E-4</c:v>
                </c:pt>
                <c:pt idx="977">
                  <c:v>8.0125219550020047E-4</c:v>
                </c:pt>
                <c:pt idx="978">
                  <c:v>8.0121049199864431E-4</c:v>
                </c:pt>
                <c:pt idx="979">
                  <c:v>8.0117140472751468E-4</c:v>
                </c:pt>
                <c:pt idx="980">
                  <c:v>8.0113481371478447E-4</c:v>
                </c:pt>
                <c:pt idx="981">
                  <c:v>8.0110060527006531E-4</c:v>
                </c:pt>
                <c:pt idx="982">
                  <c:v>8.0106867184315646E-4</c:v>
                </c:pt>
                <c:pt idx="983">
                  <c:v>8.0103891188626464E-4</c:v>
                </c:pt>
                <c:pt idx="984">
                  <c:v>8.0101122972021748E-4</c:v>
                </c:pt>
                <c:pt idx="985">
                  <c:v>8.0098553540503567E-4</c:v>
                </c:pt>
                <c:pt idx="986">
                  <c:v>8.0096174461514145E-4</c:v>
                </c:pt>
                <c:pt idx="987">
                  <c:v>8.0093977851955001E-4</c:v>
                </c:pt>
                <c:pt idx="988">
                  <c:v>8.0091956366729348E-4</c:v>
                </c:pt>
                <c:pt idx="989">
                  <c:v>8.0090103187837713E-4</c:v>
                </c:pt>
                <c:pt idx="990">
                  <c:v>8.0088412014052272E-4</c:v>
                </c:pt>
                <c:pt idx="991">
                  <c:v>8.008687705119426E-4</c:v>
                </c:pt>
                <c:pt idx="992">
                  <c:v>8.0085493003037578E-4</c:v>
                </c:pt>
                <c:pt idx="993">
                  <c:v>8.0084255062859205E-4</c:v>
                </c:pt>
                <c:pt idx="994">
                  <c:v>8.0083158905658043E-4</c:v>
                </c:pt>
                <c:pt idx="995">
                  <c:v>8.0082200681059546E-4</c:v>
                </c:pt>
                <c:pt idx="996">
                  <c:v>8.0081377006920886E-4</c:v>
                </c:pt>
                <c:pt idx="997">
                  <c:v>8.0080684963654714E-4</c:v>
                </c:pt>
                <c:pt idx="998">
                  <c:v>8.0080122089282483E-4</c:v>
                </c:pt>
                <c:pt idx="999">
                  <c:v>8.0079686375228508E-4</c:v>
                </c:pt>
                <c:pt idx="1000">
                  <c:v>8.0079376262867825E-4</c:v>
                </c:pt>
              </c:numCache>
            </c:numRef>
          </c:yVal>
          <c:smooth val="1"/>
        </c:ser>
        <c:axId val="147958400"/>
        <c:axId val="148010880"/>
      </c:scatterChart>
      <c:valAx>
        <c:axId val="147958400"/>
        <c:scaling>
          <c:orientation val="minMax"/>
          <c:max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x(nm)</a:t>
                </a:r>
                <a:endParaRPr lang="ko-KR" altLang="ko-KR" sz="1800" b="1" i="0" baseline="0"/>
              </a:p>
            </c:rich>
          </c:tx>
          <c:layout/>
        </c:title>
        <c:numFmt formatCode="General" sourceLinked="1"/>
        <c:majorTickMark val="none"/>
        <c:tickLblPos val="nextTo"/>
        <c:crossAx val="148010880"/>
        <c:crosses val="autoZero"/>
        <c:crossBetween val="midCat"/>
      </c:valAx>
      <c:valAx>
        <c:axId val="148010880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800" b="1" i="0" baseline="0"/>
                  <a:t>Energy(eV)</a:t>
                </a:r>
                <a:endParaRPr lang="ko-KR" altLang="ko-KR" sz="1800" b="1" i="0" baseline="0"/>
              </a:p>
            </c:rich>
          </c:tx>
          <c:layout/>
        </c:title>
        <c:numFmt formatCode="0.00E+00" sourceLinked="1"/>
        <c:majorTickMark val="none"/>
        <c:tickLblPos val="nextTo"/>
        <c:crossAx val="14795840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7A1B-EF73-454E-8AA9-F09ADE3B555A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57FBD-AC85-4560-B0CC-954FB94BD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57FBD-AC85-4560-B0CC-954FB94BDB77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57FBD-AC85-4560-B0CC-954FB94BDB77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7EF1-F980-46E8-B5EF-F6A423B4FBB9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E37F-C87C-4CCC-BE22-994835DDD6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소재수치해석 </a:t>
            </a:r>
            <a:r>
              <a:rPr lang="en-US" altLang="ko-KR" dirty="0" smtClean="0"/>
              <a:t>FINAL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20120098 </a:t>
            </a:r>
            <a:r>
              <a:rPr lang="ko-KR" altLang="en-US" dirty="0" err="1" smtClean="0">
                <a:solidFill>
                  <a:schemeClr val="tx1"/>
                </a:solidFill>
              </a:rPr>
              <a:t>윤다섭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Time dependence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Temperature dependence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주어진 </a:t>
            </a:r>
            <a:r>
              <a:rPr lang="en-US" altLang="ko-KR" dirty="0" smtClean="0"/>
              <a:t>parameter</a:t>
            </a:r>
            <a:r>
              <a:rPr lang="ko-KR" altLang="en-US" dirty="0" smtClean="0"/>
              <a:t>들로 </a:t>
            </a:r>
            <a:r>
              <a:rPr lang="en-US" altLang="ko-KR" dirty="0" smtClean="0"/>
              <a:t>simulation</a:t>
            </a:r>
            <a:r>
              <a:rPr lang="ko-KR" altLang="en-US" dirty="0" smtClean="0"/>
              <a:t>을 </a:t>
            </a:r>
            <a:r>
              <a:rPr lang="ko-KR" altLang="en-US" dirty="0" smtClean="0"/>
              <a:t>통해  </a:t>
            </a:r>
            <a:r>
              <a:rPr lang="en-US" altLang="ko-KR" dirty="0" smtClean="0"/>
              <a:t>Fe-C-Si</a:t>
            </a:r>
            <a:r>
              <a:rPr lang="ko-KR" altLang="en-US" dirty="0" smtClean="0"/>
              <a:t>의 확산실험과 유사한 결과를 얻음</a:t>
            </a:r>
            <a:endParaRPr lang="en-US" altLang="ko-KR" dirty="0" smtClean="0"/>
          </a:p>
          <a:p>
            <a:r>
              <a:rPr lang="en-US" altLang="ko-KR" dirty="0" smtClean="0"/>
              <a:t>Diffusion</a:t>
            </a:r>
            <a:r>
              <a:rPr lang="ko-KR" altLang="en-US" dirty="0" smtClean="0"/>
              <a:t>은 단순히 농도차에 의한 것이 아닌 </a:t>
            </a:r>
            <a:r>
              <a:rPr lang="en-US" altLang="ko-KR" dirty="0" smtClean="0"/>
              <a:t>chemical potential </a:t>
            </a:r>
            <a:r>
              <a:rPr lang="ko-KR" altLang="en-US" dirty="0" smtClean="0"/>
              <a:t>차에 의한 것임을 확인</a:t>
            </a:r>
            <a:endParaRPr lang="en-US" altLang="ko-KR" dirty="0" smtClean="0"/>
          </a:p>
          <a:p>
            <a:r>
              <a:rPr lang="en-US" altLang="ko-KR" dirty="0" smtClean="0"/>
              <a:t>C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Si</a:t>
            </a:r>
            <a:r>
              <a:rPr lang="ko-KR" altLang="en-US" dirty="0" smtClean="0"/>
              <a:t>의 확산 상태 차이를 통해</a:t>
            </a:r>
            <a:r>
              <a:rPr lang="en-US" altLang="ko-KR" dirty="0" err="1" smtClean="0"/>
              <a:t>s</a:t>
            </a:r>
            <a:r>
              <a:rPr lang="en-US" altLang="ko-KR" dirty="0" err="1" smtClean="0"/>
              <a:t>ubstitutional</a:t>
            </a:r>
            <a:r>
              <a:rPr lang="en-US" altLang="ko-KR" dirty="0" smtClean="0"/>
              <a:t> diffusion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interstitial diffusion</a:t>
            </a:r>
            <a:r>
              <a:rPr lang="ko-KR" altLang="en-US" dirty="0" smtClean="0"/>
              <a:t>의 확산속도 차이를 확인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자유과제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30003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en-US" altLang="ko-KR" sz="5400" dirty="0" smtClean="0"/>
              <a:t>Time independent </a:t>
            </a:r>
            <a:r>
              <a:rPr lang="en-US" altLang="ko-KR" sz="5400" dirty="0" smtClean="0"/>
              <a:t>perturbation</a:t>
            </a:r>
            <a:r>
              <a:rPr lang="ko-KR" altLang="en-US" sz="5400" dirty="0" smtClean="0"/>
              <a:t> </a:t>
            </a:r>
            <a:endParaRPr lang="en-US" altLang="ko-KR" sz="5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Time independent perturbation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750" r="51994" b="46001"/>
          <a:stretch>
            <a:fillRect/>
          </a:stretch>
        </p:blipFill>
        <p:spPr bwMode="auto">
          <a:xfrm>
            <a:off x="798508" y="1714488"/>
            <a:ext cx="24511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2437" t="6750" b="46001"/>
          <a:stretch>
            <a:fillRect/>
          </a:stretch>
        </p:blipFill>
        <p:spPr bwMode="auto">
          <a:xfrm>
            <a:off x="3857620" y="1714488"/>
            <a:ext cx="24304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아래쪽 화살표 5"/>
          <p:cNvSpPr/>
          <p:nvPr/>
        </p:nvSpPr>
        <p:spPr>
          <a:xfrm rot="16200000">
            <a:off x="3011482" y="2020876"/>
            <a:ext cx="1116013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47693"/>
          <a:stretch>
            <a:fillRect/>
          </a:stretch>
        </p:blipFill>
        <p:spPr bwMode="auto">
          <a:xfrm>
            <a:off x="785786" y="3143248"/>
            <a:ext cx="1908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57242"/>
          <a:stretch>
            <a:fillRect/>
          </a:stretch>
        </p:blipFill>
        <p:spPr bwMode="auto">
          <a:xfrm>
            <a:off x="4500562" y="3214686"/>
            <a:ext cx="15605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아래쪽 화살표 8"/>
          <p:cNvSpPr/>
          <p:nvPr/>
        </p:nvSpPr>
        <p:spPr>
          <a:xfrm rot="16200000">
            <a:off x="3013863" y="3272625"/>
            <a:ext cx="1116013" cy="1000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4449" t="3096" r="17235" b="36272"/>
          <a:stretch>
            <a:fillRect/>
          </a:stretch>
        </p:blipFill>
        <p:spPr bwMode="auto">
          <a:xfrm>
            <a:off x="357158" y="4714884"/>
            <a:ext cx="27289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4449" t="66106" r="17235" b="-583"/>
          <a:stretch>
            <a:fillRect/>
          </a:stretch>
        </p:blipFill>
        <p:spPr bwMode="auto">
          <a:xfrm>
            <a:off x="4929190" y="5072074"/>
            <a:ext cx="27305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아래쪽 화살표 11"/>
          <p:cNvSpPr/>
          <p:nvPr/>
        </p:nvSpPr>
        <p:spPr>
          <a:xfrm rot="16200000">
            <a:off x="3263895" y="4808543"/>
            <a:ext cx="1116013" cy="1500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Finite potential well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42910" y="3500438"/>
            <a:ext cx="3614734" cy="71438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Analytic solution</a:t>
            </a:r>
            <a:endParaRPr lang="ko-KR" altLang="en-US" dirty="0"/>
          </a:p>
        </p:txBody>
      </p:sp>
      <p:pic>
        <p:nvPicPr>
          <p:cNvPr id="4" name="Picture 2" descr="C:\Documents and Settings\JKKIM\My Documents\내 스캔\2010-09 (9월)\scan0001.jpg"/>
          <p:cNvPicPr>
            <a:picLocks noChangeAspect="1" noChangeArrowheads="1"/>
          </p:cNvPicPr>
          <p:nvPr/>
        </p:nvPicPr>
        <p:blipFill>
          <a:blip r:embed="rId3" cstate="print"/>
          <a:srcRect l="36002" t="62411" r="20975" b="28027"/>
          <a:stretch>
            <a:fillRect/>
          </a:stretch>
        </p:blipFill>
        <p:spPr bwMode="auto">
          <a:xfrm>
            <a:off x="642910" y="1643050"/>
            <a:ext cx="534553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14348" y="4143380"/>
          <a:ext cx="4904493" cy="2143140"/>
        </p:xfrm>
        <a:graphic>
          <a:graphicData uri="http://schemas.openxmlformats.org/presentationml/2006/ole">
            <p:oleObj spid="_x0000_s25603" name="수식" r:id="rId4" imgW="3022560" imgH="1320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Perturbed energy and </a:t>
            </a:r>
            <a:br>
              <a:rPr lang="en-US" altLang="ko-KR" dirty="0" smtClean="0"/>
            </a:br>
            <a:r>
              <a:rPr lang="en-US" altLang="ko-KR" dirty="0" smtClean="0"/>
              <a:t>wave function equations</a:t>
            </a:r>
            <a:endParaRPr lang="ko-KR" altLang="en-US" dirty="0"/>
          </a:p>
        </p:txBody>
      </p:sp>
      <p:graphicFrame>
        <p:nvGraphicFramePr>
          <p:cNvPr id="84993" name="Object 1"/>
          <p:cNvGraphicFramePr>
            <a:graphicFrameLocks/>
          </p:cNvGraphicFramePr>
          <p:nvPr/>
        </p:nvGraphicFramePr>
        <p:xfrm>
          <a:off x="0" y="2071678"/>
          <a:ext cx="5500694" cy="928694"/>
        </p:xfrm>
        <a:graphic>
          <a:graphicData uri="http://schemas.openxmlformats.org/presentationml/2006/ole">
            <p:oleObj spid="_x0000_s24578" name="수식" r:id="rId3" imgW="3530520" imgH="571320" progId="Equation.3">
              <p:embed/>
            </p:oleObj>
          </a:graphicData>
        </a:graphic>
      </p:graphicFrame>
      <p:graphicFrame>
        <p:nvGraphicFramePr>
          <p:cNvPr id="84995" name="Object 3"/>
          <p:cNvGraphicFramePr>
            <a:graphicFrameLocks/>
          </p:cNvGraphicFramePr>
          <p:nvPr/>
        </p:nvGraphicFramePr>
        <p:xfrm>
          <a:off x="214282" y="3214686"/>
          <a:ext cx="8715436" cy="2286016"/>
        </p:xfrm>
        <a:graphic>
          <a:graphicData uri="http://schemas.openxmlformats.org/presentationml/2006/ole">
            <p:oleObj spid="_x0000_s24579" name="수식" r:id="rId4" imgW="5880100" imgH="144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Cut-off wave number dependence N=3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지정과제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30003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ko-KR" sz="5400" dirty="0" err="1" smtClean="0"/>
              <a:t>Darken’s</a:t>
            </a:r>
            <a:r>
              <a:rPr lang="en-US" altLang="ko-KR" sz="5400" dirty="0" smtClean="0"/>
              <a:t> uphill diffusion</a:t>
            </a:r>
            <a:endParaRPr lang="ko-KR" altLang="en-US"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N=6</a:t>
            </a:r>
            <a:endParaRPr lang="ko-KR" altLang="en-US" dirty="0"/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N=9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Perturbation intensity dependence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H=0.0005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H=0.001</a:t>
            </a:r>
            <a:endParaRPr lang="ko-KR" altLang="en-US" dirty="0"/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H=0.002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Barrier width </a:t>
            </a:r>
            <a:r>
              <a:rPr lang="en-US" altLang="ko-KR" dirty="0" smtClean="0"/>
              <a:t>dependence</a:t>
            </a:r>
            <a:br>
              <a:rPr lang="en-US" altLang="ko-KR" dirty="0" smtClean="0"/>
            </a:br>
            <a:r>
              <a:rPr lang="en-US" altLang="ko-KR" dirty="0" smtClean="0"/>
              <a:t>ratio=3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ratio=1.5</a:t>
            </a:r>
            <a:endParaRPr lang="ko-KR" altLang="en-US" dirty="0"/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ratio=1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Cut-off number</a:t>
            </a:r>
            <a:r>
              <a:rPr lang="ko-KR" altLang="en-US" dirty="0" smtClean="0"/>
              <a:t>는 클수록 좋지만 일정 이상으로 크면 </a:t>
            </a:r>
            <a:r>
              <a:rPr lang="en-US" altLang="ko-KR" dirty="0" smtClean="0"/>
              <a:t>perturbation </a:t>
            </a:r>
            <a:r>
              <a:rPr lang="ko-KR" altLang="en-US" dirty="0" smtClean="0"/>
              <a:t>결과에 큰 영향을 주진 않는다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Energy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perturbation</a:t>
            </a:r>
            <a:r>
              <a:rPr lang="ko-KR" altLang="en-US" dirty="0" smtClean="0"/>
              <a:t>의 크기에 가까울수</a:t>
            </a:r>
            <a:r>
              <a:rPr lang="ko-KR" altLang="en-US" dirty="0" smtClean="0"/>
              <a:t>록</a:t>
            </a:r>
            <a:r>
              <a:rPr lang="ko-KR" altLang="en-US" dirty="0" smtClean="0"/>
              <a:t> 결과가 부정확해진다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Perturbation</a:t>
            </a:r>
            <a:r>
              <a:rPr lang="ko-KR" altLang="en-US" dirty="0" smtClean="0"/>
              <a:t>이 클수록 낮은 에너지에서의 결과가 부정확해진다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예상과는 반대로 </a:t>
            </a:r>
            <a:r>
              <a:rPr lang="en-US" altLang="ko-KR" dirty="0" smtClean="0"/>
              <a:t>barrier width</a:t>
            </a:r>
            <a:r>
              <a:rPr lang="ko-KR" altLang="en-US" dirty="0" smtClean="0"/>
              <a:t> </a:t>
            </a:r>
            <a:r>
              <a:rPr lang="en-US" altLang="ko-KR" dirty="0" smtClean="0"/>
              <a:t>ratio</a:t>
            </a:r>
            <a:r>
              <a:rPr lang="ko-KR" altLang="en-US" dirty="0" smtClean="0"/>
              <a:t>가 클수록 오히려 더 부정확하다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86058"/>
            <a:ext cx="9144000" cy="1143000"/>
          </a:xfrm>
        </p:spPr>
        <p:txBody>
          <a:bodyPr/>
          <a:lstStyle/>
          <a:p>
            <a:r>
              <a:rPr lang="en-US" altLang="ko-KR" dirty="0" smtClean="0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00306"/>
            <a:ext cx="60769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5400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Theory and corresponding parameters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48101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714488"/>
            <a:ext cx="4953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0034" y="1643050"/>
          <a:ext cx="2946400" cy="4152900"/>
        </p:xfrm>
        <a:graphic>
          <a:graphicData uri="http://schemas.openxmlformats.org/presentationml/2006/ole">
            <p:oleObj spid="_x0000_s3074" name="수식" r:id="rId4" imgW="2095200" imgH="29462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714744" y="3357562"/>
          <a:ext cx="2320233" cy="571504"/>
        </p:xfrm>
        <a:graphic>
          <a:graphicData uri="http://schemas.openxmlformats.org/presentationml/2006/ole">
            <p:oleObj spid="_x0000_s3075" name="수식" r:id="rId5" imgW="927000" imgH="228600" progId="Equation.3">
              <p:embed/>
            </p:oleObj>
          </a:graphicData>
        </a:graphic>
      </p:graphicFrame>
      <p:sp>
        <p:nvSpPr>
          <p:cNvPr id="7" name="직사각형 6"/>
          <p:cNvSpPr/>
          <p:nvPr/>
        </p:nvSpPr>
        <p:spPr>
          <a:xfrm>
            <a:off x="3643306" y="1643050"/>
            <a:ext cx="5143536" cy="1571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28596" y="1643050"/>
            <a:ext cx="3071834" cy="4143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643306" y="3286124"/>
            <a:ext cx="2500330" cy="7858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58082" y="3286124"/>
            <a:ext cx="142876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accent1"/>
                </a:solidFill>
              </a:rPr>
              <a:t>그대로 사용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4143380"/>
            <a:ext cx="27860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7030A0"/>
                </a:solidFill>
              </a:rPr>
              <a:t>wt%</a:t>
            </a:r>
            <a:r>
              <a:rPr lang="ko-KR" altLang="en-US" sz="3200" dirty="0" smtClean="0">
                <a:solidFill>
                  <a:srgbClr val="7030A0"/>
                </a:solidFill>
              </a:rPr>
              <a:t>에서 변환</a:t>
            </a:r>
            <a:endParaRPr lang="ko-KR" altLang="en-US" sz="3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5857892"/>
            <a:ext cx="49292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</a:rPr>
              <a:t>G</a:t>
            </a:r>
            <a:r>
              <a:rPr lang="en-US" altLang="ko-KR" sz="2000" dirty="0" smtClean="0">
                <a:solidFill>
                  <a:srgbClr val="FF0000"/>
                </a:solidFill>
              </a:rPr>
              <a:t>m</a:t>
            </a:r>
            <a:r>
              <a:rPr lang="ko-KR" altLang="en-US" sz="3200" dirty="0" smtClean="0">
                <a:solidFill>
                  <a:srgbClr val="FF0000"/>
                </a:solidFill>
              </a:rPr>
              <a:t>으로부터 계산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55530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57245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357694"/>
            <a:ext cx="5943600" cy="2181225"/>
          </a:xfrm>
          <a:prstGeom prst="rect">
            <a:avLst/>
          </a:prstGeom>
          <a:noFill/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000372"/>
            <a:ext cx="5943600" cy="1247775"/>
          </a:xfrm>
          <a:prstGeom prst="rect">
            <a:avLst/>
          </a:prstGeom>
          <a:noFill/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000240"/>
            <a:ext cx="4029075" cy="504825"/>
          </a:xfrm>
          <a:prstGeom prst="rect">
            <a:avLst/>
          </a:prstGeom>
          <a:noFill/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71480"/>
            <a:ext cx="5943600" cy="981075"/>
          </a:xfrm>
          <a:prstGeom prst="rect">
            <a:avLst/>
          </a:prstGeom>
          <a:noFill/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439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0" y="537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500034" y="1643050"/>
          <a:ext cx="4445000" cy="3187700"/>
        </p:xfrm>
        <a:graphic>
          <a:graphicData uri="http://schemas.openxmlformats.org/presentationml/2006/ole">
            <p:oleObj spid="_x0000_s6145" name="Equation" r:id="rId3" imgW="2794000" imgH="2006600" progId="Equation.3">
              <p:embed/>
            </p:oleObj>
          </a:graphicData>
        </a:graphic>
      </p:graphicFrame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72074"/>
            <a:ext cx="6637864" cy="123582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Initial conditions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err="1" smtClean="0"/>
              <a:t>dt</a:t>
            </a:r>
            <a:r>
              <a:rPr lang="en-US" altLang="ko-KR" dirty="0" smtClean="0"/>
              <a:t>=3600s, </a:t>
            </a:r>
            <a:r>
              <a:rPr lang="en-US" altLang="ko-KR" dirty="0" err="1" smtClean="0"/>
              <a:t>dx</a:t>
            </a:r>
            <a:r>
              <a:rPr lang="en-US" altLang="ko-KR" dirty="0" smtClean="0"/>
              <a:t>=0.001m (100 points)</a:t>
            </a:r>
          </a:p>
          <a:p>
            <a:r>
              <a:rPr lang="en-US" altLang="ko-KR" dirty="0" smtClean="0"/>
              <a:t>Total iteration=312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왼쪽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&lt;51) : </a:t>
            </a:r>
            <a:r>
              <a:rPr lang="en-US" altLang="ko-KR" dirty="0" err="1" smtClean="0"/>
              <a:t>y</a:t>
            </a:r>
            <a:r>
              <a:rPr lang="en-US" altLang="ko-KR" sz="2000" dirty="0" err="1" smtClean="0"/>
              <a:t>c</a:t>
            </a:r>
            <a:r>
              <a:rPr lang="en-US" altLang="ko-KR" dirty="0" smtClean="0"/>
              <a:t>=0.0215548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dirty="0" smtClean="0"/>
              <a:t>                 </a:t>
            </a:r>
            <a:r>
              <a:rPr lang="en-US" altLang="ko-KR" dirty="0" err="1" smtClean="0"/>
              <a:t>y</a:t>
            </a:r>
            <a:r>
              <a:rPr lang="en-US" altLang="ko-KR" sz="2000" dirty="0" err="1" smtClean="0"/>
              <a:t>si</a:t>
            </a:r>
            <a:r>
              <a:rPr lang="en-US" altLang="ko-KR" dirty="0" smtClean="0"/>
              <a:t>=0.0731433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오른쪽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&gt;50) : </a:t>
            </a:r>
            <a:r>
              <a:rPr lang="en-US" altLang="ko-KR" dirty="0" err="1" smtClean="0"/>
              <a:t>y</a:t>
            </a:r>
            <a:r>
              <a:rPr lang="en-US" altLang="ko-KR" sz="2000" dirty="0" err="1" smtClean="0"/>
              <a:t>c</a:t>
            </a:r>
            <a:r>
              <a:rPr lang="en-US" altLang="ko-KR" dirty="0" smtClean="0"/>
              <a:t>=0.02061645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smtClean="0"/>
              <a:t>			  </a:t>
            </a:r>
            <a:r>
              <a:rPr lang="en-US" altLang="ko-KR" dirty="0" err="1" smtClean="0"/>
              <a:t>y</a:t>
            </a:r>
            <a:r>
              <a:rPr lang="en-US" altLang="ko-KR" sz="2000" dirty="0" err="1" smtClean="0"/>
              <a:t>si</a:t>
            </a:r>
            <a:r>
              <a:rPr lang="en-US" altLang="ko-KR" dirty="0" smtClean="0"/>
              <a:t>=0.000001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287</Words>
  <Application>Microsoft Office PowerPoint</Application>
  <PresentationFormat>화면 슬라이드 쇼(4:3)</PresentationFormat>
  <Paragraphs>87</Paragraphs>
  <Slides>29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29</vt:i4>
      </vt:variant>
    </vt:vector>
  </HeadingPairs>
  <TitlesOfParts>
    <vt:vector size="32" baseType="lpstr">
      <vt:lpstr>Office 테마</vt:lpstr>
      <vt:lpstr>수식</vt:lpstr>
      <vt:lpstr>Equation</vt:lpstr>
      <vt:lpstr>소재수치해석 FINAL</vt:lpstr>
      <vt:lpstr>지정과제</vt:lpstr>
      <vt:lpstr>Problem</vt:lpstr>
      <vt:lpstr>Theory and corresponding parameters</vt:lpstr>
      <vt:lpstr>슬라이드 5</vt:lpstr>
      <vt:lpstr>슬라이드 6</vt:lpstr>
      <vt:lpstr>슬라이드 7</vt:lpstr>
      <vt:lpstr>슬라이드 8</vt:lpstr>
      <vt:lpstr>Initial conditions</vt:lpstr>
      <vt:lpstr>Result</vt:lpstr>
      <vt:lpstr>슬라이드 11</vt:lpstr>
      <vt:lpstr>Time dependence</vt:lpstr>
      <vt:lpstr>Temperature dependence</vt:lpstr>
      <vt:lpstr>Conclusion</vt:lpstr>
      <vt:lpstr>자유과제</vt:lpstr>
      <vt:lpstr>Time independent perturbation</vt:lpstr>
      <vt:lpstr>Finite potential well</vt:lpstr>
      <vt:lpstr>Perturbed energy and  wave function equations</vt:lpstr>
      <vt:lpstr>Cut-off wave number dependence N=3</vt:lpstr>
      <vt:lpstr>N=6</vt:lpstr>
      <vt:lpstr>N=9</vt:lpstr>
      <vt:lpstr>Perturbation intensity dependence  H=0.0005</vt:lpstr>
      <vt:lpstr>H=0.001</vt:lpstr>
      <vt:lpstr>H=0.002</vt:lpstr>
      <vt:lpstr>Barrier width dependence ratio=3</vt:lpstr>
      <vt:lpstr>ratio=1.5</vt:lpstr>
      <vt:lpstr>ratio=1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Windows 사용자</cp:lastModifiedBy>
  <cp:revision>223</cp:revision>
  <dcterms:created xsi:type="dcterms:W3CDTF">2015-06-17T15:41:59Z</dcterms:created>
  <dcterms:modified xsi:type="dcterms:W3CDTF">2015-06-19T18:31:38Z</dcterms:modified>
</cp:coreProperties>
</file>