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FC34-8847-42D9-8859-DF30F33E8946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CA76-624D-4F7A-BD97-EA760801E9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FC34-8847-42D9-8859-DF30F33E8946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CA76-624D-4F7A-BD97-EA760801E9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FC34-8847-42D9-8859-DF30F33E8946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CA76-624D-4F7A-BD97-EA760801E9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FC34-8847-42D9-8859-DF30F33E8946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CA76-624D-4F7A-BD97-EA760801E9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FC34-8847-42D9-8859-DF30F33E8946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CA76-624D-4F7A-BD97-EA760801E9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FC34-8847-42D9-8859-DF30F33E8946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CA76-624D-4F7A-BD97-EA760801E9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FC34-8847-42D9-8859-DF30F33E8946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CA76-624D-4F7A-BD97-EA760801E9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FC34-8847-42D9-8859-DF30F33E8946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CA76-624D-4F7A-BD97-EA760801E9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FC34-8847-42D9-8859-DF30F33E8946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CA76-624D-4F7A-BD97-EA760801E9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FC34-8847-42D9-8859-DF30F33E8946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ACA76-624D-4F7A-BD97-EA760801E9A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7FC34-8847-42D9-8859-DF30F33E8946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DACA76-624D-4F7A-BD97-EA760801E9A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57FC34-8847-42D9-8859-DF30F33E8946}" type="datetimeFigureOut">
              <a:rPr lang="ko-KR" altLang="en-US" smtClean="0"/>
              <a:t>2009-09-02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DACA76-624D-4F7A-BD97-EA760801E9A5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재료수치해석 </a:t>
            </a:r>
            <a:r>
              <a:rPr lang="en-US" altLang="ko-KR" dirty="0" smtClean="0"/>
              <a:t>HW1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MSE 20061279 </a:t>
            </a:r>
            <a:r>
              <a:rPr lang="ko-KR" altLang="en-US" dirty="0" smtClean="0"/>
              <a:t>최 지 원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0.00001</a:t>
            </a:r>
            <a:r>
              <a:rPr lang="ko-KR" altLang="en-US" dirty="0" smtClean="0"/>
              <a:t>을 백만 번 더하면서 매 십만 번째마다 결과를 출력하시오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</a:t>
            </a:r>
            <a:r>
              <a:rPr lang="ko-KR" altLang="en-US" dirty="0" smtClean="0"/>
              <a:t>을 백만 번 더하면서 매 십만 번째마다 결과</a:t>
            </a:r>
            <a:r>
              <a:rPr lang="en-US" altLang="ko-KR" dirty="0" smtClean="0"/>
              <a:t>/10000</a:t>
            </a:r>
            <a:r>
              <a:rPr lang="ko-KR" altLang="en-US" dirty="0" smtClean="0"/>
              <a:t>을 출력하시오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C:\Users\최지원\Desktop\1.jpg"/>
          <p:cNvPicPr>
            <a:picLocks noChangeAspect="1" noChangeArrowheads="1"/>
          </p:cNvPicPr>
          <p:nvPr/>
        </p:nvPicPr>
        <p:blipFill>
          <a:blip r:embed="rId2"/>
          <a:srcRect r="-115" b="51807"/>
          <a:stretch>
            <a:fillRect/>
          </a:stretch>
        </p:blipFill>
        <p:spPr bwMode="auto">
          <a:xfrm>
            <a:off x="214282" y="2643182"/>
            <a:ext cx="4286280" cy="2857520"/>
          </a:xfrm>
          <a:prstGeom prst="rect">
            <a:avLst/>
          </a:prstGeom>
          <a:noFill/>
        </p:spPr>
      </p:pic>
      <p:pic>
        <p:nvPicPr>
          <p:cNvPr id="5" name="Picture 2" descr="C:\Users\최지원\Desktop\1.jpg"/>
          <p:cNvPicPr>
            <a:picLocks noChangeAspect="1" noChangeArrowheads="1"/>
          </p:cNvPicPr>
          <p:nvPr/>
        </p:nvPicPr>
        <p:blipFill>
          <a:blip r:embed="rId2"/>
          <a:srcRect t="50602" r="-115"/>
          <a:stretch>
            <a:fillRect/>
          </a:stretch>
        </p:blipFill>
        <p:spPr bwMode="auto">
          <a:xfrm>
            <a:off x="4643438" y="2643182"/>
            <a:ext cx="4286280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결과 화면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2050" name="Picture 2" descr="C:\Users\최지원\Desktop\2.jpg"/>
          <p:cNvPicPr>
            <a:picLocks noChangeAspect="1" noChangeArrowheads="1"/>
          </p:cNvPicPr>
          <p:nvPr/>
        </p:nvPicPr>
        <p:blipFill>
          <a:blip r:embed="rId2"/>
          <a:srcRect r="38889" b="54762"/>
          <a:stretch>
            <a:fillRect/>
          </a:stretch>
        </p:blipFill>
        <p:spPr bwMode="auto">
          <a:xfrm>
            <a:off x="1071538" y="2500306"/>
            <a:ext cx="3143272" cy="2714644"/>
          </a:xfrm>
          <a:prstGeom prst="rect">
            <a:avLst/>
          </a:prstGeom>
          <a:noFill/>
        </p:spPr>
      </p:pic>
      <p:pic>
        <p:nvPicPr>
          <p:cNvPr id="5" name="Picture 2" descr="C:\Users\최지원\Desktop\2.jpg"/>
          <p:cNvPicPr>
            <a:picLocks noChangeAspect="1" noChangeArrowheads="1"/>
          </p:cNvPicPr>
          <p:nvPr/>
        </p:nvPicPr>
        <p:blipFill>
          <a:blip r:embed="rId2"/>
          <a:srcRect t="48809" r="38888" b="5950"/>
          <a:stretch>
            <a:fillRect/>
          </a:stretch>
        </p:blipFill>
        <p:spPr bwMode="auto">
          <a:xfrm>
            <a:off x="4857752" y="2500306"/>
            <a:ext cx="3143272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분</a:t>
            </a:r>
            <a:r>
              <a:rPr lang="ko-KR" altLang="en-US" dirty="0" smtClean="0"/>
              <a:t>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소수 표현 </a:t>
            </a:r>
            <a:r>
              <a:rPr lang="en-US" altLang="ko-KR" dirty="0" smtClean="0"/>
              <a:t>– ex. </a:t>
            </a:r>
            <a:r>
              <a:rPr lang="en-US" altLang="ko-KR" dirty="0" smtClean="0"/>
              <a:t>d</a:t>
            </a:r>
            <a:r>
              <a:rPr lang="en-US" altLang="ko-KR" dirty="0" smtClean="0"/>
              <a:t>ouble</a:t>
            </a:r>
          </a:p>
          <a:p>
            <a:pPr lvl="1"/>
            <a:r>
              <a:rPr lang="en-US" altLang="ko-KR" dirty="0" smtClean="0"/>
              <a:t>Sign : 1bit</a:t>
            </a:r>
          </a:p>
          <a:p>
            <a:pPr lvl="1"/>
            <a:r>
              <a:rPr lang="en-US" altLang="ko-KR" dirty="0" smtClean="0"/>
              <a:t>Exponent : 11bit</a:t>
            </a:r>
          </a:p>
          <a:p>
            <a:pPr lvl="1"/>
            <a:r>
              <a:rPr lang="en-US" altLang="ko-KR" dirty="0" smtClean="0"/>
              <a:t>Mantissa : 52bit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0.00001 = 1.01…E-17</a:t>
            </a:r>
          </a:p>
          <a:p>
            <a:r>
              <a:rPr lang="en-US" altLang="ko-KR" dirty="0" smtClean="0"/>
              <a:t>1 = 1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58</Words>
  <Application>Microsoft Office PowerPoint</Application>
  <PresentationFormat>화면 슬라이드 쇼(4:3)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흐름</vt:lpstr>
      <vt:lpstr>재료수치해석 HW1</vt:lpstr>
      <vt:lpstr>문제</vt:lpstr>
      <vt:lpstr>코드</vt:lpstr>
      <vt:lpstr>결과 화면</vt:lpstr>
      <vt:lpstr>분석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재료수치해석 HW1</dc:title>
  <dc:creator>최지원</dc:creator>
  <cp:lastModifiedBy>최지원</cp:lastModifiedBy>
  <cp:revision>2</cp:revision>
  <dcterms:created xsi:type="dcterms:W3CDTF">2009-09-02T14:19:09Z</dcterms:created>
  <dcterms:modified xsi:type="dcterms:W3CDTF">2009-09-02T14:38:23Z</dcterms:modified>
</cp:coreProperties>
</file>