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658" y="-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2023-10-09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HW4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>
                <a:solidFill>
                  <a:schemeClr val="tx1"/>
                </a:solidFill>
              </a:rPr>
              <a:t>20190312 </a:t>
            </a:r>
            <a:r>
              <a:rPr lang="ko-KR" altLang="en-US" sz="1800" dirty="0" smtClean="0">
                <a:solidFill>
                  <a:schemeClr val="tx1"/>
                </a:solidFill>
              </a:rPr>
              <a:t>신소재공학과 김서현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3468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Functions</a:t>
            </a:r>
            <a:endParaRPr lang="ko-KR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22" y="465516"/>
            <a:ext cx="5324475" cy="1400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69672"/>
            <a:ext cx="6286500" cy="17645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3651870"/>
            <a:ext cx="8953500" cy="150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915566"/>
            <a:ext cx="35972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1480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Main</a:t>
            </a:r>
            <a:endParaRPr lang="ko-KR" alt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99542"/>
            <a:ext cx="762274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직사각형 5"/>
          <p:cNvSpPr/>
          <p:nvPr/>
        </p:nvSpPr>
        <p:spPr>
          <a:xfrm>
            <a:off x="611560" y="2211710"/>
            <a:ext cx="2376264" cy="2880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83568" y="3939902"/>
            <a:ext cx="2376264" cy="5760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83568" y="4567436"/>
            <a:ext cx="2376264" cy="2365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796136" y="195486"/>
            <a:ext cx="3096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ko-KR" altLang="en-US" dirty="0" smtClean="0"/>
              <a:t>에러방지코드</a:t>
            </a:r>
            <a:endParaRPr lang="en-US" altLang="ko-KR" dirty="0" smtClean="0"/>
          </a:p>
          <a:p>
            <a:pPr marL="342900" indent="-342900">
              <a:buAutoNum type="arabicPeriod"/>
            </a:pP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en-US" altLang="ko-KR" dirty="0" smtClean="0"/>
              <a:t>Jordan Matrix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inverse matrix</a:t>
            </a:r>
            <a:r>
              <a:rPr lang="ko-KR" altLang="en-US" dirty="0" smtClean="0"/>
              <a:t>가 없는경우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en-US" altLang="ko-KR" dirty="0" smtClean="0"/>
              <a:t>Vector</a:t>
            </a:r>
            <a:r>
              <a:rPr lang="ko-KR" altLang="en-US" dirty="0" smtClean="0"/>
              <a:t>의 값이 경계를 벗어나는 경우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en-US" altLang="ko-KR" dirty="0" smtClean="0"/>
              <a:t>Iteration</a:t>
            </a:r>
            <a:r>
              <a:rPr lang="ko-KR" altLang="en-US" dirty="0" smtClean="0"/>
              <a:t>이 일정값 초과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4475"/>
            <a:ext cx="4499992" cy="453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79512" y="141480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수정 후 </a:t>
            </a:r>
            <a:r>
              <a:rPr lang="en-US" altLang="ko-KR" sz="2400" dirty="0" smtClean="0"/>
              <a:t>Main</a:t>
            </a:r>
            <a:endParaRPr lang="ko-KR" altLang="en-US" sz="2400" dirty="0"/>
          </a:p>
        </p:txBody>
      </p:sp>
      <p:sp>
        <p:nvSpPr>
          <p:cNvPr id="6" name="직사각형 5"/>
          <p:cNvSpPr/>
          <p:nvPr/>
        </p:nvSpPr>
        <p:spPr>
          <a:xfrm>
            <a:off x="323528" y="2715766"/>
            <a:ext cx="2664296" cy="2160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23528" y="2931790"/>
            <a:ext cx="3960440" cy="2160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95536" y="3579862"/>
            <a:ext cx="1224136" cy="12241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076056" y="195486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 smtClean="0"/>
              <a:t>Jordan </a:t>
            </a:r>
            <a:r>
              <a:rPr lang="en-US" altLang="ko-KR" dirty="0" smtClean="0"/>
              <a:t>Matrix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inverse </a:t>
            </a:r>
            <a:r>
              <a:rPr lang="en-US" altLang="ko-KR" dirty="0" smtClean="0"/>
              <a:t>matrix</a:t>
            </a:r>
            <a:r>
              <a:rPr lang="ko-KR" altLang="en-US" dirty="0" smtClean="0"/>
              <a:t>의 값을 조정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en-US" altLang="ko-KR" dirty="0" smtClean="0"/>
              <a:t>Error </a:t>
            </a:r>
            <a:r>
              <a:rPr lang="ko-KR" altLang="en-US" dirty="0" smtClean="0"/>
              <a:t>범위 축소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en-US" altLang="ko-KR" dirty="0" err="1" smtClean="0"/>
              <a:t>P_n</a:t>
            </a:r>
            <a:r>
              <a:rPr lang="ko-KR" altLang="en-US" dirty="0" smtClean="0"/>
              <a:t>의 값이 </a:t>
            </a:r>
            <a:r>
              <a:rPr lang="en-US" altLang="ko-KR" dirty="0" smtClean="0"/>
              <a:t>0</a:t>
            </a:r>
            <a:r>
              <a:rPr lang="ko-KR" altLang="en-US" dirty="0" smtClean="0"/>
              <a:t>이하 </a:t>
            </a:r>
            <a:r>
              <a:rPr lang="en-US" altLang="ko-KR" dirty="0" smtClean="0"/>
              <a:t>or 1</a:t>
            </a:r>
            <a:r>
              <a:rPr lang="ko-KR" altLang="en-US" dirty="0" smtClean="0"/>
              <a:t>이상일 때</a:t>
            </a:r>
            <a:r>
              <a:rPr lang="en-US" altLang="ko-KR" dirty="0" smtClean="0"/>
              <a:t>,</a:t>
            </a:r>
            <a:r>
              <a:rPr lang="ko-KR" altLang="en-US" dirty="0" smtClean="0"/>
              <a:t>다른 값을 대입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1480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Result</a:t>
            </a:r>
            <a:endParaRPr lang="ko-KR" altLang="en-US" sz="2400" dirty="0"/>
          </a:p>
        </p:txBody>
      </p:sp>
      <p:pic>
        <p:nvPicPr>
          <p:cNvPr id="3074" name="Picture 2" descr="C:\Users\김기현\Desktop\소재수치해석\HW4\Figure_1.png"/>
          <p:cNvPicPr>
            <a:picLocks noChangeAspect="1" noChangeArrowheads="1"/>
          </p:cNvPicPr>
          <p:nvPr/>
        </p:nvPicPr>
        <p:blipFill>
          <a:blip r:embed="rId2" cstate="print"/>
          <a:srcRect t="5769" r="6964"/>
          <a:stretch>
            <a:fillRect/>
          </a:stretch>
        </p:blipFill>
        <p:spPr bwMode="auto">
          <a:xfrm>
            <a:off x="323528" y="771550"/>
            <a:ext cx="3672408" cy="264629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35696" y="350785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이론값</a:t>
            </a:r>
            <a:endParaRPr lang="ko-KR" altLang="en-US" dirty="0"/>
          </a:p>
        </p:txBody>
      </p:sp>
      <p:pic>
        <p:nvPicPr>
          <p:cNvPr id="3075" name="Picture 3" descr="C:\Users\김기현\Desktop\소재수치해석\HW4\experimental겹쳐서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627534"/>
            <a:ext cx="4176464" cy="273630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940152" y="336383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이론값</a:t>
            </a:r>
            <a:r>
              <a:rPr lang="en-US" altLang="ko-KR" dirty="0" smtClean="0"/>
              <a:t>+</a:t>
            </a:r>
            <a:r>
              <a:rPr lang="ko-KR" altLang="en-US" dirty="0" smtClean="0"/>
              <a:t>실험값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1480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수정 후 </a:t>
            </a:r>
            <a:r>
              <a:rPr lang="en-US" altLang="ko-KR" sz="2400" dirty="0" smtClean="0"/>
              <a:t>Result</a:t>
            </a:r>
            <a:endParaRPr lang="ko-KR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364257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이론값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357057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이론값</a:t>
            </a:r>
            <a:r>
              <a:rPr lang="en-US" altLang="ko-KR" dirty="0" smtClean="0"/>
              <a:t>+</a:t>
            </a:r>
            <a:r>
              <a:rPr lang="ko-KR" altLang="en-US" dirty="0" smtClean="0"/>
              <a:t>실험값</a:t>
            </a:r>
            <a:endParaRPr lang="ko-KR" altLang="en-US" dirty="0"/>
          </a:p>
        </p:txBody>
      </p:sp>
      <p:pic>
        <p:nvPicPr>
          <p:cNvPr id="2051" name="Picture 3" descr="C:\Users\김기현\Desktop\소재수치해석\HW4\이론만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656" y="1271513"/>
            <a:ext cx="2981248" cy="2236341"/>
          </a:xfrm>
          <a:prstGeom prst="rect">
            <a:avLst/>
          </a:prstGeom>
          <a:noFill/>
        </p:spPr>
      </p:pic>
      <p:pic>
        <p:nvPicPr>
          <p:cNvPr id="2052" name="Picture 4" descr="C:\Users\김기현\Desktop\소재수치해석\HW4\겹처서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023129"/>
            <a:ext cx="3312368" cy="2484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63</Words>
  <Application>Microsoft Office PowerPoint</Application>
  <PresentationFormat>화면 슬라이드 쇼(16:9)</PresentationFormat>
  <Paragraphs>19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HW4</vt:lpstr>
      <vt:lpstr>슬라이드 2</vt:lpstr>
      <vt:lpstr>슬라이드 3</vt:lpstr>
      <vt:lpstr>슬라이드 4</vt:lpstr>
      <vt:lpstr>슬라이드 5</vt:lpstr>
      <vt:lpstr>슬라이드 6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HW3</dc:title>
  <dc:creator>Microsoft Corporation</dc:creator>
  <cp:lastModifiedBy>김기현</cp:lastModifiedBy>
  <cp:revision>8</cp:revision>
  <dcterms:created xsi:type="dcterms:W3CDTF">2006-10-05T04:04:58Z</dcterms:created>
  <dcterms:modified xsi:type="dcterms:W3CDTF">2023-10-09T12:15:48Z</dcterms:modified>
</cp:coreProperties>
</file>