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1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DF7B-0AD2-4537-AC6A-E44FCFF9261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C41F-1F22-465B-A439-2D8F482584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60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DF7B-0AD2-4537-AC6A-E44FCFF9261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C41F-1F22-465B-A439-2D8F482584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84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DF7B-0AD2-4537-AC6A-E44FCFF9261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C41F-1F22-465B-A439-2D8F482584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29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DF7B-0AD2-4537-AC6A-E44FCFF9261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C41F-1F22-465B-A439-2D8F482584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270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DF7B-0AD2-4537-AC6A-E44FCFF9261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C41F-1F22-465B-A439-2D8F482584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13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DF7B-0AD2-4537-AC6A-E44FCFF9261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C41F-1F22-465B-A439-2D8F482584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72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DF7B-0AD2-4537-AC6A-E44FCFF9261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C41F-1F22-465B-A439-2D8F482584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975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DF7B-0AD2-4537-AC6A-E44FCFF9261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C41F-1F22-465B-A439-2D8F482584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41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DF7B-0AD2-4537-AC6A-E44FCFF9261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C41F-1F22-465B-A439-2D8F482584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4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DF7B-0AD2-4537-AC6A-E44FCFF9261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C41F-1F22-465B-A439-2D8F482584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464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DF7B-0AD2-4537-AC6A-E44FCFF9261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C41F-1F22-465B-A439-2D8F482584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649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DF7B-0AD2-4537-AC6A-E44FCFF9261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9C41F-1F22-465B-A439-2D8F482584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931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en-US" altLang="ko-KR" dirty="0" smtClean="0"/>
              <a:t>Problem Set #1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ko-KR" altLang="en-US" sz="1400" dirty="0" smtClean="0"/>
              <a:t>신소재공학과</a:t>
            </a:r>
            <a:endParaRPr lang="en-US" altLang="ko-KR" sz="1400" dirty="0" smtClean="0"/>
          </a:p>
          <a:p>
            <a:pPr algn="r"/>
            <a:r>
              <a:rPr lang="en-US" altLang="ko-KR" sz="1400" dirty="0" smtClean="0"/>
              <a:t>20160284</a:t>
            </a:r>
          </a:p>
          <a:p>
            <a:pPr algn="r"/>
            <a:r>
              <a:rPr lang="ko-KR" altLang="en-US" sz="1400" dirty="0" smtClean="0"/>
              <a:t>최형</a:t>
            </a:r>
            <a:r>
              <a:rPr lang="ko-KR" altLang="en-US" sz="1400" dirty="0"/>
              <a:t>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2492896"/>
            <a:ext cx="72728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400" dirty="0" smtClean="0"/>
              <a:t>대기 중 수증기가 차지하는 비율은 </a:t>
            </a:r>
            <a:r>
              <a:rPr lang="en-US" altLang="ko-KR" sz="1400" dirty="0" smtClean="0"/>
              <a:t>0.005%</a:t>
            </a:r>
            <a:r>
              <a:rPr lang="ko-KR" altLang="en-US" sz="1400" dirty="0" smtClean="0"/>
              <a:t>에 채 미치지 못한다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물에 가해지는 압력은 약 </a:t>
            </a:r>
            <a:r>
              <a:rPr lang="en-US" altLang="ko-KR" sz="1400" dirty="0" smtClean="0"/>
              <a:t>0.005atm</a:t>
            </a:r>
            <a:r>
              <a:rPr lang="ko-KR" altLang="en-US" sz="1400" dirty="0" smtClean="0"/>
              <a:t>라하고 강의실 내부의 온도를 약 </a:t>
            </a:r>
            <a:r>
              <a:rPr lang="en-US" altLang="ko-KR" sz="1400" dirty="0" smtClean="0"/>
              <a:t>15</a:t>
            </a:r>
            <a:r>
              <a:rPr lang="ko-KR" altLang="en-US" sz="1400" dirty="0" smtClean="0"/>
              <a:t>도 라고 가정한다면 강의실 내부에서 물이 열역학적으로 가장 안정한 상태는 수증기라고 판단할 수 있다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marL="342900" indent="-342900">
              <a:buAutoNum type="arabicPeriod"/>
            </a:pPr>
            <a:r>
              <a:rPr lang="ko-KR" altLang="en-US" sz="1400" dirty="0" smtClean="0"/>
              <a:t>고산 지대의 경우 냄비에 가해지는 압력이 비교적 낮다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이는 물의 끓는점을 낮추는 효과를 일으켜 밥이 낮은 온도에서 설 익게 되는 것이다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따라서 이에 대한 대책으로는 </a:t>
            </a:r>
            <a:r>
              <a:rPr lang="ko-KR" altLang="en-US" sz="1400" dirty="0" smtClean="0"/>
              <a:t>냄비 내부에 </a:t>
            </a:r>
            <a:r>
              <a:rPr lang="ko-KR" altLang="en-US" sz="1400" dirty="0" smtClean="0"/>
              <a:t>가해지는 압력을 높여주기 위해서 냄비에 무거운 돌을 </a:t>
            </a:r>
            <a:r>
              <a:rPr lang="ko-KR" altLang="en-US" sz="1400" dirty="0" smtClean="0"/>
              <a:t>올려놓거나 압력밥솥을 쓰는 방법 등이 </a:t>
            </a:r>
            <a:r>
              <a:rPr lang="ko-KR" altLang="en-US" sz="1400" dirty="0" smtClean="0"/>
              <a:t>있다</a:t>
            </a:r>
            <a:r>
              <a:rPr lang="en-US" altLang="ko-KR" sz="14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altLang="ko-KR" sz="1400" dirty="0" smtClean="0"/>
              <a:t>(</a:t>
            </a:r>
            <a:r>
              <a:rPr lang="ko-KR" altLang="en-US" sz="1400" dirty="0" smtClean="0"/>
              <a:t>★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운전자에 의한 열 때문에 상대적으로 차체 내부의 온도가 올라가게 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온도가 올라간 차체 내부의 수증기가 상대적으로 온도가 낮은 유리창과 만나면 결로현상이 일어나 김이 서리게 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이 문제를 해결하기 위한 방법으로는 차체 내부에 에어컨을 트는 방법이 있다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차량 내외부의 공기 순환에 의해 차체 내부의 수분량을 동일하다고 가정하면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에어컨의 차가운 온도 때문에 에어컨에 어느 정도의 물이 맺히게 되고 그로 인해서 차체 내부의 수증기량이 순간적으로 감소하는 효과를 불러일으키게 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이때</a:t>
            </a:r>
            <a:r>
              <a:rPr lang="en-US" altLang="ko-KR" sz="1400" smtClean="0"/>
              <a:t>, </a:t>
            </a:r>
            <a:r>
              <a:rPr lang="ko-KR" altLang="en-US" sz="1400" smtClean="0"/>
              <a:t>수증기량을 </a:t>
            </a:r>
            <a:r>
              <a:rPr lang="ko-KR" altLang="en-US" sz="1400" dirty="0" smtClean="0"/>
              <a:t>동일하게 맞춰주기 위해서 유리창에 서려있던 김이 다시 수증기로 바뀌게 된다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222031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176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Problem Set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Set #1</dc:title>
  <dc:creator>Choi</dc:creator>
  <cp:lastModifiedBy>Choi</cp:lastModifiedBy>
  <cp:revision>7</cp:revision>
  <dcterms:created xsi:type="dcterms:W3CDTF">2017-02-27T14:48:16Z</dcterms:created>
  <dcterms:modified xsi:type="dcterms:W3CDTF">2017-02-28T01:16:16Z</dcterms:modified>
</cp:coreProperties>
</file>