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0" r:id="rId3"/>
    <p:sldId id="315" r:id="rId4"/>
    <p:sldId id="332" r:id="rId5"/>
    <p:sldId id="331" r:id="rId6"/>
    <p:sldId id="333" r:id="rId7"/>
    <p:sldId id="303" r:id="rId8"/>
    <p:sldId id="326" r:id="rId9"/>
    <p:sldId id="327" r:id="rId10"/>
    <p:sldId id="328" r:id="rId11"/>
    <p:sldId id="313" r:id="rId12"/>
    <p:sldId id="325" r:id="rId13"/>
    <p:sldId id="314" r:id="rId14"/>
    <p:sldId id="330" r:id="rId15"/>
    <p:sldId id="329" r:id="rId16"/>
    <p:sldId id="316" r:id="rId17"/>
    <p:sldId id="317" r:id="rId18"/>
    <p:sldId id="318" r:id="rId19"/>
    <p:sldId id="320" r:id="rId20"/>
    <p:sldId id="321" r:id="rId21"/>
    <p:sldId id="319" r:id="rId22"/>
    <p:sldId id="322" r:id="rId23"/>
    <p:sldId id="323" r:id="rId24"/>
    <p:sldId id="309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C46D-F8A7-4B6F-BCF1-611EA6744287}" type="datetimeFigureOut">
              <a:rPr lang="ko-KR" altLang="en-US" smtClean="0"/>
              <a:t>2014-06-19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CECE-2690-4E9B-A57C-0220A596535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14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C46D-F8A7-4B6F-BCF1-611EA6744287}" type="datetimeFigureOut">
              <a:rPr lang="ko-KR" altLang="en-US" smtClean="0"/>
              <a:t>2014-06-19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CECE-2690-4E9B-A57C-0220A59653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87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C46D-F8A7-4B6F-BCF1-611EA6744287}" type="datetimeFigureOut">
              <a:rPr lang="ko-KR" altLang="en-US" smtClean="0"/>
              <a:t>2014-06-19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CECE-2690-4E9B-A57C-0220A59653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46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C46D-F8A7-4B6F-BCF1-611EA6744287}" type="datetimeFigureOut">
              <a:rPr lang="ko-KR" altLang="en-US" smtClean="0"/>
              <a:t>2014-06-19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CECE-2690-4E9B-A57C-0220A59653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89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C46D-F8A7-4B6F-BCF1-611EA6744287}" type="datetimeFigureOut">
              <a:rPr lang="ko-KR" altLang="en-US" smtClean="0"/>
              <a:t>2014-06-19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CECE-2690-4E9B-A57C-0220A596535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31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C46D-F8A7-4B6F-BCF1-611EA6744287}" type="datetimeFigureOut">
              <a:rPr lang="ko-KR" altLang="en-US" smtClean="0"/>
              <a:t>2014-06-19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CECE-2690-4E9B-A57C-0220A59653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65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C46D-F8A7-4B6F-BCF1-611EA6744287}" type="datetimeFigureOut">
              <a:rPr lang="ko-KR" altLang="en-US" smtClean="0"/>
              <a:t>2014-06-19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CECE-2690-4E9B-A57C-0220A59653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27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C46D-F8A7-4B6F-BCF1-611EA6744287}" type="datetimeFigureOut">
              <a:rPr lang="ko-KR" altLang="en-US" smtClean="0"/>
              <a:t>2014-06-19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CECE-2690-4E9B-A57C-0220A59653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99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C46D-F8A7-4B6F-BCF1-611EA6744287}" type="datetimeFigureOut">
              <a:rPr lang="ko-KR" altLang="en-US" smtClean="0"/>
              <a:t>2014-06-19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CECE-2690-4E9B-A57C-0220A59653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30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55C46D-F8A7-4B6F-BCF1-611EA6744287}" type="datetimeFigureOut">
              <a:rPr lang="ko-KR" altLang="en-US" smtClean="0"/>
              <a:t>2014-06-19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C8CECE-2690-4E9B-A57C-0220A59653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85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C46D-F8A7-4B6F-BCF1-611EA6744287}" type="datetimeFigureOut">
              <a:rPr lang="ko-KR" altLang="en-US" smtClean="0"/>
              <a:t>2014-06-19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CECE-2690-4E9B-A57C-0220A59653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26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55C46D-F8A7-4B6F-BCF1-611EA6744287}" type="datetimeFigureOut">
              <a:rPr lang="ko-KR" altLang="en-US" smtClean="0"/>
              <a:t>2014-06-19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C8CECE-2690-4E9B-A57C-0220A596535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77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소재수치해석 </a:t>
            </a:r>
            <a:r>
              <a:rPr lang="en-US" altLang="ko-KR" dirty="0" smtClean="0"/>
              <a:t>Final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dirty="0" smtClean="0"/>
              <a:t>MSE 20100099 </a:t>
            </a:r>
            <a:r>
              <a:rPr lang="ko-KR" altLang="en-US" dirty="0" smtClean="0"/>
              <a:t>장민지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89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Algorithm &amp; Coding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내용 개체 틀 3"/>
          <p:cNvPicPr>
            <a:picLocks noChangeAspect="1"/>
          </p:cNvPicPr>
          <p:nvPr/>
        </p:nvPicPr>
        <p:blipFill rotWithShape="1">
          <a:blip r:embed="rId2"/>
          <a:srcRect t="644"/>
          <a:stretch/>
        </p:blipFill>
        <p:spPr>
          <a:xfrm>
            <a:off x="701899" y="1751526"/>
            <a:ext cx="10515600" cy="37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내용 개체 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1825313"/>
            <a:ext cx="6735651" cy="40385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43454" y="4347227"/>
            <a:ext cx="3948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t=13days=1123200sec</a:t>
            </a:r>
          </a:p>
          <a:p>
            <a:r>
              <a:rPr lang="en-US" altLang="ko-KR" sz="2000" dirty="0" smtClean="0"/>
              <a:t>T=1323K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실험값과 잘 들어맞음</a:t>
            </a:r>
            <a:r>
              <a:rPr lang="en-US" altLang="ko-KR" sz="2000" dirty="0" smtClean="0"/>
              <a:t>!!</a:t>
            </a:r>
            <a:endParaRPr lang="ko-KR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80653" y="1364295"/>
            <a:ext cx="3948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/>
              <a:t>w</a:t>
            </a:r>
            <a:r>
              <a:rPr lang="en-US" altLang="ko-KR" sz="2000" dirty="0" err="1" smtClean="0"/>
              <a:t>t</a:t>
            </a:r>
            <a:r>
              <a:rPr lang="en-US" altLang="ko-KR" sz="2000" dirty="0" smtClean="0"/>
              <a:t>% Carbon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422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0653" y="1364295"/>
            <a:ext cx="3948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/>
              <a:t>w</a:t>
            </a:r>
            <a:r>
              <a:rPr lang="en-US" altLang="ko-KR" sz="2000" dirty="0" err="1" smtClean="0"/>
              <a:t>t</a:t>
            </a:r>
            <a:r>
              <a:rPr lang="en-US" altLang="ko-KR" sz="2000" dirty="0" smtClean="0"/>
              <a:t>% Silicon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80653" y="4893529"/>
            <a:ext cx="973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ym typeface="Wingdings" panose="05000000000000000000" pitchFamily="2" charset="2"/>
              </a:rPr>
              <a:t></a:t>
            </a:r>
            <a:r>
              <a:rPr lang="en-US" altLang="ko-KR" sz="2400" dirty="0" smtClean="0"/>
              <a:t> Silicon (</a:t>
            </a:r>
            <a:r>
              <a:rPr lang="en-US" altLang="ko-KR" sz="2400" dirty="0" err="1" smtClean="0"/>
              <a:t>substitutional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의</a:t>
            </a:r>
            <a:r>
              <a:rPr lang="en-US" altLang="ko-KR" sz="2400" dirty="0" smtClean="0"/>
              <a:t> diffusion</a:t>
            </a:r>
            <a:r>
              <a:rPr lang="ko-KR" altLang="en-US" sz="2400" dirty="0" smtClean="0"/>
              <a:t>은 거의 일어나지 않음</a:t>
            </a:r>
            <a:endParaRPr lang="ko-KR" altLang="en-US" sz="2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3" y="1832019"/>
            <a:ext cx="4505325" cy="26860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128" y="1764405"/>
            <a:ext cx="45339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내용 개체 틀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389" y="1990704"/>
            <a:ext cx="4533900" cy="268605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9" y="1981179"/>
            <a:ext cx="4514850" cy="2695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0653" y="1364295"/>
            <a:ext cx="3948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/>
              <a:t>w</a:t>
            </a:r>
            <a:r>
              <a:rPr lang="en-US" altLang="ko-KR" sz="2000" dirty="0" err="1" smtClean="0"/>
              <a:t>t</a:t>
            </a:r>
            <a:r>
              <a:rPr lang="en-US" altLang="ko-KR" sz="2000" dirty="0" smtClean="0"/>
              <a:t>% Carbon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80653" y="4893529"/>
            <a:ext cx="9735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altLang="ko-KR" sz="2400" dirty="0" smtClean="0"/>
              <a:t>Carbon (interstitial) </a:t>
            </a:r>
            <a:r>
              <a:rPr lang="ko-KR" altLang="en-US" sz="2400" dirty="0" smtClean="0"/>
              <a:t>의</a:t>
            </a:r>
            <a:r>
              <a:rPr lang="en-US" altLang="ko-KR" sz="2400" dirty="0" smtClean="0"/>
              <a:t> diffusion</a:t>
            </a:r>
            <a:r>
              <a:rPr lang="ko-KR" altLang="en-US" sz="2400" dirty="0" smtClean="0"/>
              <a:t>은</a:t>
            </a:r>
            <a:endParaRPr lang="en-US" altLang="ko-KR" sz="2400" dirty="0" smtClean="0"/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시간이 길수록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온도가 높을수록 활발히</a:t>
            </a:r>
            <a:r>
              <a:rPr lang="en-US" altLang="ko-KR" sz="2400" dirty="0" smtClean="0"/>
              <a:t> </a:t>
            </a:r>
            <a:r>
              <a:rPr lang="ko-KR" altLang="en-US" sz="2400" dirty="0"/>
              <a:t>일어남</a:t>
            </a:r>
            <a:endParaRPr lang="en-US" altLang="ko-KR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94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4928" y="1204930"/>
            <a:ext cx="108118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Carbon</a:t>
            </a:r>
            <a:r>
              <a:rPr lang="ko-KR" altLang="en-US" sz="2400" dirty="0" smtClean="0"/>
              <a:t>의 초기농도 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 왼쪽시편 </a:t>
            </a:r>
            <a:r>
              <a:rPr lang="en-US" altLang="ko-KR" sz="2400" dirty="0" smtClean="0"/>
              <a:t>&gt; </a:t>
            </a:r>
            <a:r>
              <a:rPr lang="ko-KR" altLang="en-US" sz="2400" dirty="0" smtClean="0"/>
              <a:t>오른쪽시편</a:t>
            </a: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Carbon diffusion</a:t>
            </a:r>
            <a:r>
              <a:rPr lang="ko-KR" altLang="en-US" sz="2400" dirty="0" smtClean="0"/>
              <a:t>은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농도가 같아질 때까지 왼쪽 오른쪽 방향으로 일어날 것이라 예상</a:t>
            </a: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BUT, boundary</a:t>
            </a:r>
            <a:r>
              <a:rPr lang="ko-KR" altLang="en-US" sz="2400" dirty="0" smtClean="0"/>
              <a:t>부근에서 오른쪽 시편의 농도가 더 높아짐</a:t>
            </a: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2400" dirty="0" smtClean="0"/>
              <a:t>다원 </a:t>
            </a:r>
            <a:r>
              <a:rPr lang="ko-KR" altLang="en-US" sz="2400" dirty="0" err="1" smtClean="0"/>
              <a:t>합금계에서</a:t>
            </a:r>
            <a:r>
              <a:rPr lang="ko-KR" altLang="en-US" sz="2400" dirty="0" smtClean="0"/>
              <a:t> 용질의 </a:t>
            </a:r>
            <a:r>
              <a:rPr lang="en-US" altLang="ko-KR" sz="2400" dirty="0" smtClean="0"/>
              <a:t>concentration</a:t>
            </a:r>
            <a:r>
              <a:rPr lang="ko-KR" altLang="en-US" sz="2400" dirty="0" smtClean="0"/>
              <a:t>이 </a:t>
            </a:r>
            <a:r>
              <a:rPr lang="ko-KR" altLang="en-US" sz="2400" dirty="0" err="1" smtClean="0"/>
              <a:t>증가한다고해서</a:t>
            </a:r>
            <a:r>
              <a:rPr lang="ko-KR" altLang="en-US" sz="2400" dirty="0" smtClean="0"/>
              <a:t> 항상 용질 원소의 </a:t>
            </a:r>
            <a:r>
              <a:rPr lang="en-US" altLang="ko-KR" sz="2400" dirty="0" smtClean="0"/>
              <a:t>chemical potential</a:t>
            </a:r>
            <a:r>
              <a:rPr lang="ko-KR" altLang="en-US" sz="2400" dirty="0" smtClean="0"/>
              <a:t>이 증가하지는 않는다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타 성분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이번 문제에서는 </a:t>
            </a:r>
            <a:r>
              <a:rPr lang="en-US" altLang="ko-KR" sz="2400" dirty="0" smtClean="0"/>
              <a:t>Silicon)</a:t>
            </a:r>
            <a:r>
              <a:rPr lang="ko-KR" altLang="en-US" sz="2400" dirty="0" smtClean="0"/>
              <a:t>의 영향으로 그 원소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이번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문제에서는 </a:t>
            </a:r>
            <a:r>
              <a:rPr lang="en-US" altLang="ko-KR" sz="2400" dirty="0" smtClean="0"/>
              <a:t>carbon)</a:t>
            </a:r>
            <a:r>
              <a:rPr lang="ko-KR" altLang="en-US" sz="2400" dirty="0" smtClean="0"/>
              <a:t>의 </a:t>
            </a:r>
            <a:r>
              <a:rPr lang="en-US" altLang="ko-KR" sz="2400" dirty="0" smtClean="0"/>
              <a:t>chemical potential</a:t>
            </a:r>
            <a:r>
              <a:rPr lang="ko-KR" altLang="en-US" sz="2400" dirty="0" smtClean="0"/>
              <a:t>은 오히려 감소할 수도 있다</a:t>
            </a:r>
            <a:r>
              <a:rPr lang="en-US" altLang="ko-KR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b="1" dirty="0" smtClean="0"/>
              <a:t>Diffusion</a:t>
            </a:r>
            <a:r>
              <a:rPr lang="ko-KR" altLang="en-US" sz="2400" b="1" dirty="0" smtClean="0"/>
              <a:t>의 </a:t>
            </a:r>
            <a:r>
              <a:rPr lang="en-US" altLang="ko-KR" sz="2400" b="1" dirty="0" smtClean="0"/>
              <a:t>driving force</a:t>
            </a:r>
            <a:r>
              <a:rPr lang="ko-KR" altLang="en-US" sz="2400" b="1" dirty="0" smtClean="0"/>
              <a:t>는 농도</a:t>
            </a:r>
            <a:r>
              <a:rPr lang="en-US" altLang="ko-KR" sz="2400" b="1" dirty="0" smtClean="0"/>
              <a:t> gradient</a:t>
            </a:r>
            <a:r>
              <a:rPr lang="ko-KR" altLang="en-US" sz="2400" b="1" dirty="0" smtClean="0"/>
              <a:t>가 아닌 </a:t>
            </a:r>
            <a:r>
              <a:rPr lang="en-US" altLang="ko-KR" sz="2400" b="1" dirty="0" smtClean="0"/>
              <a:t>chemical potential gradient!!</a:t>
            </a:r>
          </a:p>
        </p:txBody>
      </p:sp>
    </p:spTree>
    <p:extLst>
      <p:ext uri="{BB962C8B-B14F-4D97-AF65-F5344CB8AC3E}">
        <p14:creationId xmlns:p14="http://schemas.microsoft.com/office/powerpoint/2010/main" val="22655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4928" y="1204930"/>
            <a:ext cx="108118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Silicon</a:t>
            </a:r>
            <a:r>
              <a:rPr lang="ko-KR" altLang="en-US" sz="2400" dirty="0" smtClean="0"/>
              <a:t>의 초기농도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왼쪽시편 </a:t>
            </a:r>
            <a:r>
              <a:rPr lang="en-US" altLang="ko-KR" sz="2400" dirty="0" smtClean="0"/>
              <a:t>&gt; </a:t>
            </a:r>
            <a:r>
              <a:rPr lang="ko-KR" altLang="en-US" sz="2400" dirty="0" smtClean="0"/>
              <a:t>오른쪽시편</a:t>
            </a: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Silicon</a:t>
            </a:r>
            <a:r>
              <a:rPr lang="ko-KR" altLang="en-US" sz="2400" dirty="0" smtClean="0"/>
              <a:t>의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diffusion</a:t>
            </a:r>
            <a:r>
              <a:rPr lang="ko-KR" altLang="en-US" sz="2400" dirty="0"/>
              <a:t>은 농도가 같아질 때까지 왼쪽 오른쪽 방향으로 일어날 것이라 </a:t>
            </a:r>
            <a:r>
              <a:rPr lang="ko-KR" altLang="en-US" sz="2400" dirty="0" smtClean="0"/>
              <a:t>예상</a:t>
            </a: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Diffusion</a:t>
            </a:r>
            <a:r>
              <a:rPr lang="ko-KR" altLang="en-US" sz="2400" dirty="0" smtClean="0"/>
              <a:t>이 거의 일어나지 않음</a:t>
            </a: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Crystal </a:t>
            </a:r>
            <a:r>
              <a:rPr lang="en-US" altLang="ko-KR" sz="2400" dirty="0"/>
              <a:t>l</a:t>
            </a:r>
            <a:r>
              <a:rPr lang="en-US" altLang="ko-KR" sz="2400" dirty="0" smtClean="0"/>
              <a:t>attice</a:t>
            </a:r>
            <a:r>
              <a:rPr lang="ko-KR" altLang="en-US" sz="2400" dirty="0" smtClean="0"/>
              <a:t>에서 </a:t>
            </a:r>
            <a:r>
              <a:rPr lang="en-US" altLang="ko-KR" sz="2400" dirty="0" smtClean="0"/>
              <a:t>diffusion</a:t>
            </a:r>
            <a:r>
              <a:rPr lang="ko-KR" altLang="en-US" sz="2400" dirty="0" smtClean="0"/>
              <a:t>은 </a:t>
            </a:r>
            <a:r>
              <a:rPr lang="en-US" altLang="ko-KR" sz="2400" dirty="0" smtClean="0"/>
              <a:t>interstitial or </a:t>
            </a:r>
            <a:r>
              <a:rPr lang="en-US" altLang="ko-KR" sz="2400" dirty="0" err="1" smtClean="0"/>
              <a:t>substitutional</a:t>
            </a:r>
            <a:r>
              <a:rPr lang="en-US" altLang="ko-KR" sz="2400" dirty="0" smtClean="0"/>
              <a:t> mechanism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err="1" smtClean="0"/>
              <a:t>Substitutional</a:t>
            </a:r>
            <a:r>
              <a:rPr lang="en-US" altLang="ko-KR" sz="2400" dirty="0" smtClean="0"/>
              <a:t> diffusion</a:t>
            </a:r>
            <a:r>
              <a:rPr lang="ko-KR" altLang="en-US" sz="2400" dirty="0" smtClean="0"/>
              <a:t>은 </a:t>
            </a:r>
            <a:r>
              <a:rPr lang="en-US" altLang="ko-KR" sz="2400" dirty="0" smtClean="0"/>
              <a:t>interstitial diffusion</a:t>
            </a:r>
            <a:r>
              <a:rPr lang="ko-KR" altLang="en-US" sz="2400" dirty="0" smtClean="0"/>
              <a:t>보다 </a:t>
            </a:r>
            <a:r>
              <a:rPr lang="en-US" altLang="ko-KR" sz="2400" dirty="0" smtClean="0"/>
              <a:t>4~6 order </a:t>
            </a:r>
            <a:r>
              <a:rPr lang="ko-KR" altLang="en-US" sz="2400" dirty="0" smtClean="0"/>
              <a:t>정도 느리게 일어남</a:t>
            </a: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Fe matrix</a:t>
            </a:r>
            <a:r>
              <a:rPr lang="ko-KR" altLang="en-US" sz="2400" dirty="0" smtClean="0"/>
              <a:t>에서 </a:t>
            </a:r>
            <a:r>
              <a:rPr lang="en-US" altLang="ko-KR" sz="2400" dirty="0" smtClean="0"/>
              <a:t>Silicon</a:t>
            </a:r>
            <a:r>
              <a:rPr lang="ko-KR" altLang="en-US" sz="2400" dirty="0" smtClean="0"/>
              <a:t>은 </a:t>
            </a:r>
            <a:r>
              <a:rPr lang="en-US" altLang="ko-KR" sz="2400" dirty="0" err="1" smtClean="0"/>
              <a:t>substitutional</a:t>
            </a:r>
            <a:r>
              <a:rPr lang="en-US" altLang="ko-KR" sz="2400" dirty="0" smtClean="0"/>
              <a:t>, Carbon</a:t>
            </a:r>
            <a:r>
              <a:rPr lang="ko-KR" altLang="en-US" sz="2400" dirty="0" smtClean="0"/>
              <a:t>은 </a:t>
            </a:r>
            <a:r>
              <a:rPr lang="en-US" altLang="ko-KR" sz="2400" dirty="0" smtClean="0"/>
              <a:t>interstitial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Silicon</a:t>
            </a:r>
            <a:r>
              <a:rPr lang="ko-KR" altLang="en-US" sz="2400" dirty="0" smtClean="0"/>
              <a:t>의 </a:t>
            </a:r>
            <a:r>
              <a:rPr lang="en-US" altLang="ko-KR" sz="2400" dirty="0" smtClean="0"/>
              <a:t>diffusion</a:t>
            </a:r>
            <a:r>
              <a:rPr lang="ko-KR" altLang="en-US" sz="2400" dirty="0" smtClean="0"/>
              <a:t>이 </a:t>
            </a:r>
            <a:r>
              <a:rPr lang="en-US" altLang="ko-KR" sz="2400" dirty="0" smtClean="0"/>
              <a:t>carbon</a:t>
            </a:r>
            <a:r>
              <a:rPr lang="ko-KR" altLang="en-US" sz="2400" dirty="0" smtClean="0"/>
              <a:t>의 </a:t>
            </a:r>
            <a:r>
              <a:rPr lang="en-US" altLang="ko-KR" sz="2400" dirty="0" smtClean="0"/>
              <a:t>diffusion</a:t>
            </a:r>
            <a:r>
              <a:rPr lang="ko-KR" altLang="en-US" sz="2400" dirty="0" smtClean="0"/>
              <a:t>보다 훨씬 느리게 일어남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28057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747751" y="2240924"/>
            <a:ext cx="4971246" cy="1275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Free-problem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5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5586211" y="5132231"/>
            <a:ext cx="4913290" cy="1082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1206119"/>
            <a:ext cx="5334000" cy="446722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237940" y="2834897"/>
            <a:ext cx="4686342" cy="1247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5924282" y="3464417"/>
            <a:ext cx="157122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4292" y="3208898"/>
            <a:ext cx="26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HW #9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237939" y="1244156"/>
            <a:ext cx="4800105" cy="1247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6038045" y="1861941"/>
            <a:ext cx="157122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38055" y="1606422"/>
            <a:ext cx="26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??... 2</a:t>
            </a:r>
            <a:r>
              <a:rPr lang="ko-KR" altLang="en-US" sz="2400" b="1" dirty="0" smtClean="0"/>
              <a:t>차원</a:t>
            </a:r>
            <a:r>
              <a:rPr lang="en-US" altLang="ko-KR" sz="2400" b="1" dirty="0" smtClean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8941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5586211" y="5132231"/>
            <a:ext cx="4913290" cy="1082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27279" y="1210292"/>
            <a:ext cx="394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&lt; 1D wave equation &gt;</a:t>
            </a:r>
            <a:endParaRPr lang="ko-KR" altLang="en-US" sz="24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1954972"/>
            <a:ext cx="7534141" cy="41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113" y="2118522"/>
            <a:ext cx="3600450" cy="315277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66" y="1609215"/>
            <a:ext cx="6976796" cy="41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966692" y="2331076"/>
            <a:ext cx="4275787" cy="1275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Term-report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5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내용 개체 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1494886"/>
            <a:ext cx="6981088" cy="414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5586211" y="5132231"/>
            <a:ext cx="4913290" cy="1082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27279" y="1163572"/>
            <a:ext cx="394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&lt; 2D wave equation &gt;</a:t>
            </a: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1861532"/>
            <a:ext cx="68294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75" y="-27709"/>
            <a:ext cx="4391025" cy="6762750"/>
          </a:xfrm>
          <a:prstGeom prst="rect">
            <a:avLst/>
          </a:prstGeom>
        </p:spPr>
      </p:pic>
      <p:pic>
        <p:nvPicPr>
          <p:cNvPr id="8" name="내용 개체 틀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9" y="2047108"/>
            <a:ext cx="6434004" cy="3835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8115" y="1432074"/>
            <a:ext cx="3948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Y=1 (fixed)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091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9679" y="1232019"/>
            <a:ext cx="3948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time=1.0s</a:t>
            </a:r>
            <a:endParaRPr lang="ko-KR" altLang="en-US" sz="2000" dirty="0"/>
          </a:p>
        </p:txBody>
      </p:sp>
      <p:pic>
        <p:nvPicPr>
          <p:cNvPr id="6" name="내용 개체 틀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9" y="1832184"/>
            <a:ext cx="6346856" cy="43513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10" y="1936868"/>
            <a:ext cx="4705350" cy="15144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690" y="1592472"/>
            <a:ext cx="61150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7207" y="1400309"/>
            <a:ext cx="11010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힘들었지만 재미있었고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보람차고 뿌듯하다</a:t>
            </a:r>
            <a:r>
              <a:rPr lang="en-US" altLang="ko-KR" sz="2400" b="1" dirty="0" smtClean="0"/>
              <a:t>^^</a:t>
            </a:r>
            <a:endParaRPr lang="en-US" altLang="ko-KR" sz="2400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프로그래밍 입문 </a:t>
            </a:r>
            <a:r>
              <a:rPr lang="en-US" altLang="ko-KR" sz="2400" b="1" dirty="0" smtClean="0"/>
              <a:t>+ </a:t>
            </a:r>
            <a:r>
              <a:rPr lang="ko-KR" altLang="en-US" sz="2400" b="1" dirty="0" smtClean="0"/>
              <a:t>소재수치해석 같이 듣느라 너무 힘들었다</a:t>
            </a:r>
            <a:r>
              <a:rPr lang="en-US" altLang="ko-KR" sz="2400" b="1" dirty="0" smtClean="0"/>
              <a:t>…</a:t>
            </a:r>
            <a:endParaRPr lang="en-US" altLang="ko-KR" sz="2400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아직 학기는 끝나지 </a:t>
            </a:r>
            <a:r>
              <a:rPr lang="ko-KR" altLang="en-US" sz="2400" b="1" dirty="0" err="1" smtClean="0"/>
              <a:t>않았</a:t>
            </a:r>
            <a:r>
              <a:rPr lang="en-US" altLang="ko-KR" sz="2400" b="1" dirty="0" smtClean="0"/>
              <a:t>….</a:t>
            </a:r>
            <a:r>
              <a:rPr lang="ko-KR" altLang="en-US" sz="2400" b="1" dirty="0" smtClean="0"/>
              <a:t>다</a:t>
            </a:r>
            <a:r>
              <a:rPr lang="en-US" altLang="ko-KR" sz="2400" b="1" dirty="0" smtClean="0"/>
              <a:t>….)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2400" b="1" dirty="0" smtClean="0"/>
              <a:t>이병주 교수님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 수고하셨습니다</a:t>
            </a:r>
            <a:r>
              <a:rPr lang="en-US" altLang="ko-KR" sz="2400" b="1" dirty="0" smtClean="0"/>
              <a:t>!!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45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Problem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8" y="2787604"/>
            <a:ext cx="6168981" cy="29254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8" y="1203504"/>
            <a:ext cx="6888147" cy="13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5586211" y="5132231"/>
            <a:ext cx="4913290" cy="1082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1228688"/>
            <a:ext cx="4410075" cy="14763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81" y="3006471"/>
            <a:ext cx="4829175" cy="32004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903" y="1219162"/>
            <a:ext cx="3057525" cy="14954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903" y="2965622"/>
            <a:ext cx="2532226" cy="3241249"/>
          </a:xfrm>
          <a:prstGeom prst="rect">
            <a:avLst/>
          </a:prstGeom>
        </p:spPr>
      </p:pic>
      <p:sp>
        <p:nvSpPr>
          <p:cNvPr id="5" name="오른쪽 화살표 4"/>
          <p:cNvSpPr/>
          <p:nvPr/>
        </p:nvSpPr>
        <p:spPr>
          <a:xfrm rot="10800000">
            <a:off x="6176388" y="4130154"/>
            <a:ext cx="875764" cy="54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236399" y="2921279"/>
            <a:ext cx="2735233" cy="32931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011478" y="2921279"/>
            <a:ext cx="4980662" cy="32855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5586211" y="5132231"/>
            <a:ext cx="4913290" cy="1082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4561302"/>
            <a:ext cx="5428229" cy="155468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80" y="1210615"/>
            <a:ext cx="6271448" cy="36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5586211" y="5132231"/>
            <a:ext cx="4913290" cy="1082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1947549"/>
            <a:ext cx="7601337" cy="399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279" y="1145786"/>
            <a:ext cx="394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&lt; Finite Differential Method &gt;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676" y="1024193"/>
            <a:ext cx="46386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Algorithm &amp; Coding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18" y="1804729"/>
            <a:ext cx="5372100" cy="3371850"/>
          </a:xfrm>
          <a:prstGeom prst="rect">
            <a:avLst/>
          </a:prstGeom>
        </p:spPr>
      </p:pic>
      <p:pic>
        <p:nvPicPr>
          <p:cNvPr id="17" name="내용 개체 틀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805" y="2995354"/>
            <a:ext cx="53625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Algorithm &amp; Coding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내용 개체 틀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1417078"/>
            <a:ext cx="78295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27279" y="222429"/>
            <a:ext cx="1029022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Algorithm &amp; Coding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70456" y="927279"/>
            <a:ext cx="1157810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1872803"/>
            <a:ext cx="118967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추억">
  <a:themeElements>
    <a:clrScheme name="추억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2169</TotalTime>
  <Words>282</Words>
  <Application>Microsoft Office PowerPoint</Application>
  <PresentationFormat>와이드스크린</PresentationFormat>
  <Paragraphs>67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맑은 고딕</vt:lpstr>
      <vt:lpstr>Calibri</vt:lpstr>
      <vt:lpstr>Calibri Light</vt:lpstr>
      <vt:lpstr>Wingdings</vt:lpstr>
      <vt:lpstr>추억</vt:lpstr>
      <vt:lpstr>소재수치해석 Final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소재수치해석 #2</dc:title>
  <dc:creator>Minji</dc:creator>
  <cp:lastModifiedBy>Minji</cp:lastModifiedBy>
  <cp:revision>112</cp:revision>
  <dcterms:created xsi:type="dcterms:W3CDTF">2014-03-15T18:54:19Z</dcterms:created>
  <dcterms:modified xsi:type="dcterms:W3CDTF">2014-06-18T22:42:34Z</dcterms:modified>
</cp:coreProperties>
</file>