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42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6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25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96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37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93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55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15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83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6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56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8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02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6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3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7A13-470C-40CE-885E-D29BD25E9F26}" type="datetimeFigureOut">
              <a:rPr lang="ko-KR" altLang="en-US" smtClean="0"/>
              <a:t>2017-12-16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B2B1DA-91BE-442A-BA51-FAB44E5A4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49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Final Term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20140561 </a:t>
            </a:r>
            <a:r>
              <a:rPr lang="ko-KR" altLang="en-US" dirty="0" smtClean="0"/>
              <a:t>이창호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dependence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1225"/>
          <a:stretch/>
        </p:blipFill>
        <p:spPr>
          <a:xfrm>
            <a:off x="677334" y="1270000"/>
            <a:ext cx="8976637" cy="53253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04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원주율 </a:t>
            </a:r>
            <a:r>
              <a:rPr lang="en-US" altLang="ko-KR" dirty="0" smtClean="0"/>
              <a:t>Pi (π) </a:t>
            </a:r>
            <a:r>
              <a:rPr lang="ko-KR" altLang="en-US" dirty="0" smtClean="0"/>
              <a:t>계산하기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1. Archimedes : </a:t>
                </a:r>
                <a:r>
                  <a:rPr lang="ko-KR" altLang="en-US" dirty="0" err="1" smtClean="0"/>
                  <a:t>내접다각형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</a:t>
                </a:r>
                <a:r>
                  <a:rPr lang="ko-KR" altLang="en-US" dirty="0" smtClean="0"/>
                  <a:t>원 </a:t>
                </a:r>
                <a:r>
                  <a:rPr lang="en-US" altLang="ko-KR" dirty="0" smtClean="0"/>
                  <a:t>&lt; </a:t>
                </a:r>
                <a:r>
                  <a:rPr lang="ko-KR" altLang="en-US" dirty="0" err="1" smtClean="0"/>
                  <a:t>외접다각형</a:t>
                </a:r>
                <a:endParaRPr lang="en-US" altLang="ko-KR" dirty="0" smtClean="0"/>
              </a:p>
              <a:p>
                <a:r>
                  <a:rPr lang="en-US" altLang="ko-KR" dirty="0" smtClean="0"/>
                  <a:t>2. Leibniz : 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endParaRPr lang="en-US" altLang="ko-KR" b="0" dirty="0" smtClean="0"/>
              </a:p>
              <a:p>
                <a:r>
                  <a:rPr lang="en-US" altLang="ko-KR" dirty="0" smtClean="0"/>
                  <a:t>3. </a:t>
                </a:r>
                <a:r>
                  <a:rPr lang="en-US" altLang="ko-KR" dirty="0" err="1" smtClean="0"/>
                  <a:t>Ramanujan</a:t>
                </a:r>
                <a:r>
                  <a:rPr lang="en-US" altLang="ko-KR" dirty="0" smtClean="0"/>
                  <a:t> : </a:t>
                </a:r>
              </a:p>
              <a:p>
                <a:r>
                  <a:rPr lang="en-US" altLang="ko-KR" dirty="0"/>
                  <a:t>4</a:t>
                </a:r>
                <a:r>
                  <a:rPr lang="en-US" altLang="ko-KR" dirty="0" smtClean="0"/>
                  <a:t>. Euler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ko-K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ko-KR" dirty="0" smtClean="0"/>
              </a:p>
              <a:p>
                <a:r>
                  <a:rPr lang="en-US" altLang="ko-KR" dirty="0"/>
                  <a:t>5</a:t>
                </a:r>
                <a:r>
                  <a:rPr lang="en-US" altLang="ko-KR" dirty="0" smtClean="0"/>
                  <a:t>. Monte Carlo :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16786"/>
          <a:stretch/>
        </p:blipFill>
        <p:spPr>
          <a:xfrm>
            <a:off x="2543992" y="3085012"/>
            <a:ext cx="2819400" cy="5072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80755" t="45675" r="3985" b="27053"/>
          <a:stretch/>
        </p:blipFill>
        <p:spPr>
          <a:xfrm>
            <a:off x="2869475" y="4046374"/>
            <a:ext cx="1985554" cy="19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</p:spPr>
            <p:txBody>
              <a:bodyPr/>
              <a:lstStyle/>
              <a:p>
                <a:r>
                  <a:rPr lang="en-US" altLang="ko-KR" dirty="0" smtClean="0"/>
                  <a:t>1. Archimedes</a:t>
                </a:r>
              </a:p>
              <a:p>
                <a:r>
                  <a:rPr lang="ko-KR" altLang="en-US" dirty="0" smtClean="0"/>
                  <a:t>외접 </a:t>
                </a:r>
                <a:r>
                  <a:rPr lang="en-US" altLang="ko-KR" dirty="0"/>
                  <a:t>n</a:t>
                </a:r>
                <a:r>
                  <a:rPr lang="ko-KR" altLang="en-US" dirty="0" smtClean="0"/>
                  <a:t>각형의 내각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ko-KR" dirty="0" smtClean="0"/>
                  <a:t> -&gt; </a:t>
                </a:r>
                <a:r>
                  <a:rPr lang="ko-KR" altLang="en-US" dirty="0" smtClean="0"/>
                  <a:t>한 변의 길이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altLang="ko-KR" dirty="0" smtClean="0"/>
              </a:p>
              <a:p>
                <a:r>
                  <a:rPr lang="ko-KR" altLang="en-US" dirty="0" smtClean="0"/>
                  <a:t>외접 </a:t>
                </a:r>
                <a:r>
                  <a:rPr lang="en-US" altLang="ko-KR" dirty="0" smtClean="0"/>
                  <a:t>n</a:t>
                </a:r>
                <a:r>
                  <a:rPr lang="ko-KR" altLang="en-US" dirty="0" smtClean="0"/>
                  <a:t>각형 둘레 길이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𝑡𝑎𝑛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𝑡𝑎𝑛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  <a:blipFill>
                <a:blip r:embed="rId2"/>
                <a:stretch>
                  <a:fillRect l="-142" t="-6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76" y="2623592"/>
            <a:ext cx="3009900" cy="23145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76" y="2337842"/>
            <a:ext cx="8458200" cy="285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5837802"/>
            <a:ext cx="3914488" cy="489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34" y="54661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92</a:t>
            </a:r>
            <a:r>
              <a:rPr lang="ko-KR" altLang="en-US" dirty="0" smtClean="0"/>
              <a:t>각형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142" y="1878058"/>
            <a:ext cx="2324100" cy="45910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9425" y="3637813"/>
            <a:ext cx="2447925" cy="2276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3297" y="3325482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5470 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-&gt; 3.141592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</p:spPr>
            <p:txBody>
              <a:bodyPr/>
              <a:lstStyle/>
              <a:p>
                <a:r>
                  <a:rPr lang="en-US" altLang="ko-KR" dirty="0" smtClean="0"/>
                  <a:t>2. Euler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ko-K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ko-KR" dirty="0" smtClean="0"/>
              </a:p>
              <a:p>
                <a:r>
                  <a:rPr lang="ko-KR" altLang="en-US" dirty="0" smtClean="0"/>
                  <a:t>약 </a:t>
                </a:r>
                <a:r>
                  <a:rPr lang="en-US" altLang="ko-KR" dirty="0" smtClean="0"/>
                  <a:t>828000 </a:t>
                </a:r>
                <a:r>
                  <a:rPr lang="ko-KR" altLang="en-US" dirty="0" smtClean="0"/>
                  <a:t>회 </a:t>
                </a:r>
                <a:r>
                  <a:rPr lang="en-US" altLang="ko-KR" dirty="0" smtClean="0"/>
                  <a:t>-&gt; 3.141592 </a:t>
                </a:r>
                <a:r>
                  <a:rPr lang="ko-KR" altLang="en-US" dirty="0" smtClean="0"/>
                  <a:t>수렴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33" y="1594004"/>
            <a:ext cx="1323975" cy="45910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58" y="1594004"/>
            <a:ext cx="1343025" cy="4610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404" y="1594004"/>
            <a:ext cx="1333500" cy="4629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225" y="1613054"/>
            <a:ext cx="13430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</p:spPr>
            <p:txBody>
              <a:bodyPr/>
              <a:lstStyle/>
              <a:p>
                <a:r>
                  <a:rPr lang="en-US" altLang="ko-KR" dirty="0" smtClean="0"/>
                  <a:t>3. Leibniz : 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=4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ko-KR" dirty="0" smtClean="0"/>
                  <a:t> </a:t>
                </a:r>
              </a:p>
              <a:p>
                <a:r>
                  <a:rPr lang="ko-KR" altLang="en-US" dirty="0" smtClean="0"/>
                  <a:t>약 </a:t>
                </a:r>
                <a:r>
                  <a:rPr lang="en-US" altLang="ko-KR" dirty="0" smtClean="0"/>
                  <a:t>540</a:t>
                </a:r>
                <a:r>
                  <a:rPr lang="ko-KR" altLang="en-US" dirty="0" smtClean="0"/>
                  <a:t>만 회를 거듭했으나</a:t>
                </a:r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/>
                  <a:t>	</a:t>
                </a:r>
                <a:r>
                  <a:rPr lang="en-US" altLang="ko-KR" dirty="0" smtClean="0"/>
                  <a:t>3.141593 -&gt; 3.141592 </a:t>
                </a:r>
                <a:r>
                  <a:rPr lang="ko-KR" altLang="en-US" dirty="0" smtClean="0"/>
                  <a:t>로</a:t>
                </a:r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/>
                  <a:t>	</a:t>
                </a:r>
                <a:r>
                  <a:rPr lang="ko-KR" altLang="en-US" dirty="0" smtClean="0"/>
                  <a:t>수렴하지 못함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45" y="935963"/>
            <a:ext cx="2352675" cy="51054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87" y="935963"/>
            <a:ext cx="21050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0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en-US" altLang="ko-KR" dirty="0" err="1" smtClean="0"/>
              <a:t>Ramanujan</a:t>
            </a:r>
            <a:endParaRPr lang="en-US" altLang="ko-KR" dirty="0" smtClean="0"/>
          </a:p>
          <a:p>
            <a:r>
              <a:rPr lang="ko-KR" altLang="en-US" dirty="0" err="1" smtClean="0"/>
              <a:t>시행횟수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회만에</a:t>
            </a:r>
            <a:r>
              <a:rPr lang="ko-KR" altLang="en-US" dirty="0" smtClean="0"/>
              <a:t> 소수점 </a:t>
            </a:r>
            <a:r>
              <a:rPr lang="en-US" altLang="ko-KR" dirty="0" smtClean="0"/>
              <a:t>14</a:t>
            </a:r>
            <a:r>
              <a:rPr lang="ko-KR" altLang="en-US" dirty="0" smtClean="0"/>
              <a:t>번째 자리까지 얻을 수 있음</a:t>
            </a:r>
            <a:endParaRPr lang="en-US" altLang="ko-KR" dirty="0" smtClean="0"/>
          </a:p>
          <a:p>
            <a:r>
              <a:rPr lang="ko-KR" altLang="en-US" dirty="0" smtClean="0"/>
              <a:t>값을 잘못 넣은 게 있는지 이후로는 실제 값과 다른 값으로 수렴했다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16786"/>
          <a:stretch/>
        </p:blipFill>
        <p:spPr>
          <a:xfrm>
            <a:off x="2596244" y="563881"/>
            <a:ext cx="2819400" cy="5072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86" y="3035072"/>
            <a:ext cx="6488550" cy="36095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8" y="3035072"/>
            <a:ext cx="4914900" cy="34004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145486" y="2629950"/>
            <a:ext cx="707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3.14159265358979</a:t>
            </a:r>
            <a:r>
              <a:rPr lang="ko-KR" altLang="en-US" dirty="0"/>
              <a:t>323846264338327950288419716939937510582</a:t>
            </a:r>
          </a:p>
        </p:txBody>
      </p:sp>
    </p:spTree>
    <p:extLst>
      <p:ext uri="{BB962C8B-B14F-4D97-AF65-F5344CB8AC3E}">
        <p14:creationId xmlns:p14="http://schemas.microsoft.com/office/powerpoint/2010/main" val="412547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</p:spPr>
            <p:txBody>
              <a:bodyPr/>
              <a:lstStyle/>
              <a:p>
                <a:r>
                  <a:rPr lang="en-US" altLang="ko-KR" dirty="0" smtClean="0"/>
                  <a:t>5. </a:t>
                </a:r>
                <a:r>
                  <a:rPr lang="en-US" altLang="ko-KR" dirty="0" err="1" smtClean="0"/>
                  <a:t>Montecarlo</a:t>
                </a:r>
                <a:r>
                  <a:rPr lang="en-US" altLang="ko-KR" dirty="0" smtClean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ko-KR" altLang="en-US" dirty="0" smtClean="0"/>
                  <a:t> 만족하는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ko-KR" altLang="en-US" dirty="0" smtClean="0"/>
                  <a:t> 의 비율 계산</a:t>
                </a:r>
                <a:endParaRPr lang="en-US" altLang="ko-KR" dirty="0" smtClean="0"/>
              </a:p>
              <a:p>
                <a:r>
                  <a:rPr lang="en-US" altLang="ko-KR" dirty="0" smtClean="0"/>
                  <a:t>10000000</a:t>
                </a:r>
                <a:r>
                  <a:rPr lang="ko-KR" altLang="en-US" dirty="0" smtClean="0"/>
                  <a:t>회 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  <a:blipFill>
                <a:blip r:embed="rId2"/>
                <a:stretch>
                  <a:fillRect l="-142" t="-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88" y="1525060"/>
            <a:ext cx="2671491" cy="23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3" y="2160589"/>
            <a:ext cx="9786015" cy="3880773"/>
          </a:xfrm>
        </p:spPr>
        <p:txBody>
          <a:bodyPr/>
          <a:lstStyle/>
          <a:p>
            <a:r>
              <a:rPr lang="en-US" altLang="ko-KR" dirty="0" smtClean="0"/>
              <a:t>Archimedes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92</a:t>
            </a:r>
            <a:r>
              <a:rPr lang="ko-KR" altLang="en-US" dirty="0" smtClean="0"/>
              <a:t>각형을 이용해 얻어낸 원주율 값을 구하였다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Archimedes, Euler, Leibniz, </a:t>
            </a:r>
            <a:r>
              <a:rPr lang="en-US" altLang="ko-KR" dirty="0" err="1" smtClean="0"/>
              <a:t>Ramanujan</a:t>
            </a:r>
            <a:r>
              <a:rPr lang="ko-KR" altLang="en-US" dirty="0" smtClean="0"/>
              <a:t>의 수렴 속도</a:t>
            </a:r>
            <a:r>
              <a:rPr lang="en-US" altLang="ko-KR" dirty="0" smtClean="0"/>
              <a:t>(~3.141592)</a:t>
            </a:r>
            <a:r>
              <a:rPr lang="ko-KR" altLang="en-US" dirty="0" smtClean="0"/>
              <a:t>는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Ramanujan</a:t>
            </a:r>
            <a:r>
              <a:rPr lang="en-US" altLang="ko-KR" dirty="0" smtClean="0"/>
              <a:t> </a:t>
            </a:r>
            <a:r>
              <a:rPr lang="en-US" altLang="ko-KR" dirty="0"/>
              <a:t>(n=2) &gt;&gt;&gt; Archimedes (n=3740) &gt;&gt;&gt;&gt;	Euler (n=828000) &gt;&gt; Leibniz (n&gt;5400000)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Montecarlo</a:t>
            </a:r>
            <a:r>
              <a:rPr lang="ko-KR" altLang="en-US" dirty="0" smtClean="0"/>
              <a:t>를 이용하면 원주율 값을 잘 구할 수 없다</a:t>
            </a:r>
            <a:r>
              <a:rPr lang="en-US" altLang="ko-KR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597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Darken’s</a:t>
            </a:r>
            <a:r>
              <a:rPr lang="en-US" altLang="ko-KR" dirty="0" smtClean="0"/>
              <a:t> Uphill Diffusion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15291"/>
            <a:ext cx="5610001" cy="463627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325898" y="3174274"/>
            <a:ext cx="1916766" cy="9535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Fe-3.8wt% Si-0.478wt% 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42664" y="3174274"/>
            <a:ext cx="1916766" cy="9535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Fe – 0.001wt% Si – 0.441wt% 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5228" y="417338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100mm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6021" y="2505182"/>
            <a:ext cx="23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13 Days at T = 1323 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0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Thermodynamic equations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05895"/>
            <a:ext cx="6737769" cy="43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Thermodynamic equations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5403"/>
            <a:ext cx="7500015" cy="48471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47" y="1270000"/>
            <a:ext cx="4246076" cy="30464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53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Thermodynamic equations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49116"/>
          <a:stretch/>
        </p:blipFill>
        <p:spPr>
          <a:xfrm>
            <a:off x="434778" y="1727767"/>
            <a:ext cx="5677359" cy="38074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51764"/>
          <a:stretch/>
        </p:blipFill>
        <p:spPr>
          <a:xfrm>
            <a:off x="5798629" y="2423162"/>
            <a:ext cx="5691410" cy="36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FDM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Fick’s Second Law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6" y="1930400"/>
            <a:ext cx="4256001" cy="8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98" y="2769940"/>
            <a:ext cx="6717619" cy="125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98" y="4413075"/>
            <a:ext cx="6637864" cy="12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6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9225"/>
            <a:ext cx="8258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92916" y="4214739"/>
            <a:ext cx="4981085" cy="822960"/>
          </a:xfrm>
        </p:spPr>
        <p:txBody>
          <a:bodyPr/>
          <a:lstStyle/>
          <a:p>
            <a:r>
              <a:rPr lang="en-US" altLang="ko-KR" dirty="0" smtClean="0"/>
              <a:t>FDM :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350" y="1996244"/>
            <a:ext cx="6715125" cy="2152650"/>
          </a:xfrm>
          <a:prstGeom prst="rect">
            <a:avLst/>
          </a:prstGeom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06" y="4249363"/>
            <a:ext cx="5448492" cy="1014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b="72408"/>
          <a:stretch/>
        </p:blipFill>
        <p:spPr>
          <a:xfrm>
            <a:off x="677334" y="1419313"/>
            <a:ext cx="3546872" cy="15732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33320" b="16278"/>
          <a:stretch/>
        </p:blipFill>
        <p:spPr>
          <a:xfrm>
            <a:off x="677334" y="3030081"/>
            <a:ext cx="3546872" cy="28738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t="92199"/>
          <a:stretch/>
        </p:blipFill>
        <p:spPr>
          <a:xfrm>
            <a:off x="677334" y="5941419"/>
            <a:ext cx="3546872" cy="4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40962"/>
            <a:ext cx="10528663" cy="627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17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1681</TotalTime>
  <Words>158</Words>
  <Application>Microsoft Office PowerPoint</Application>
  <PresentationFormat>와이드스크린</PresentationFormat>
  <Paragraphs>51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HY그래픽M</vt:lpstr>
      <vt:lpstr>맑은 고딕</vt:lpstr>
      <vt:lpstr>Arial</vt:lpstr>
      <vt:lpstr>Cambria Math</vt:lpstr>
      <vt:lpstr>Trebuchet MS</vt:lpstr>
      <vt:lpstr>Wingdings 3</vt:lpstr>
      <vt:lpstr>패싯</vt:lpstr>
      <vt:lpstr>Final Term</vt:lpstr>
      <vt:lpstr>Darken’s Uphill Diffusion</vt:lpstr>
      <vt:lpstr>Thermodynamic equations</vt:lpstr>
      <vt:lpstr>Thermodynamic equations</vt:lpstr>
      <vt:lpstr>Thermodynamic equations</vt:lpstr>
      <vt:lpstr>FDM</vt:lpstr>
      <vt:lpstr>Code</vt:lpstr>
      <vt:lpstr>Code</vt:lpstr>
      <vt:lpstr>PowerPoint 프레젠테이션</vt:lpstr>
      <vt:lpstr>Time dependence</vt:lpstr>
      <vt:lpstr>원주율 Pi (π) 계산하기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결론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Term</dc:title>
  <dc:creator>lch6261@gmail.com</dc:creator>
  <cp:lastModifiedBy>lch6261@gmail.com</cp:lastModifiedBy>
  <cp:revision>18</cp:revision>
  <dcterms:created xsi:type="dcterms:W3CDTF">2017-12-16T12:43:25Z</dcterms:created>
  <dcterms:modified xsi:type="dcterms:W3CDTF">2017-12-17T16:45:01Z</dcterms:modified>
</cp:coreProperties>
</file>