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6" r:id="rId4"/>
    <p:sldId id="264" r:id="rId5"/>
    <p:sldId id="265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1D483-F7C9-41E2-92FC-E9D13A016C2B}" type="datetimeFigureOut">
              <a:rPr lang="ko-KR" altLang="en-US" smtClean="0"/>
              <a:t>2014-03-31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F94FA-FA9E-47BD-A69E-BA4D3CAEE5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8563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t>2014-03-31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5573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t>2014-03-31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6316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t>2014-03-31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5709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t>2014-03-31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5024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t>2014-03-31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5600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t>2014-03-31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1212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t>2014-03-31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2898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t>2014-03-31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9979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t>2014-03-31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8003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t>2014-03-31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8929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t>2014-03-31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097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86519-9DAF-4200-93FB-5905BDA15069}" type="datetimeFigureOut">
              <a:rPr lang="ko-KR" altLang="en-US" smtClean="0"/>
              <a:t>2014-03-31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2AF64-91D4-4C58-91D3-9E479A942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4104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1955732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 of </a:t>
            </a:r>
            <a:r>
              <a:rPr lang="en-US" altLang="ko-K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Nonlinear </a:t>
            </a:r>
            <a:r>
              <a:rPr lang="en-US" altLang="ko-K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Equations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2286000" y="422108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Seungpyo</a:t>
            </a:r>
            <a:r>
              <a:rPr lang="en-US" altLang="ko-K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Hong</a:t>
            </a:r>
            <a:endParaRPr lang="en-US" altLang="ko-K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ko-K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Flow Physics and Engineering Lab.</a:t>
            </a:r>
          </a:p>
          <a:p>
            <a:pPr algn="ctr"/>
            <a:r>
              <a:rPr lang="en-US" altLang="ko-K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Mechanical Engineering</a:t>
            </a:r>
          </a:p>
          <a:p>
            <a:pPr algn="ctr"/>
            <a:r>
              <a:rPr lang="en-US" altLang="ko-K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POSTECH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7689" y="2787109"/>
            <a:ext cx="914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Multicomponent Phase Equilibria</a:t>
            </a:r>
            <a:endParaRPr lang="en-US" altLang="ko-K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64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19090" y="188640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5536" y="896526"/>
            <a:ext cx="84881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a program that solves system of </a:t>
            </a: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nonlinear </a:t>
            </a: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equations</a:t>
            </a: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altLang="ko-K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Obtain</a:t>
            </a: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composition of solid and liquid Si-</a:t>
            </a:r>
            <a:r>
              <a:rPr lang="en-US" altLang="ko-K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</a:t>
            </a: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depending on the temperature. </a:t>
            </a:r>
            <a:endParaRPr lang="en-US" altLang="ko-K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602" y="2466186"/>
            <a:ext cx="4524614" cy="418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854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19090" y="188640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Formulation</a:t>
            </a:r>
            <a:endParaRPr lang="en-US" altLang="ko-KR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5536" y="896526"/>
            <a:ext cx="8488121" cy="857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assuming ideal solution, we can have two non-linear equations in terms of         and </a:t>
            </a:r>
            <a:endParaRPr lang="en-US" altLang="ko-K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315790"/>
            <a:ext cx="476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5630" y="1287215"/>
            <a:ext cx="476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92" y="1916832"/>
            <a:ext cx="42100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605" y="3098048"/>
            <a:ext cx="3772223" cy="465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86" y="3774588"/>
            <a:ext cx="4784728" cy="429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650" y="2050563"/>
            <a:ext cx="3248025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971" y="4639529"/>
            <a:ext cx="50958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9" name="Picture 1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083" y="5157192"/>
            <a:ext cx="667702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456187" y="536844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i="1" dirty="0" smtClean="0"/>
              <a:t>e</a:t>
            </a:r>
            <a:endParaRPr lang="ko-KR" altLang="en-US" i="1" dirty="0"/>
          </a:p>
        </p:txBody>
      </p:sp>
      <p:pic>
        <p:nvPicPr>
          <p:cNvPr id="3090" name="Picture 1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3954" y="5933760"/>
            <a:ext cx="3844230" cy="377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061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19090" y="188640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 of the program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7544" y="1097505"/>
            <a:ext cx="7560840" cy="54476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solidFill>
                  <a:schemeClr val="accent6">
                    <a:lumMod val="50000"/>
                  </a:schemeClr>
                </a:solidFill>
              </a:rPr>
              <a:t>PROGRAM</a:t>
            </a:r>
            <a:r>
              <a:rPr lang="en-US" altLang="ko-KR" sz="2000" dirty="0" smtClean="0"/>
              <a:t> </a:t>
            </a:r>
            <a:r>
              <a:rPr lang="en-US" altLang="ko-KR" sz="2000" dirty="0" err="1" smtClean="0"/>
              <a:t>Gibbsenergy</a:t>
            </a:r>
            <a:endParaRPr lang="en-US" altLang="ko-KR" sz="2000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sz="2000" dirty="0"/>
          </a:p>
          <a:p>
            <a:r>
              <a:rPr lang="en-US" altLang="ko-KR" sz="2000" dirty="0" smtClean="0">
                <a:solidFill>
                  <a:schemeClr val="accent6">
                    <a:lumMod val="50000"/>
                  </a:schemeClr>
                </a:solidFill>
              </a:rPr>
              <a:t>END PROGRAM </a:t>
            </a:r>
            <a:r>
              <a:rPr lang="en-US" altLang="ko-KR" sz="2000" dirty="0" err="1" smtClean="0"/>
              <a:t>Gibbsenergy</a:t>
            </a:r>
            <a:endParaRPr lang="en-US" altLang="ko-KR" sz="20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666224" y="1564202"/>
            <a:ext cx="7225968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Take the </a:t>
            </a:r>
            <a:r>
              <a:rPr lang="en-US" altLang="ko-KR" sz="2000" b="1" dirty="0" smtClean="0"/>
              <a:t>size of the sys, array, initial temp, step size</a:t>
            </a:r>
            <a:endParaRPr lang="ko-KR" alt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66224" y="2127844"/>
            <a:ext cx="7225968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Allocate </a:t>
            </a:r>
            <a:r>
              <a:rPr lang="en-US" altLang="ko-KR" sz="2000" dirty="0" smtClean="0"/>
              <a:t>arrays</a:t>
            </a:r>
            <a:endParaRPr lang="ko-KR" alt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66224" y="2698634"/>
            <a:ext cx="7225968" cy="280076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chemeClr val="tx2"/>
                </a:solidFill>
              </a:rPr>
              <a:t>Outer loop : loop over various temperature</a:t>
            </a:r>
            <a:endParaRPr lang="en-US" altLang="ko-KR" sz="1600" b="1" dirty="0" smtClean="0"/>
          </a:p>
          <a:p>
            <a:r>
              <a:rPr lang="en-US" altLang="ko-KR" sz="1600" b="1" dirty="0" smtClean="0"/>
              <a:t>      Update temperature and indices</a:t>
            </a:r>
            <a:endParaRPr lang="en-US" altLang="ko-KR" sz="1600" b="1" dirty="0"/>
          </a:p>
          <a:p>
            <a:endParaRPr lang="en-US" altLang="ko-KR" sz="1600" b="1" dirty="0" smtClean="0"/>
          </a:p>
          <a:p>
            <a:endParaRPr lang="en-US" altLang="ko-KR" sz="1600" b="1" dirty="0"/>
          </a:p>
          <a:p>
            <a:endParaRPr lang="en-US" altLang="ko-KR" sz="1600" b="1" dirty="0" smtClean="0"/>
          </a:p>
          <a:p>
            <a:endParaRPr lang="en-US" altLang="ko-KR" sz="1600" b="1" dirty="0"/>
          </a:p>
          <a:p>
            <a:endParaRPr lang="en-US" altLang="ko-KR" sz="1600" b="1" dirty="0" smtClean="0"/>
          </a:p>
          <a:p>
            <a:endParaRPr lang="en-US" altLang="ko-KR" sz="1600" b="1" dirty="0"/>
          </a:p>
          <a:p>
            <a:endParaRPr lang="en-US" altLang="ko-KR" sz="1600" b="1" dirty="0" smtClean="0"/>
          </a:p>
          <a:p>
            <a:r>
              <a:rPr lang="en-US" altLang="ko-KR" sz="1600" b="1" dirty="0" smtClean="0"/>
              <a:t>      Save temperature, compositions on the global array</a:t>
            </a:r>
          </a:p>
          <a:p>
            <a:r>
              <a:rPr lang="en-US" altLang="ko-KR" sz="1600" b="1" dirty="0"/>
              <a:t> </a:t>
            </a:r>
            <a:r>
              <a:rPr lang="en-US" altLang="ko-KR" sz="1600" b="1" dirty="0" smtClean="0"/>
              <a:t>     Truncate global array and write the data on to the file</a:t>
            </a:r>
            <a:endParaRPr lang="ko-KR" altLang="en-US" sz="1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029561" y="3237776"/>
            <a:ext cx="6709123" cy="172354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chemeClr val="tx2"/>
                </a:solidFill>
              </a:rPr>
              <a:t>Inner </a:t>
            </a:r>
            <a:r>
              <a:rPr lang="en-US" altLang="ko-KR" sz="1600" b="1" dirty="0">
                <a:solidFill>
                  <a:schemeClr val="tx2"/>
                </a:solidFill>
              </a:rPr>
              <a:t>loop : loop over </a:t>
            </a:r>
            <a:r>
              <a:rPr lang="en-US" altLang="ko-KR" sz="1600" b="1" dirty="0" smtClean="0">
                <a:solidFill>
                  <a:schemeClr val="tx2"/>
                </a:solidFill>
              </a:rPr>
              <a:t>specific </a:t>
            </a:r>
            <a:r>
              <a:rPr lang="en-US" altLang="ko-KR" sz="1600" b="1" dirty="0">
                <a:solidFill>
                  <a:schemeClr val="tx2"/>
                </a:solidFill>
              </a:rPr>
              <a:t>temperature</a:t>
            </a:r>
            <a:endParaRPr lang="en-US" altLang="ko-KR" sz="1600" b="1" dirty="0"/>
          </a:p>
          <a:p>
            <a:endParaRPr lang="en-US" altLang="ko-KR" sz="1500" b="1" dirty="0" smtClean="0"/>
          </a:p>
          <a:p>
            <a:r>
              <a:rPr lang="en-US" altLang="ko-KR" sz="1500" b="1" dirty="0" smtClean="0"/>
              <a:t>    1. Calculate </a:t>
            </a:r>
            <a:r>
              <a:rPr lang="en-US" altLang="ko-KR" sz="1500" b="1" dirty="0" err="1" smtClean="0"/>
              <a:t>funcion</a:t>
            </a:r>
            <a:r>
              <a:rPr lang="en-US" altLang="ko-KR" sz="1500" b="1" dirty="0" smtClean="0"/>
              <a:t> values</a:t>
            </a:r>
          </a:p>
          <a:p>
            <a:r>
              <a:rPr lang="en-US" altLang="ko-KR" sz="1500" b="1" dirty="0"/>
              <a:t> </a:t>
            </a:r>
            <a:r>
              <a:rPr lang="en-US" altLang="ko-KR" sz="1500" b="1" dirty="0" smtClean="0"/>
              <a:t>   2. Calculate </a:t>
            </a:r>
            <a:r>
              <a:rPr lang="en-US" altLang="ko-KR" sz="1500" b="1" dirty="0" err="1" smtClean="0"/>
              <a:t>Jacobian</a:t>
            </a:r>
            <a:r>
              <a:rPr lang="en-US" altLang="ko-KR" sz="1500" b="1" dirty="0" smtClean="0"/>
              <a:t> matrix</a:t>
            </a:r>
          </a:p>
          <a:p>
            <a:r>
              <a:rPr lang="en-US" altLang="ko-KR" sz="1500" b="1" dirty="0"/>
              <a:t> </a:t>
            </a:r>
            <a:r>
              <a:rPr lang="en-US" altLang="ko-KR" sz="1500" b="1" dirty="0" smtClean="0"/>
              <a:t>   3. Obtain inverse matrix</a:t>
            </a:r>
          </a:p>
          <a:p>
            <a:r>
              <a:rPr lang="en-US" altLang="ko-KR" sz="1500" b="1" dirty="0"/>
              <a:t> </a:t>
            </a:r>
            <a:r>
              <a:rPr lang="en-US" altLang="ko-KR" sz="1500" b="1" dirty="0" smtClean="0"/>
              <a:t>   4. Update values</a:t>
            </a:r>
          </a:p>
          <a:p>
            <a:r>
              <a:rPr lang="en-US" altLang="ko-KR" sz="1500" b="1" dirty="0"/>
              <a:t> </a:t>
            </a:r>
            <a:r>
              <a:rPr lang="en-US" altLang="ko-KR" sz="1500" b="1" dirty="0" smtClean="0"/>
              <a:t>   5. Iteration until the value goes under a certain tolerance</a:t>
            </a:r>
            <a:endParaRPr lang="en-US" altLang="ko-KR" sz="1500" b="1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666224" y="5667739"/>
            <a:ext cx="7225968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2000" dirty="0" err="1" smtClean="0"/>
              <a:t>Deallocate</a:t>
            </a:r>
            <a:r>
              <a:rPr lang="en-US" altLang="ko-KR" sz="2000" dirty="0" smtClean="0"/>
              <a:t> arrays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92690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-19090" y="188640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682" y="896526"/>
            <a:ext cx="7669848" cy="557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295178" y="6316267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err="1" smtClean="0"/>
              <a:t>X_si</a:t>
            </a:r>
            <a:endParaRPr lang="ko-KR" altLang="en-US" b="1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554636" y="3506622"/>
            <a:ext cx="2160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Temperature(K)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137472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사용자 지정 4">
      <a:majorFont>
        <a:latin typeface="Times New Roman"/>
        <a:ea typeface="맑은 고딕"/>
        <a:cs typeface=""/>
      </a:majorFont>
      <a:minorFont>
        <a:latin typeface="Times New Roman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166</Words>
  <Application>Microsoft Office PowerPoint</Application>
  <PresentationFormat>화면 슬라이드 쇼(4:3)</PresentationFormat>
  <Paragraphs>57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Seungpyo Hong</dc:creator>
  <cp:lastModifiedBy>Seungpyo Hong</cp:lastModifiedBy>
  <cp:revision>39</cp:revision>
  <dcterms:created xsi:type="dcterms:W3CDTF">2014-03-08T08:19:12Z</dcterms:created>
  <dcterms:modified xsi:type="dcterms:W3CDTF">2014-03-30T18:36:38Z</dcterms:modified>
</cp:coreProperties>
</file>