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8"/>
  </p:notesMasterIdLst>
  <p:sldIdLst>
    <p:sldId id="274" r:id="rId5"/>
    <p:sldId id="324" r:id="rId6"/>
    <p:sldId id="323" r:id="rId7"/>
  </p:sldIdLst>
  <p:sldSz cx="12192000" cy="6858000"/>
  <p:notesSz cx="6886575" cy="10018713"/>
  <p:embeddedFontLst>
    <p:embeddedFont>
      <p:font typeface="KoPubWorld돋움체 Bold" panose="020B0600000101010101" charset="-127"/>
      <p:bold r:id="rId9"/>
    </p:embeddedFont>
    <p:embeddedFont>
      <p:font typeface="KoPubWorld돋움체 Light" panose="020B0600000101010101" charset="-127"/>
      <p:regular r:id="rId10"/>
    </p:embeddedFont>
    <p:embeddedFont>
      <p:font typeface="나눔스퀘어_ac Bold" panose="020B0600000101010101" pitchFamily="50" charset="-127"/>
      <p:bold r:id="rId11"/>
    </p:embeddedFont>
    <p:embeddedFont>
      <p:font typeface="나눔스퀘어_ac ExtraBold" panose="020B0600000101010101" pitchFamily="50" charset="-127"/>
      <p:bold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472C4"/>
    <a:srgbClr val="36D2CE"/>
    <a:srgbClr val="85EFE2"/>
    <a:srgbClr val="FDEDF0"/>
    <a:srgbClr val="64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262" autoAdjust="0"/>
  </p:normalViewPr>
  <p:slideViewPr>
    <p:cSldViewPr snapToGrid="0">
      <p:cViewPr varScale="1">
        <p:scale>
          <a:sx n="114" d="100"/>
          <a:sy n="114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813BBE38-68F8-412D-9668-5EC6E4489083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658" y="4821506"/>
            <a:ext cx="5509260" cy="3944868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0799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A0735941-F849-4D30-9186-DE8E8283D0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15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24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87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00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079F7-1BDE-401F-901E-02A90F9D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A9B5BF-FBB6-4901-84EE-838A7C801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4DFFE3-0837-4762-B229-764CCCFF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E6BB08-C6CD-4B68-A95A-C0471BC5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DE8E12-A20E-43EB-9214-88A9924A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45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E867D3-5430-410D-8400-111FBF3A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3EBFBC-819C-4B27-88D4-D19F31499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4A9D9D-6BCC-4978-B561-0F1AB8B6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CCF1A1-AFB2-4C48-BD45-BD42F5AC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43E432-C59B-4658-9D89-286CE953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6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845BC2-0329-46A5-BB1C-7A5416F4B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A021D2-C485-4A4D-8E5A-4ACEFC5EF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7780D5-259F-47F0-88D5-E3ADEC05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428820-F01C-4E5C-89EB-A9762BC3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ADB37B-7CEC-4447-81E4-DD3A6DED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19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7C89C7-27CD-4A97-90B7-4DD77F72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D3DC1C-D131-4061-8930-FFA615993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13BD02-7BA8-4BBC-AA38-71F37212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4464A4-6D4C-4C1A-9EC4-C77AE47B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5B3F6AB-1EEC-4010-A945-A2E032D1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5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1D198-6537-4C0D-8D26-7A483A19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E50832-AFA7-4B94-8D03-2DF06D403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9E9AD6-C40C-4012-A493-9AF95255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4E0D95-BDD7-48DB-B4BC-1D3D8C68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ABFA3E-BED5-4DF4-AB05-A59C05A7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55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B7CF12-E197-4FDA-A488-25804059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20D48C-6396-48E3-AAEA-86F028FEE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F2A53D2-7AFC-4DDA-A83E-59DBFA1FB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767CE4-0D16-40CD-A0FE-6BE7FDD3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EA0EAF-A65C-499C-B6EE-A8B897C5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9B09D08-940C-491B-9A4E-2E5B4ECE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1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7C6B6D-51B0-461F-91B1-D54732EA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409FFA-E886-417E-BB8C-9DD5BFE4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7E042C-4BC5-4DA8-B66A-381A0422E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D206237-DC12-499B-89C2-3DCAEF6FA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4D1F9D6-A934-4B3E-ABB6-519C4F5D1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461EA77-3E1C-440A-B465-759737FF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57B1BF4-7D23-4FD7-ADA4-CF075E4B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3F3A825-A101-4B66-84D9-2B71404E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11E278-F75D-4660-9D08-0D3E0FE0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08FB9F-22CF-4F1C-B7E4-41201529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753459-8735-432A-A77F-655AC95E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E6F224-6E76-44B8-AECB-13DF5B7D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17824F4-6A1C-4395-8C7D-51776DE3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58D92FB-714B-4526-B6F1-CFEFF713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1CDFFFF-6B78-492F-804D-9DE2DC6B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89EA7-983F-4230-90A7-9085374E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5C8B69-658D-4532-87C4-98C2FEC8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FA0CA3-3DCF-4A98-B87D-00C628D4D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74F306-CCC9-49A0-9BFB-CBF87DF81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16356C-9E73-4E64-9EB1-3990F9DD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D31894-02AA-4561-96F6-E6F6C0E3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6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3E7A0D-BB4D-432E-88A7-72A8B8FD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BCEC50-41F9-470E-B94D-FF1B7038F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9589834-27AD-430A-B41D-BA680E602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A17B97-91FE-4EF2-9699-D8F66FD8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E1E57C-0C84-45F3-A201-5E0715E6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44D6F3-878A-48C0-9D2C-E2E8891A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84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9D68312-D8C0-4AB8-AD63-279CDB62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1D770D-F22B-4D8D-86E5-378840FD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8EA0C6-F6DF-4FD8-8E68-EC42C947E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A2CC-AD33-4BEB-BEDF-7117FCB0AF3A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EB42F0-8675-4D0B-918D-F44560B8C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B4EEFF-1B8A-4E4B-ABD3-DD5B98FDF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77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D9D9645-2F2B-4BB1-B5BA-17C241E6CFC2}"/>
              </a:ext>
            </a:extLst>
          </p:cNvPr>
          <p:cNvSpPr/>
          <p:nvPr/>
        </p:nvSpPr>
        <p:spPr>
          <a:xfrm>
            <a:off x="0" y="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BD5C53C-9B19-415C-B6B8-94AEDDE075AC}"/>
              </a:ext>
            </a:extLst>
          </p:cNvPr>
          <p:cNvSpPr/>
          <p:nvPr/>
        </p:nvSpPr>
        <p:spPr>
          <a:xfrm>
            <a:off x="0" y="655942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4F941-B1A5-42ED-AD78-B0F57A275C9B}"/>
              </a:ext>
            </a:extLst>
          </p:cNvPr>
          <p:cNvSpPr txBox="1"/>
          <p:nvPr/>
        </p:nvSpPr>
        <p:spPr>
          <a:xfrm>
            <a:off x="1808848" y="1134614"/>
            <a:ext cx="8574302" cy="67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Homework 5</a:t>
            </a:r>
            <a:endParaRPr lang="en-US" altLang="ko-KR" sz="2800" b="1" dirty="0">
              <a:solidFill>
                <a:schemeClr val="tx1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A48C10D-BC63-4199-A117-B649B23B7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2" y="6600017"/>
            <a:ext cx="2739006" cy="2328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54FB77-8CA8-44A5-B3A3-346CC73F2790}"/>
              </a:ext>
            </a:extLst>
          </p:cNvPr>
          <p:cNvSpPr txBox="1"/>
          <p:nvPr/>
        </p:nvSpPr>
        <p:spPr>
          <a:xfrm>
            <a:off x="3425241" y="4877357"/>
            <a:ext cx="5341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Doyoon Kim</a:t>
            </a:r>
          </a:p>
          <a:p>
            <a:pPr algn="ctr"/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Department of Materials Science and Engineering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1383B03-8DDD-401F-9E54-3F288FE6F2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409" y="2622303"/>
            <a:ext cx="2055181" cy="205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Method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01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54B8545-43B7-9F63-C43B-C4224FD7D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02" y="1466365"/>
            <a:ext cx="5031604" cy="480890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B3C2DD6-14E4-8629-1428-D6802AA431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088" y="1900520"/>
            <a:ext cx="4588779" cy="4808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71ED84-818E-9A00-6B8B-0C9A36D2DB26}"/>
              </a:ext>
            </a:extLst>
          </p:cNvPr>
          <p:cNvSpPr txBox="1"/>
          <p:nvPr/>
        </p:nvSpPr>
        <p:spPr>
          <a:xfrm>
            <a:off x="6111317" y="1790962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/>
              <a:t>Heun</a:t>
            </a:r>
            <a:endParaRPr lang="ko-KR" altLang="en-US" sz="1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915381-0AB7-BE8B-DCB7-B6B9A1FF74CF}"/>
              </a:ext>
            </a:extLst>
          </p:cNvPr>
          <p:cNvSpPr txBox="1"/>
          <p:nvPr/>
        </p:nvSpPr>
        <p:spPr>
          <a:xfrm>
            <a:off x="5766135" y="2073572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/>
              <a:t>4</a:t>
            </a:r>
            <a:r>
              <a:rPr lang="en-US" altLang="ko-KR" sz="1400" b="1" baseline="30000" dirty="0"/>
              <a:t>th</a:t>
            </a:r>
            <a:r>
              <a:rPr lang="en-US" altLang="ko-KR" sz="1400" b="1" dirty="0"/>
              <a:t> Runge-</a:t>
            </a:r>
            <a:r>
              <a:rPr lang="en-US" altLang="ko-KR" sz="1400" b="1" dirty="0" err="1"/>
              <a:t>Kutta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151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Result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56BE454-2DF0-9314-D0FC-CFED8602C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066" y="1461721"/>
            <a:ext cx="4825592" cy="4897497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624EF34C-C603-8897-35D4-9EEDEFD3DE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497" y="1461720"/>
            <a:ext cx="4905486" cy="489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4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438EAF2AEEDB6646B49BAEB4E9067415" ma:contentTypeVersion="11" ma:contentTypeDescription="새 문서를 만듭니다." ma:contentTypeScope="" ma:versionID="c70cbb427cf7144245ecc6542e099810">
  <xsd:schema xmlns:xsd="http://www.w3.org/2001/XMLSchema" xmlns:xs="http://www.w3.org/2001/XMLSchema" xmlns:p="http://schemas.microsoft.com/office/2006/metadata/properties" xmlns:ns2="7e35c7c0-d65d-4026-aa29-8e28389d5dca" xmlns:ns3="6b2c1820-fc22-4c1f-a7ce-90fe4cf8a5a6" targetNamespace="http://schemas.microsoft.com/office/2006/metadata/properties" ma:root="true" ma:fieldsID="7979637d994ac627c7c06314c35e4c0a" ns2:_="" ns3:_="">
    <xsd:import namespace="7e35c7c0-d65d-4026-aa29-8e28389d5dca"/>
    <xsd:import namespace="6b2c1820-fc22-4c1f-a7ce-90fe4cf8a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5c7c0-d65d-4026-aa29-8e28389d5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이미지 태그" ma:readOnly="false" ma:fieldId="{5cf76f15-5ced-4ddc-b409-7134ff3c332f}" ma:taxonomyMulti="true" ma:sspId="f6223de4-15ab-4a83-af7e-8c9254df05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c1820-fc22-4c1f-a7ce-90fe4cf8a5a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01de360-47aa-45ec-a195-8201e0463a3b}" ma:internalName="TaxCatchAll" ma:showField="CatchAllData" ma:web="6b2c1820-fc22-4c1f-a7ce-90fe4cf8a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2c1820-fc22-4c1f-a7ce-90fe4cf8a5a6" xsi:nil="true"/>
    <lcf76f155ced4ddcb4097134ff3c332f xmlns="7e35c7c0-d65d-4026-aa29-8e28389d5d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F4BAA1-99B6-4A0E-A049-8DB707449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35c7c0-d65d-4026-aa29-8e28389d5dca"/>
    <ds:schemaRef ds:uri="6b2c1820-fc22-4c1f-a7ce-90fe4cf8a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F4A0EF-8E1B-444C-B58D-1160C20B216F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6b2c1820-fc22-4c1f-a7ce-90fe4cf8a5a6"/>
    <ds:schemaRef ds:uri="7e35c7c0-d65d-4026-aa29-8e28389d5dca"/>
  </ds:schemaRefs>
</ds:datastoreItem>
</file>

<file path=customXml/itemProps3.xml><?xml version="1.0" encoding="utf-8"?>
<ds:datastoreItem xmlns:ds="http://schemas.openxmlformats.org/officeDocument/2006/customXml" ds:itemID="{176911D4-AAED-4E28-981D-2590834FA9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179452</TotalTime>
  <Words>20</Words>
  <Application>Microsoft Office PowerPoint</Application>
  <PresentationFormat>와이드스크린</PresentationFormat>
  <Paragraphs>13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나눔스퀘어_ac Bold</vt:lpstr>
      <vt:lpstr>KoPubWorld돋움체 Bold</vt:lpstr>
      <vt:lpstr>맑은 고딕</vt:lpstr>
      <vt:lpstr>Arial</vt:lpstr>
      <vt:lpstr>KoPubWorld돋움체 Light</vt:lpstr>
      <vt:lpstr>나눔스퀘어_ac ExtraBold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 유진</dc:creator>
  <cp:lastModifiedBy>김도윤</cp:lastModifiedBy>
  <cp:revision>986</cp:revision>
  <cp:lastPrinted>2022-02-19T07:57:17Z</cp:lastPrinted>
  <dcterms:created xsi:type="dcterms:W3CDTF">2020-01-03T14:16:53Z</dcterms:created>
  <dcterms:modified xsi:type="dcterms:W3CDTF">2022-11-14T15:50:22Z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0x010100438EAF2AEEDB6646B49BAEB4E9067415</vt:lpwstr>
  </property>
  <property fmtid="{D5CDD505-2E9C-101B-9397-08002B2CF9AE}" pid="3" name="MediaServiceImageTags">
    <vt:lpwstr/>
  </property>
</Properties>
</file>