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t>2013-09-17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61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t>2013-09-17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33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t>2013-09-17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10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t>2013-09-17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877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t>2013-09-17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444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t>2013-09-17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7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t>2013-09-17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42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t>2013-09-17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24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t>2013-09-17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86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t>2013-09-17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0432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9AE7-508A-4BA7-B5BB-05372CCDBC3D}" type="datetimeFigureOut">
              <a:rPr lang="ko-KR" altLang="en-US" smtClean="0"/>
              <a:t>2013-09-17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18B0-632E-4A54-8CF2-3AF4BB3CEB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76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9AE7-508A-4BA7-B5BB-05372CCDBC3D}" type="datetimeFigureOut">
              <a:rPr lang="ko-KR" altLang="en-US" smtClean="0"/>
              <a:t>2013-09-17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18B0-632E-4A54-8CF2-3AF4BB3CEB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451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87906" y="364374"/>
            <a:ext cx="9144000" cy="935037"/>
          </a:xfrm>
        </p:spPr>
        <p:txBody>
          <a:bodyPr>
            <a:normAutofit/>
          </a:bodyPr>
          <a:lstStyle/>
          <a:p>
            <a:r>
              <a:rPr lang="ko-KR" altLang="en-US" sz="4400" dirty="0" smtClean="0"/>
              <a:t>재료수치해석 </a:t>
            </a:r>
            <a:r>
              <a:rPr lang="en-US" altLang="ko-KR" sz="4400" smtClean="0"/>
              <a:t>hw3</a:t>
            </a:r>
            <a:endParaRPr lang="ko-KR" altLang="en-US" sz="4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791073" y="6080544"/>
            <a:ext cx="2963779" cy="548857"/>
          </a:xfrm>
        </p:spPr>
        <p:txBody>
          <a:bodyPr/>
          <a:lstStyle/>
          <a:p>
            <a:r>
              <a:rPr lang="en-US" altLang="ko-KR" smtClean="0"/>
              <a:t>20100098 </a:t>
            </a:r>
            <a:r>
              <a:rPr lang="ko-KR" altLang="en-US" dirty="0" smtClean="0"/>
              <a:t>최원미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324853" y="1431758"/>
            <a:ext cx="11634536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88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그림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4790" y="1021943"/>
            <a:ext cx="5381625" cy="5362575"/>
          </a:xfrm>
          <a:prstGeom prst="rect">
            <a:avLst/>
          </a:prstGeom>
        </p:spPr>
      </p:pic>
      <p:sp>
        <p:nvSpPr>
          <p:cNvPr id="8" name="모서리가 둥근 직사각형 7"/>
          <p:cNvSpPr/>
          <p:nvPr/>
        </p:nvSpPr>
        <p:spPr>
          <a:xfrm>
            <a:off x="133030" y="749334"/>
            <a:ext cx="11152591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80474" y="195337"/>
            <a:ext cx="2317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Case 1,</a:t>
            </a:r>
          </a:p>
          <a:p>
            <a:r>
              <a:rPr lang="en-US" altLang="ko-KR" sz="1400" dirty="0" smtClean="0"/>
              <a:t>Bisection method</a:t>
            </a:r>
            <a:endParaRPr lang="ko-KR" altLang="en-US" sz="1400" dirty="0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3"/>
          <a:srcRect r="35965"/>
          <a:stretch/>
        </p:blipFill>
        <p:spPr>
          <a:xfrm>
            <a:off x="735185" y="942212"/>
            <a:ext cx="3860884" cy="5334000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 rotWithShape="1">
          <a:blip r:embed="rId3"/>
          <a:srcRect l="64957" b="95414"/>
          <a:stretch/>
        </p:blipFill>
        <p:spPr>
          <a:xfrm>
            <a:off x="3215846" y="1077567"/>
            <a:ext cx="2112862" cy="244643"/>
          </a:xfrm>
          <a:prstGeom prst="rect">
            <a:avLst/>
          </a:prstGeom>
        </p:spPr>
      </p:pic>
      <p:cxnSp>
        <p:nvCxnSpPr>
          <p:cNvPr id="23" name="직선 연결선 22"/>
          <p:cNvCxnSpPr/>
          <p:nvPr/>
        </p:nvCxnSpPr>
        <p:spPr>
          <a:xfrm>
            <a:off x="5441644" y="749333"/>
            <a:ext cx="12032" cy="5940224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V="1">
            <a:off x="735185" y="5206755"/>
            <a:ext cx="4706459" cy="269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61269" y="4956736"/>
            <a:ext cx="965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solidFill>
                  <a:schemeClr val="accent6"/>
                </a:solidFill>
              </a:rPr>
              <a:t>변수 읽기</a:t>
            </a:r>
            <a:endParaRPr lang="ko-KR" altLang="en-US" sz="1200" dirty="0">
              <a:solidFill>
                <a:schemeClr val="accent6"/>
              </a:solidFill>
            </a:endParaRPr>
          </a:p>
        </p:txBody>
      </p:sp>
      <p:cxnSp>
        <p:nvCxnSpPr>
          <p:cNvPr id="28" name="직선 연결선 27"/>
          <p:cNvCxnSpPr/>
          <p:nvPr/>
        </p:nvCxnSpPr>
        <p:spPr>
          <a:xfrm flipV="1">
            <a:off x="735185" y="6384518"/>
            <a:ext cx="4718491" cy="270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98857" y="6110503"/>
            <a:ext cx="212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solidFill>
                  <a:schemeClr val="accent6"/>
                </a:solidFill>
              </a:rPr>
              <a:t>초기값에서 답이 나올 경우</a:t>
            </a:r>
            <a:endParaRPr lang="ko-KR" altLang="en-US" sz="1200" dirty="0">
              <a:solidFill>
                <a:schemeClr val="accent6"/>
              </a:solidFill>
            </a:endParaRPr>
          </a:p>
        </p:txBody>
      </p:sp>
      <p:cxnSp>
        <p:nvCxnSpPr>
          <p:cNvPr id="34" name="직선 연결선 33"/>
          <p:cNvCxnSpPr/>
          <p:nvPr/>
        </p:nvCxnSpPr>
        <p:spPr>
          <a:xfrm flipV="1">
            <a:off x="5644745" y="5352321"/>
            <a:ext cx="5640876" cy="134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0041900" y="5408777"/>
            <a:ext cx="1464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solidFill>
                  <a:schemeClr val="accent6"/>
                </a:solidFill>
              </a:rPr>
              <a:t>피호출 프로그램</a:t>
            </a:r>
            <a:endParaRPr lang="ko-KR" altLang="en-US" sz="1200" dirty="0">
              <a:solidFill>
                <a:schemeClr val="accent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187097" y="5088811"/>
            <a:ext cx="1464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solidFill>
                  <a:schemeClr val="accent6"/>
                </a:solidFill>
              </a:rPr>
              <a:t>호출 프로그램</a:t>
            </a:r>
            <a:endParaRPr lang="ko-KR" altLang="en-US" sz="1200" dirty="0">
              <a:solidFill>
                <a:schemeClr val="accent6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8272350" y="3019925"/>
            <a:ext cx="112936" cy="228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565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80474" y="195337"/>
            <a:ext cx="2317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Case 1,</a:t>
            </a:r>
          </a:p>
          <a:p>
            <a:r>
              <a:rPr lang="en-US" altLang="ko-KR" sz="1400" dirty="0" smtClean="0"/>
              <a:t>Bisection method</a:t>
            </a:r>
            <a:endParaRPr lang="ko-KR" altLang="en-US" sz="14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94" y="1301913"/>
            <a:ext cx="5095875" cy="139065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94" y="3198454"/>
            <a:ext cx="2057400" cy="14001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9232" y="854238"/>
            <a:ext cx="569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1. Range </a:t>
            </a:r>
            <a:r>
              <a:rPr lang="ko-KR" altLang="en-US" sz="1400" dirty="0" smtClean="0"/>
              <a:t>안에 답이 있을 경우</a:t>
            </a:r>
            <a:endParaRPr lang="ko-KR" alt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69232" y="2791620"/>
            <a:ext cx="569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2</a:t>
            </a:r>
            <a:r>
              <a:rPr lang="en-US" altLang="ko-KR" sz="1400" dirty="0" smtClean="0"/>
              <a:t>. Range </a:t>
            </a:r>
            <a:r>
              <a:rPr lang="ko-KR" altLang="en-US" sz="1400" dirty="0" smtClean="0"/>
              <a:t>안에 답이 없을 경우</a:t>
            </a:r>
            <a:endParaRPr lang="ko-KR" altLang="en-US" sz="14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294" y="5104520"/>
            <a:ext cx="5067300" cy="140017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69232" y="4697686"/>
            <a:ext cx="5690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3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또 다른 해</a:t>
            </a:r>
            <a:endParaRPr lang="ko-KR" alt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284119" y="3982762"/>
                <a:ext cx="4770522" cy="3456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ko-KR" sz="1200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ko-KR" sz="1200" b="0" i="0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ko-KR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1200" b="0" i="1" smtClean="0">
                              <a:latin typeface="Cambria Math" panose="02040503050406030204" pitchFamily="18" charset="0"/>
                            </a:rPr>
                            <m:t>2900</m:t>
                          </m:r>
                        </m:num>
                        <m:den>
                          <m:r>
                            <a:rPr lang="en-US" altLang="ko-KR" sz="12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altLang="ko-KR" sz="1200" b="0" i="1" smtClean="0">
                          <a:latin typeface="Cambria Math" panose="02040503050406030204" pitchFamily="18" charset="0"/>
                        </a:rPr>
                        <m:t>−4.65</m:t>
                      </m:r>
                      <m:r>
                        <a:rPr lang="en-US" altLang="ko-KR" sz="1200" b="0" i="1" smtClean="0">
                          <a:latin typeface="Cambria Math" panose="02040503050406030204" pitchFamily="18" charset="0"/>
                        </a:rPr>
                        <m:t>𝑙𝑜𝑔𝑇</m:t>
                      </m:r>
                      <m:r>
                        <a:rPr lang="en-US" altLang="ko-KR" sz="1200" b="0" i="1" smtClean="0">
                          <a:latin typeface="Cambria Math" panose="02040503050406030204" pitchFamily="18" charset="0"/>
                        </a:rPr>
                        <m:t>+19.732−</m:t>
                      </m:r>
                      <m:r>
                        <a:rPr lang="en-US" altLang="ko-KR" sz="12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altLang="ko-KR" sz="1200" b="0" i="1" smtClean="0"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ko-KR" altLang="en-US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119" y="3982762"/>
                <a:ext cx="4770522" cy="345672"/>
              </a:xfrm>
              <a:prstGeom prst="rect">
                <a:avLst/>
              </a:prstGeom>
              <a:blipFill rotWithShape="0">
                <a:blip r:embed="rId5"/>
                <a:stretch>
                  <a:fillRect t="-1754" b="-1403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그림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64381" y="4337653"/>
            <a:ext cx="3809998" cy="2277892"/>
          </a:xfrm>
          <a:prstGeom prst="rect">
            <a:avLst/>
          </a:prstGeom>
        </p:spPr>
      </p:pic>
      <p:sp>
        <p:nvSpPr>
          <p:cNvPr id="27" name="오른쪽 화살표 26"/>
          <p:cNvSpPr/>
          <p:nvPr/>
        </p:nvSpPr>
        <p:spPr>
          <a:xfrm>
            <a:off x="6403182" y="5636165"/>
            <a:ext cx="613610" cy="16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3709895" y="2542580"/>
            <a:ext cx="45720" cy="925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3721550" y="6355874"/>
            <a:ext cx="45720" cy="925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228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그림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1133" y="410677"/>
            <a:ext cx="5676900" cy="1104900"/>
          </a:xfrm>
          <a:prstGeom prst="rect">
            <a:avLst/>
          </a:prstGeom>
        </p:spPr>
      </p:pic>
      <p:sp>
        <p:nvSpPr>
          <p:cNvPr id="8" name="모서리가 둥근 직사각형 7"/>
          <p:cNvSpPr/>
          <p:nvPr/>
        </p:nvSpPr>
        <p:spPr>
          <a:xfrm>
            <a:off x="133030" y="749334"/>
            <a:ext cx="4547253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4920416" y="3500928"/>
            <a:ext cx="613610" cy="16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80474" y="195337"/>
            <a:ext cx="2317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Case 2,</a:t>
            </a:r>
          </a:p>
          <a:p>
            <a:r>
              <a:rPr lang="en-US" altLang="ko-KR" sz="1400" dirty="0" smtClean="0"/>
              <a:t>Newton’s method</a:t>
            </a:r>
            <a:endParaRPr lang="ko-KR" altLang="en-US" sz="14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163" y="1138354"/>
            <a:ext cx="4086044" cy="424140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163" y="5379760"/>
            <a:ext cx="3565578" cy="93994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0658" y="1725271"/>
            <a:ext cx="5667375" cy="107632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0658" y="3043097"/>
            <a:ext cx="5667375" cy="189547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3745" y="5403572"/>
            <a:ext cx="1981200" cy="108585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04207" y="5417860"/>
            <a:ext cx="2019300" cy="1095375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 rotWithShape="1">
          <a:blip r:embed="rId9"/>
          <a:srcRect b="4169"/>
          <a:stretch/>
        </p:blipFill>
        <p:spPr>
          <a:xfrm>
            <a:off x="9784178" y="5398810"/>
            <a:ext cx="2209800" cy="1086212"/>
          </a:xfrm>
          <a:prstGeom prst="rect">
            <a:avLst/>
          </a:prstGeom>
        </p:spPr>
      </p:pic>
      <p:cxnSp>
        <p:nvCxnSpPr>
          <p:cNvPr id="15" name="직선 화살표 연결선 14"/>
          <p:cNvCxnSpPr/>
          <p:nvPr/>
        </p:nvCxnSpPr>
        <p:spPr>
          <a:xfrm>
            <a:off x="6613857" y="3560824"/>
            <a:ext cx="14798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093741" y="3259057"/>
            <a:ext cx="3380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6xx~1512 </a:t>
            </a:r>
            <a:r>
              <a:rPr lang="ko-KR" altLang="en-US" dirty="0" smtClean="0">
                <a:solidFill>
                  <a:srgbClr val="FF0000"/>
                </a:solidFill>
              </a:rPr>
              <a:t>또는 매우 큰 값을 넣으면 </a:t>
            </a:r>
            <a:r>
              <a:rPr lang="en-US" altLang="ko-KR" dirty="0" smtClean="0">
                <a:solidFill>
                  <a:srgbClr val="FF0000"/>
                </a:solidFill>
              </a:rPr>
              <a:t>run-time error </a:t>
            </a:r>
            <a:r>
              <a:rPr lang="ko-KR" altLang="en-US" dirty="0" smtClean="0">
                <a:solidFill>
                  <a:srgbClr val="FF0000"/>
                </a:solidFill>
              </a:rPr>
              <a:t>발생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57312" y="4995407"/>
            <a:ext cx="677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Because,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xnew</a:t>
            </a:r>
            <a:r>
              <a:rPr lang="ko-KR" altLang="en-US" dirty="0" smtClean="0"/>
              <a:t>값이 음수가 되어 </a:t>
            </a:r>
            <a:r>
              <a:rPr lang="en-US" altLang="ko-KR" dirty="0" smtClean="0"/>
              <a:t>log</a:t>
            </a:r>
            <a:r>
              <a:rPr lang="ko-KR" altLang="en-US" dirty="0" smtClean="0"/>
              <a:t>안에 들어갔을 때 오류 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7243011" y="1250517"/>
            <a:ext cx="1347536" cy="2332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7243011" y="2555571"/>
            <a:ext cx="1347536" cy="2445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944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모서리가 둥근 직사각형 7"/>
          <p:cNvSpPr/>
          <p:nvPr/>
        </p:nvSpPr>
        <p:spPr>
          <a:xfrm>
            <a:off x="133030" y="749334"/>
            <a:ext cx="4547253" cy="5940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80474" y="195337"/>
            <a:ext cx="2317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Case 2,</a:t>
            </a:r>
          </a:p>
          <a:p>
            <a:r>
              <a:rPr lang="en-US" altLang="ko-KR" sz="1400" dirty="0" smtClean="0"/>
              <a:t>Newton’s method</a:t>
            </a:r>
            <a:endParaRPr lang="ko-KR" altLang="en-US" sz="14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63" y="1138354"/>
            <a:ext cx="4086044" cy="424140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163" y="5379760"/>
            <a:ext cx="3565578" cy="939946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0775" y="2274220"/>
            <a:ext cx="2451710" cy="673266"/>
          </a:xfrm>
          <a:prstGeom prst="rect">
            <a:avLst/>
          </a:prstGeom>
        </p:spPr>
      </p:pic>
      <p:cxnSp>
        <p:nvCxnSpPr>
          <p:cNvPr id="14" name="꺾인 연결선 13"/>
          <p:cNvCxnSpPr/>
          <p:nvPr/>
        </p:nvCxnSpPr>
        <p:spPr>
          <a:xfrm flipV="1">
            <a:off x="373163" y="2610853"/>
            <a:ext cx="5967479" cy="1612232"/>
          </a:xfrm>
          <a:prstGeom prst="bentConnector3">
            <a:avLst>
              <a:gd name="adj1" fmla="val 78227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그림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7885" y="3404938"/>
            <a:ext cx="5029200" cy="1104900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7885" y="4832072"/>
            <a:ext cx="49815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503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80474" y="195337"/>
            <a:ext cx="2317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</a:rPr>
              <a:t>Case 2,</a:t>
            </a:r>
          </a:p>
          <a:p>
            <a:r>
              <a:rPr lang="en-US" altLang="ko-KR" sz="1400" dirty="0" smtClean="0"/>
              <a:t>Newton’s method</a:t>
            </a:r>
            <a:endParaRPr lang="ko-KR" alt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46445" y="1126075"/>
                <a:ext cx="4770522" cy="5186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ko-KR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2900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−4.65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𝑙𝑜𝑔𝑇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+19.732−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445" y="1126075"/>
                <a:ext cx="4770522" cy="5186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8161" y="1644680"/>
            <a:ext cx="4867090" cy="2909898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079" y="1761366"/>
            <a:ext cx="5667375" cy="1076325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1768643" y="2603445"/>
            <a:ext cx="1347536" cy="2445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11079" y="1275347"/>
            <a:ext cx="135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Why?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1079" y="3366875"/>
            <a:ext cx="556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-1512.68~50700 </a:t>
            </a:r>
            <a:r>
              <a:rPr lang="ko-KR" altLang="en-US" dirty="0" smtClean="0"/>
              <a:t>사이의 시작 </a:t>
            </a:r>
            <a:r>
              <a:rPr lang="en-US" altLang="ko-KR" dirty="0" smtClean="0"/>
              <a:t>point</a:t>
            </a:r>
            <a:r>
              <a:rPr lang="ko-KR" altLang="en-US" dirty="0" smtClean="0"/>
              <a:t>에서는 위의 값을 찾아감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711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9591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Result &amp; Discussion</a:t>
            </a:r>
            <a:endParaRPr lang="ko-KR" alt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492257"/>
            <a:ext cx="106118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altLang="ko-KR" dirty="0" smtClean="0"/>
              <a:t>Newton’s method</a:t>
            </a:r>
            <a:r>
              <a:rPr lang="ko-KR" altLang="en-US" dirty="0" smtClean="0"/>
              <a:t>는 하나의 </a:t>
            </a:r>
            <a:r>
              <a:rPr lang="en-US" altLang="ko-KR" dirty="0" smtClean="0"/>
              <a:t>point</a:t>
            </a:r>
            <a:r>
              <a:rPr lang="ko-KR" altLang="en-US" dirty="0" smtClean="0"/>
              <a:t>만을 필요로 하고 </a:t>
            </a:r>
            <a:r>
              <a:rPr lang="en-US" altLang="ko-KR" dirty="0" smtClean="0"/>
              <a:t>bisection method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range</a:t>
            </a:r>
            <a:r>
              <a:rPr lang="ko-KR" altLang="en-US" dirty="0" smtClean="0"/>
              <a:t>지정을 </a:t>
            </a:r>
            <a:r>
              <a:rPr lang="ko-KR" altLang="en-US" dirty="0" smtClean="0"/>
              <a:t>필요</a:t>
            </a:r>
            <a:endParaRPr lang="en-US" altLang="ko-KR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dirty="0" smtClean="0"/>
              <a:t>주어지는 </a:t>
            </a:r>
            <a:r>
              <a:rPr lang="en-US" altLang="ko-KR" dirty="0" smtClean="0"/>
              <a:t>point</a:t>
            </a:r>
            <a:r>
              <a:rPr lang="ko-KR" altLang="en-US" dirty="0" smtClean="0"/>
              <a:t>의 개수가 달라 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기준설정이 어려워</a:t>
            </a:r>
            <a:r>
              <a:rPr lang="en-US" altLang="ko-KR" dirty="0" smtClean="0"/>
              <a:t>) </a:t>
            </a:r>
            <a:r>
              <a:rPr lang="ko-KR" altLang="en-US" dirty="0" smtClean="0"/>
              <a:t>정확한 </a:t>
            </a:r>
            <a:r>
              <a:rPr lang="ko-KR" altLang="en-US" dirty="0" smtClean="0"/>
              <a:t>비교는 못하였지만 평균적으로 </a:t>
            </a:r>
            <a:r>
              <a:rPr lang="en-US" altLang="ko-KR" dirty="0" smtClean="0"/>
              <a:t>Newton’s method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iteration</a:t>
            </a:r>
            <a:r>
              <a:rPr lang="ko-KR" altLang="en-US" dirty="0" smtClean="0"/>
              <a:t>이 더 </a:t>
            </a:r>
            <a:r>
              <a:rPr lang="ko-KR" altLang="en-US" dirty="0" smtClean="0"/>
              <a:t>작은 것으로 보아 </a:t>
            </a:r>
            <a:r>
              <a:rPr lang="ko-KR" altLang="en-US" dirty="0" smtClean="0"/>
              <a:t>효율적으로 답을 찾을 수 </a:t>
            </a:r>
            <a:r>
              <a:rPr lang="ko-KR" altLang="en-US" dirty="0" smtClean="0"/>
              <a:t>있다고 판단</a:t>
            </a:r>
            <a:endParaRPr lang="en-US" altLang="ko-KR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altLang="ko-KR" dirty="0" smtClean="0"/>
              <a:t>Bisection method</a:t>
            </a:r>
            <a:r>
              <a:rPr lang="ko-KR" altLang="en-US" dirty="0" smtClean="0"/>
              <a:t>의 경우 </a:t>
            </a:r>
            <a:r>
              <a:rPr lang="en-US" altLang="ko-KR" dirty="0" smtClean="0"/>
              <a:t>range</a:t>
            </a:r>
            <a:r>
              <a:rPr lang="ko-KR" altLang="en-US" dirty="0" smtClean="0"/>
              <a:t>안에 답이 있을 경우</a:t>
            </a:r>
            <a:r>
              <a:rPr lang="en-US" altLang="ko-KR" dirty="0" smtClean="0"/>
              <a:t>(</a:t>
            </a:r>
            <a:r>
              <a:rPr lang="ko-KR" altLang="en-US" dirty="0" smtClean="0"/>
              <a:t>답이 두 개인 경우 예외</a:t>
            </a:r>
            <a:r>
              <a:rPr lang="en-US" altLang="ko-KR" dirty="0" smtClean="0"/>
              <a:t>)</a:t>
            </a:r>
            <a:r>
              <a:rPr lang="ko-KR" altLang="en-US" dirty="0" smtClean="0"/>
              <a:t> 항상 답을 찾을 수 있지만</a:t>
            </a:r>
            <a:r>
              <a:rPr lang="ko-KR" altLang="en-US" dirty="0"/>
              <a:t> </a:t>
            </a:r>
            <a:r>
              <a:rPr lang="en-US" altLang="ko-KR" dirty="0" smtClean="0"/>
              <a:t>Newton’s method</a:t>
            </a:r>
            <a:r>
              <a:rPr lang="ko-KR" altLang="en-US" dirty="0" smtClean="0"/>
              <a:t>는 발산의 문제로 불가능할 경우가 있다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8955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170</Words>
  <Application>Microsoft Office PowerPoint</Application>
  <PresentationFormat>와이드스크린</PresentationFormat>
  <Paragraphs>29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Cambria Math</vt:lpstr>
      <vt:lpstr>Office 테마</vt:lpstr>
      <vt:lpstr>재료수치해석 hw3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Result &amp;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최원미</dc:creator>
  <cp:lastModifiedBy>최원미</cp:lastModifiedBy>
  <cp:revision>27</cp:revision>
  <dcterms:created xsi:type="dcterms:W3CDTF">2013-09-04T08:32:59Z</dcterms:created>
  <dcterms:modified xsi:type="dcterms:W3CDTF">2013-09-16T21:47:02Z</dcterms:modified>
</cp:coreProperties>
</file>