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182A-5766-4ED3-A045-D139D1C64A43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607F-4908-42B5-9079-D822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463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182A-5766-4ED3-A045-D139D1C64A43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607F-4908-42B5-9079-D822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997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182A-5766-4ED3-A045-D139D1C64A43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607F-4908-42B5-9079-D822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247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182A-5766-4ED3-A045-D139D1C64A43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607F-4908-42B5-9079-D822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148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182A-5766-4ED3-A045-D139D1C64A43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607F-4908-42B5-9079-D822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79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182A-5766-4ED3-A045-D139D1C64A43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607F-4908-42B5-9079-D822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93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182A-5766-4ED3-A045-D139D1C64A43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607F-4908-42B5-9079-D822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08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182A-5766-4ED3-A045-D139D1C64A43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607F-4908-42B5-9079-D822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96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182A-5766-4ED3-A045-D139D1C64A43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607F-4908-42B5-9079-D822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59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182A-5766-4ED3-A045-D139D1C64A43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607F-4908-42B5-9079-D822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69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182A-5766-4ED3-A045-D139D1C64A43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607F-4908-42B5-9079-D822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372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0182A-5766-4ED3-A045-D139D1C64A43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607F-4908-42B5-9079-D8229E17AB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16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7200" b="1" dirty="0" smtClean="0"/>
              <a:t>Assignment #3</a:t>
            </a:r>
            <a:endParaRPr lang="ko-KR" altLang="en-US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64267" y="4581128"/>
            <a:ext cx="1608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400" b="1" dirty="0" smtClean="0"/>
              <a:t>20100389</a:t>
            </a:r>
          </a:p>
          <a:p>
            <a:pPr algn="r"/>
            <a:r>
              <a:rPr lang="en-US" altLang="ko-KR" sz="2400" b="1" dirty="0" smtClean="0"/>
              <a:t>MSE</a:t>
            </a:r>
          </a:p>
          <a:p>
            <a:pPr algn="r"/>
            <a:r>
              <a:rPr lang="ko-KR" altLang="en-US" sz="2400" b="1" dirty="0" smtClean="0"/>
              <a:t>박재용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2195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1976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Discussion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2303" y="899428"/>
            <a:ext cx="4891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How many calculations in Bisection method?</a:t>
            </a:r>
            <a:endParaRPr lang="ko-KR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12" y="1772816"/>
            <a:ext cx="277662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412776"/>
            <a:ext cx="40005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547" y="2348880"/>
            <a:ext cx="36099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583" y="3284984"/>
            <a:ext cx="43148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21088"/>
            <a:ext cx="15430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276" y="4149080"/>
            <a:ext cx="25050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013176"/>
            <a:ext cx="18573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그룹 6"/>
          <p:cNvGrpSpPr/>
          <p:nvPr/>
        </p:nvGrpSpPr>
        <p:grpSpPr>
          <a:xfrm>
            <a:off x="5117813" y="5474543"/>
            <a:ext cx="2558940" cy="1266825"/>
            <a:chOff x="5117813" y="5474543"/>
            <a:chExt cx="2558940" cy="1266825"/>
          </a:xfrm>
        </p:grpSpPr>
        <p:pic>
          <p:nvPicPr>
            <p:cNvPr id="8201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5474543"/>
              <a:ext cx="1952625" cy="1266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오른쪽 화살표 4"/>
            <p:cNvSpPr/>
            <p:nvPr/>
          </p:nvSpPr>
          <p:spPr>
            <a:xfrm>
              <a:off x="5117813" y="5971009"/>
              <a:ext cx="390291" cy="4103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676753" y="597100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=19.932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053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3183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Bisection method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2303" y="899428"/>
            <a:ext cx="910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93" y="1440022"/>
            <a:ext cx="6410497" cy="443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709294" y="5372574"/>
            <a:ext cx="288032" cy="21602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426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86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7200" b="1" dirty="0" smtClean="0"/>
              <a:t>Thank you ^-^</a:t>
            </a:r>
            <a:endParaRPr lang="ko-KR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2826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3977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One variable Equation</a:t>
            </a:r>
            <a:endParaRPr lang="ko-KR" altLang="en-US" sz="2800" b="1" dirty="0"/>
          </a:p>
        </p:txBody>
      </p:sp>
      <p:grpSp>
        <p:nvGrpSpPr>
          <p:cNvPr id="10" name="그룹 9"/>
          <p:cNvGrpSpPr/>
          <p:nvPr/>
        </p:nvGrpSpPr>
        <p:grpSpPr>
          <a:xfrm>
            <a:off x="323528" y="3068960"/>
            <a:ext cx="3331429" cy="2585323"/>
            <a:chOff x="323528" y="3068960"/>
            <a:chExt cx="3331429" cy="2585323"/>
          </a:xfrm>
        </p:grpSpPr>
        <p:sp>
          <p:nvSpPr>
            <p:cNvPr id="6" name="TextBox 5"/>
            <p:cNvSpPr txBox="1"/>
            <p:nvPr/>
          </p:nvSpPr>
          <p:spPr>
            <a:xfrm>
              <a:off x="611560" y="3068960"/>
              <a:ext cx="3043397" cy="2585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Bisection Method</a:t>
              </a:r>
            </a:p>
            <a:p>
              <a:endParaRPr lang="en-US" altLang="ko-KR" b="1" dirty="0"/>
            </a:p>
            <a:p>
              <a:r>
                <a:rPr lang="en-US" altLang="ko-KR" b="1" dirty="0" smtClean="0"/>
                <a:t>Secant Method</a:t>
              </a:r>
            </a:p>
            <a:p>
              <a:endParaRPr lang="en-US" altLang="ko-KR" b="1" dirty="0"/>
            </a:p>
            <a:p>
              <a:r>
                <a:rPr lang="en-US" altLang="ko-KR" b="1" dirty="0" smtClean="0"/>
                <a:t>False Position Method</a:t>
              </a:r>
            </a:p>
            <a:p>
              <a:endParaRPr lang="en-US" altLang="ko-KR" b="1" dirty="0"/>
            </a:p>
            <a:p>
              <a:r>
                <a:rPr lang="en-US" altLang="ko-KR" b="1" dirty="0" smtClean="0"/>
                <a:t>Newton-</a:t>
              </a:r>
              <a:r>
                <a:rPr lang="en-US" altLang="ko-KR" b="1" dirty="0" err="1" smtClean="0"/>
                <a:t>Raphson</a:t>
              </a:r>
              <a:r>
                <a:rPr lang="en-US" altLang="ko-KR" b="1" dirty="0" smtClean="0"/>
                <a:t> Method</a:t>
              </a:r>
            </a:p>
            <a:p>
              <a:endParaRPr lang="en-US" altLang="ko-KR" b="1" dirty="0"/>
            </a:p>
            <a:p>
              <a:r>
                <a:rPr lang="en-US" altLang="ko-KR" b="1" dirty="0" smtClean="0"/>
                <a:t>Etc.</a:t>
              </a:r>
              <a:endParaRPr lang="ko-KR" altLang="en-US" b="1" dirty="0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23528" y="3068960"/>
              <a:ext cx="72008" cy="258532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직사각형 7"/>
          <p:cNvSpPr/>
          <p:nvPr/>
        </p:nvSpPr>
        <p:spPr>
          <a:xfrm>
            <a:off x="611560" y="3068960"/>
            <a:ext cx="2082105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11560" y="4725144"/>
            <a:ext cx="3043397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그룹 11"/>
          <p:cNvGrpSpPr/>
          <p:nvPr/>
        </p:nvGrpSpPr>
        <p:grpSpPr>
          <a:xfrm>
            <a:off x="251520" y="1268760"/>
            <a:ext cx="6618659" cy="1189856"/>
            <a:chOff x="251520" y="1268760"/>
            <a:chExt cx="6618659" cy="1189856"/>
          </a:xfrm>
        </p:grpSpPr>
        <p:grpSp>
          <p:nvGrpSpPr>
            <p:cNvPr id="9" name="그룹 8"/>
            <p:cNvGrpSpPr/>
            <p:nvPr/>
          </p:nvGrpSpPr>
          <p:grpSpPr>
            <a:xfrm>
              <a:off x="251520" y="1268760"/>
              <a:ext cx="4680520" cy="1189856"/>
              <a:chOff x="251520" y="1268760"/>
              <a:chExt cx="4680520" cy="1189856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51520" y="1268760"/>
                <a:ext cx="30411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err="1" smtClean="0"/>
                  <a:t>Clausis-Clapeyron</a:t>
                </a:r>
                <a:r>
                  <a:rPr lang="en-US" altLang="ko-KR" dirty="0" smtClean="0"/>
                  <a:t> Equation</a:t>
                </a:r>
                <a:endParaRPr lang="ko-KR" altLang="en-US" dirty="0"/>
              </a:p>
            </p:txBody>
          </p:sp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290" y="1772816"/>
                <a:ext cx="4476750" cy="685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104" y="1720230"/>
              <a:ext cx="1362075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9421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4503601" cy="358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260648"/>
            <a:ext cx="3183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Bisection method</a:t>
            </a:r>
            <a:endParaRPr lang="ko-KR" alt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2303" y="899428"/>
            <a:ext cx="1465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2303" y="1547500"/>
            <a:ext cx="3321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Intermediate Value Theorem</a:t>
            </a:r>
            <a:endParaRPr lang="ko-KR" alt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83113" y="2132856"/>
            <a:ext cx="37165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f(x) is continuous between [</a:t>
            </a:r>
            <a:r>
              <a:rPr lang="en-US" altLang="ko-KR" b="1" dirty="0" err="1" smtClean="0"/>
              <a:t>a,b</a:t>
            </a:r>
            <a:r>
              <a:rPr lang="en-US" altLang="ko-KR" b="1" dirty="0" smtClean="0"/>
              <a:t>]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 then,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c exists in (</a:t>
            </a:r>
            <a:r>
              <a:rPr lang="en-US" altLang="ko-KR" b="1" dirty="0" err="1" smtClean="0"/>
              <a:t>a,b</a:t>
            </a:r>
            <a:r>
              <a:rPr lang="en-US" altLang="ko-KR" b="1" dirty="0" smtClean="0"/>
              <a:t>)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such that f(a) &lt; f(c) </a:t>
            </a:r>
            <a:r>
              <a:rPr lang="en-US" altLang="ko-KR" b="1" dirty="0"/>
              <a:t>&lt;</a:t>
            </a:r>
            <a:r>
              <a:rPr lang="en-US" altLang="ko-KR" b="1" dirty="0" smtClean="0"/>
              <a:t> f(b)</a:t>
            </a:r>
            <a:endParaRPr lang="en-US" altLang="ko-KR" b="1" dirty="0" smtClean="0"/>
          </a:p>
          <a:p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230159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3183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Bisection method</a:t>
            </a:r>
            <a:endParaRPr lang="ko-KR" altLang="en-US" sz="28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01366"/>
            <a:ext cx="4032448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86892" y="4581128"/>
            <a:ext cx="2968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c</a:t>
            </a:r>
            <a:endParaRPr lang="ko-KR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201715" y="1556792"/>
                <a:ext cx="2970685" cy="4322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400" b="1" dirty="0" smtClean="0"/>
                  <a:t>1. Choose a, b</a:t>
                </a:r>
              </a:p>
              <a:p>
                <a:endParaRPr lang="en-US" altLang="ko-KR" sz="2400" b="1" dirty="0" smtClean="0"/>
              </a:p>
              <a:p>
                <a:r>
                  <a:rPr lang="en-US" altLang="ko-KR" sz="2400" b="1" dirty="0" smtClean="0"/>
                  <a:t>2. Define 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sz="2400" b="1" i="1" smtClean="0">
                            <a:latin typeface="Cambria Math"/>
                          </a:rPr>
                          <m:t>𝒂</m:t>
                        </m:r>
                        <m:r>
                          <a:rPr lang="en-US" altLang="ko-KR" sz="2400" b="1" i="1" smtClean="0">
                            <a:latin typeface="Cambria Math"/>
                          </a:rPr>
                          <m:t>+</m:t>
                        </m:r>
                        <m:r>
                          <a:rPr lang="en-US" altLang="ko-KR" sz="2400" b="1" i="1" smtClean="0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altLang="ko-KR" sz="24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altLang="ko-KR" sz="2400" b="1" dirty="0" smtClean="0"/>
              </a:p>
              <a:p>
                <a:endParaRPr lang="en-US" altLang="ko-KR" sz="2400" b="1" dirty="0" smtClean="0"/>
              </a:p>
              <a:p>
                <a:r>
                  <a:rPr lang="en-US" altLang="ko-KR" sz="2400" b="1" dirty="0" smtClean="0"/>
                  <a:t>3. If l b-c l ≤ </a:t>
                </a:r>
                <a:r>
                  <a:rPr lang="el-GR" altLang="ko-KR" sz="2400" b="1" dirty="0" smtClean="0"/>
                  <a:t>ε</a:t>
                </a:r>
                <a:r>
                  <a:rPr lang="en-US" altLang="ko-KR" sz="2400" b="1" dirty="0" smtClean="0"/>
                  <a:t> </a:t>
                </a:r>
              </a:p>
              <a:p>
                <a:r>
                  <a:rPr lang="en-US" altLang="ko-KR" sz="2400" b="1" dirty="0"/>
                  <a:t> </a:t>
                </a:r>
                <a:r>
                  <a:rPr lang="en-US" altLang="ko-KR" sz="2400" b="1" dirty="0" smtClean="0"/>
                  <a:t>    -&gt; c is solution</a:t>
                </a:r>
              </a:p>
              <a:p>
                <a:endParaRPr lang="en-US" altLang="ko-KR" sz="2400" b="1" dirty="0"/>
              </a:p>
              <a:p>
                <a:r>
                  <a:rPr lang="en-US" altLang="ko-KR" sz="2400" b="1" dirty="0" smtClean="0"/>
                  <a:t>4. If f(b) * f(c) </a:t>
                </a:r>
                <a:r>
                  <a:rPr lang="en-US" altLang="ko-KR" sz="2400" b="1" dirty="0" smtClean="0"/>
                  <a:t>≤ 0 </a:t>
                </a:r>
              </a:p>
              <a:p>
                <a:r>
                  <a:rPr lang="en-US" altLang="ko-KR" sz="2400" b="1" dirty="0"/>
                  <a:t> </a:t>
                </a:r>
                <a:r>
                  <a:rPr lang="en-US" altLang="ko-KR" sz="2400" b="1" dirty="0" smtClean="0"/>
                  <a:t>    -&gt; a = c</a:t>
                </a:r>
              </a:p>
              <a:p>
                <a:r>
                  <a:rPr lang="en-US" altLang="ko-KR" sz="2400" b="1" dirty="0"/>
                  <a:t> </a:t>
                </a:r>
                <a:r>
                  <a:rPr lang="en-US" altLang="ko-KR" sz="2400" b="1" dirty="0" smtClean="0"/>
                  <a:t>    -&gt; b = c</a:t>
                </a:r>
              </a:p>
              <a:p>
                <a:endParaRPr lang="ko-KR" altLang="en-US" sz="24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715" y="1556792"/>
                <a:ext cx="2970685" cy="4322978"/>
              </a:xfrm>
              <a:prstGeom prst="rect">
                <a:avLst/>
              </a:prstGeom>
              <a:blipFill rotWithShape="1">
                <a:blip r:embed="rId3"/>
                <a:stretch>
                  <a:fillRect l="-3074" t="-1127" r="-22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42303" y="899428"/>
            <a:ext cx="1465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grpSp>
        <p:nvGrpSpPr>
          <p:cNvPr id="22" name="그룹 21"/>
          <p:cNvGrpSpPr/>
          <p:nvPr/>
        </p:nvGrpSpPr>
        <p:grpSpPr>
          <a:xfrm>
            <a:off x="8172400" y="2636912"/>
            <a:ext cx="504056" cy="2592288"/>
            <a:chOff x="8172400" y="2636912"/>
            <a:chExt cx="504056" cy="2592288"/>
          </a:xfrm>
        </p:grpSpPr>
        <p:cxnSp>
          <p:nvCxnSpPr>
            <p:cNvPr id="14" name="직선 연결선 13"/>
            <p:cNvCxnSpPr/>
            <p:nvPr/>
          </p:nvCxnSpPr>
          <p:spPr>
            <a:xfrm>
              <a:off x="8172400" y="5229200"/>
              <a:ext cx="50405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flipV="1">
              <a:off x="8676456" y="2636912"/>
              <a:ext cx="0" cy="25922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화살표 연결선 20"/>
            <p:cNvCxnSpPr/>
            <p:nvPr/>
          </p:nvCxnSpPr>
          <p:spPr>
            <a:xfrm flipH="1">
              <a:off x="8172400" y="2636912"/>
              <a:ext cx="50405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905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3183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Bisection method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2303" y="899428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Coding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395536" y="1556792"/>
            <a:ext cx="4392488" cy="4680520"/>
            <a:chOff x="232073" y="1268760"/>
            <a:chExt cx="4195911" cy="4536504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073" y="2348880"/>
              <a:ext cx="1171575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268760"/>
              <a:ext cx="2362200" cy="962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984" y="2780928"/>
              <a:ext cx="4191000" cy="144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4338414"/>
              <a:ext cx="4152900" cy="1466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직사각형 4"/>
          <p:cNvSpPr/>
          <p:nvPr/>
        </p:nvSpPr>
        <p:spPr>
          <a:xfrm>
            <a:off x="415894" y="4723895"/>
            <a:ext cx="4444138" cy="1801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444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3183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Bisection method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2303" y="899428"/>
            <a:ext cx="910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93" y="1440022"/>
            <a:ext cx="6410497" cy="443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1403648" y="5661248"/>
            <a:ext cx="1491256" cy="216024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67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4616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Newton-</a:t>
            </a:r>
            <a:r>
              <a:rPr lang="en-US" altLang="ko-KR" sz="2800" b="1" dirty="0" err="1" smtClean="0"/>
              <a:t>Raphson</a:t>
            </a:r>
            <a:r>
              <a:rPr lang="en-US" altLang="ko-KR" sz="2800" b="1" dirty="0" smtClean="0"/>
              <a:t> method</a:t>
            </a:r>
            <a:endParaRPr lang="ko-KR" altLang="en-US" sz="2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04764"/>
            <a:ext cx="3888432" cy="3768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2303" y="899428"/>
            <a:ext cx="1465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8840"/>
            <a:ext cx="364807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12976"/>
            <a:ext cx="33432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16016" y="1604764"/>
            <a:ext cx="3589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</a:t>
            </a:r>
            <a:r>
              <a:rPr lang="en-US" altLang="ko-KR" b="1" baseline="30000" dirty="0" smtClean="0"/>
              <a:t>st</a:t>
            </a:r>
            <a:r>
              <a:rPr lang="en-US" altLang="ko-KR" b="1" dirty="0" smtClean="0"/>
              <a:t> order Taylor Approximation</a:t>
            </a:r>
            <a:endParaRPr lang="ko-KR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716016" y="2699628"/>
                <a:ext cx="3789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altLang="ko-KR" b="1" i="1" smtClean="0">
                            <a:latin typeface="Cambria Math"/>
                          </a:rPr>
                          <m:t>𝒏</m:t>
                        </m:r>
                        <m:r>
                          <a:rPr lang="en-US" altLang="ko-KR" b="1" i="1" smtClean="0">
                            <a:latin typeface="Cambria Math"/>
                          </a:rPr>
                          <m:t>+</m:t>
                        </m:r>
                        <m:r>
                          <a:rPr lang="en-US" altLang="ko-KR" b="1" i="1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ko-KR" altLang="en-US" b="1" dirty="0" smtClean="0"/>
                  <a:t> </a:t>
                </a:r>
                <a:r>
                  <a:rPr lang="en-US" altLang="ko-KR" b="1" dirty="0" smtClean="0"/>
                  <a:t>is solution of this equation.</a:t>
                </a:r>
                <a:endParaRPr lang="ko-KR" altLang="en-US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699628"/>
                <a:ext cx="3789114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805" b="-2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그룹 5"/>
          <p:cNvGrpSpPr/>
          <p:nvPr/>
        </p:nvGrpSpPr>
        <p:grpSpPr>
          <a:xfrm>
            <a:off x="4868490" y="4149080"/>
            <a:ext cx="2943870" cy="847725"/>
            <a:chOff x="4868490" y="4149080"/>
            <a:chExt cx="2943870" cy="847725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3510" y="4149080"/>
              <a:ext cx="2228850" cy="847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오른쪽 화살표 4"/>
            <p:cNvSpPr/>
            <p:nvPr/>
          </p:nvSpPr>
          <p:spPr>
            <a:xfrm>
              <a:off x="4868490" y="4293096"/>
              <a:ext cx="423590" cy="5040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647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4616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Newton-</a:t>
            </a:r>
            <a:r>
              <a:rPr lang="en-US" altLang="ko-KR" sz="2800" b="1" dirty="0" err="1" smtClean="0"/>
              <a:t>Raphson</a:t>
            </a:r>
            <a:r>
              <a:rPr lang="en-US" altLang="ko-KR" sz="2800" b="1" dirty="0" smtClean="0"/>
              <a:t> method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2303" y="899428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Coding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251519" y="1311796"/>
            <a:ext cx="5400601" cy="4637484"/>
            <a:chOff x="251519" y="1311796"/>
            <a:chExt cx="4962525" cy="4277444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311796"/>
              <a:ext cx="2600325" cy="1181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220" y="2420888"/>
              <a:ext cx="1714500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943225"/>
              <a:ext cx="2381250" cy="485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19" y="3455640"/>
              <a:ext cx="4962525" cy="2133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직사각형 4"/>
          <p:cNvSpPr/>
          <p:nvPr/>
        </p:nvSpPr>
        <p:spPr>
          <a:xfrm>
            <a:off x="214686" y="3586532"/>
            <a:ext cx="5653457" cy="2342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044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51520" y="1520788"/>
            <a:ext cx="5976664" cy="2664296"/>
            <a:chOff x="395536" y="2132856"/>
            <a:chExt cx="4476750" cy="1838325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2132856"/>
              <a:ext cx="4476750" cy="1838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2920342"/>
              <a:ext cx="1095375" cy="114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251520" y="260648"/>
            <a:ext cx="4616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Newton-</a:t>
            </a:r>
            <a:r>
              <a:rPr lang="en-US" altLang="ko-KR" sz="2800" b="1" dirty="0" err="1" smtClean="0"/>
              <a:t>Raphson</a:t>
            </a:r>
            <a:r>
              <a:rPr lang="en-US" altLang="ko-KR" sz="2800" b="1" dirty="0" smtClean="0"/>
              <a:t> method</a:t>
            </a:r>
            <a:endParaRPr lang="ko-KR" alt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2303" y="899428"/>
            <a:ext cx="910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23901" y="3933056"/>
            <a:ext cx="1872208" cy="25202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7"/>
          <p:cNvGrpSpPr/>
          <p:nvPr/>
        </p:nvGrpSpPr>
        <p:grpSpPr>
          <a:xfrm>
            <a:off x="1187624" y="4941168"/>
            <a:ext cx="3130292" cy="432048"/>
            <a:chOff x="1187624" y="4941168"/>
            <a:chExt cx="3130292" cy="432048"/>
          </a:xfrm>
        </p:grpSpPr>
        <p:sp>
          <p:nvSpPr>
            <p:cNvPr id="3" name="오른쪽 화살표 2"/>
            <p:cNvSpPr/>
            <p:nvPr/>
          </p:nvSpPr>
          <p:spPr>
            <a:xfrm>
              <a:off x="1187624" y="4941168"/>
              <a:ext cx="436277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907704" y="4941168"/>
              <a:ext cx="2410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Very Fast! (Efficient)</a:t>
              </a:r>
              <a:endParaRPr lang="ko-KR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0435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164</Words>
  <Application>Microsoft Office PowerPoint</Application>
  <PresentationFormat>화면 슬라이드 쇼(4:3)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Assignment #3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Thank you ^-^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#3</dc:title>
  <dc:creator>lg</dc:creator>
  <cp:lastModifiedBy>lg</cp:lastModifiedBy>
  <cp:revision>8</cp:revision>
  <dcterms:created xsi:type="dcterms:W3CDTF">2012-09-17T19:59:22Z</dcterms:created>
  <dcterms:modified xsi:type="dcterms:W3CDTF">2012-09-17T21:39:56Z</dcterms:modified>
</cp:coreProperties>
</file>