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2B6"/>
    <a:srgbClr val="FFE699"/>
    <a:srgbClr val="04AC20"/>
    <a:srgbClr val="F90505"/>
    <a:srgbClr val="FE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6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10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77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44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7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42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24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86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43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6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9AE7-508A-4BA7-B5BB-05372CCDBC3D}" type="datetimeFigureOut">
              <a:rPr lang="ko-KR" altLang="en-US" smtClean="0"/>
              <a:pPr/>
              <a:t>2013-11-25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51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132347" y="108284"/>
            <a:ext cx="11935327" cy="66414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/>
          <p:cNvSpPr>
            <a:spLocks noGrp="1"/>
          </p:cNvSpPr>
          <p:nvPr>
            <p:ph type="ctrTitle"/>
          </p:nvPr>
        </p:nvSpPr>
        <p:spPr>
          <a:xfrm>
            <a:off x="1487906" y="364374"/>
            <a:ext cx="9144000" cy="935037"/>
          </a:xfrm>
        </p:spPr>
        <p:txBody>
          <a:bodyPr>
            <a:normAutofit/>
          </a:bodyPr>
          <a:lstStyle/>
          <a:p>
            <a:r>
              <a:rPr lang="ko-KR" altLang="en-US" sz="4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재료수치해석 </a:t>
            </a:r>
            <a:r>
              <a:rPr lang="en-US" altLang="ko-KR" sz="4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hw9</a:t>
            </a:r>
            <a:endParaRPr lang="ko-KR" altLang="en-US" sz="44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324853" y="1431758"/>
            <a:ext cx="1163453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부제목 2"/>
          <p:cNvSpPr>
            <a:spLocks noGrp="1"/>
          </p:cNvSpPr>
          <p:nvPr>
            <p:ph type="subTitle" idx="1"/>
          </p:nvPr>
        </p:nvSpPr>
        <p:spPr>
          <a:xfrm>
            <a:off x="9260301" y="6267032"/>
            <a:ext cx="2963779" cy="548857"/>
          </a:xfrm>
        </p:spPr>
        <p:txBody>
          <a:bodyPr/>
          <a:lstStyle/>
          <a:p>
            <a:r>
              <a:rPr lang="en-US" altLang="ko-KR" smtClean="0">
                <a:latin typeface="HY궁서B" panose="02030600000101010101" pitchFamily="18" charset="-127"/>
                <a:ea typeface="HY궁서B" panose="02030600000101010101" pitchFamily="18" charset="-127"/>
              </a:rPr>
              <a:t>20100098 </a:t>
            </a:r>
            <a:r>
              <a:rPr lang="ko-KR" altLang="en-US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최원미</a:t>
            </a:r>
            <a:endParaRPr lang="ko-KR" altLang="en-US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38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question,</a:t>
            </a:r>
            <a:endParaRPr lang="en-US" altLang="ko-KR" sz="1600" dirty="0" smtClean="0"/>
          </a:p>
        </p:txBody>
      </p:sp>
      <p:sp>
        <p:nvSpPr>
          <p:cNvPr id="18" name="직사각형 17"/>
          <p:cNvSpPr/>
          <p:nvPr/>
        </p:nvSpPr>
        <p:spPr>
          <a:xfrm>
            <a:off x="7070284" y="4723027"/>
            <a:ext cx="3228748" cy="161794"/>
          </a:xfrm>
          <a:prstGeom prst="rect">
            <a:avLst/>
          </a:prstGeom>
          <a:solidFill>
            <a:srgbClr val="F6A2B6">
              <a:alpha val="2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893" y="1821859"/>
            <a:ext cx="5662864" cy="350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result,</a:t>
            </a:r>
            <a:endParaRPr lang="en-US" altLang="ko-KR" sz="1600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rcRect t="67888" b="25783"/>
          <a:stretch/>
        </p:blipFill>
        <p:spPr>
          <a:xfrm>
            <a:off x="829678" y="1094878"/>
            <a:ext cx="7067550" cy="27672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25" y="2472647"/>
            <a:ext cx="5372100" cy="317182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8475" y="1732545"/>
            <a:ext cx="3912214" cy="234733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3561" y="4160828"/>
            <a:ext cx="3987128" cy="2289058"/>
          </a:xfrm>
          <a:prstGeom prst="rect">
            <a:avLst/>
          </a:prstGeom>
        </p:spPr>
      </p:pic>
      <p:cxnSp>
        <p:nvCxnSpPr>
          <p:cNvPr id="11" name="직선 연결선 10"/>
          <p:cNvCxnSpPr/>
          <p:nvPr/>
        </p:nvCxnSpPr>
        <p:spPr>
          <a:xfrm>
            <a:off x="133030" y="1552074"/>
            <a:ext cx="11152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5979695" y="1552074"/>
            <a:ext cx="0" cy="5137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6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result,</a:t>
            </a:r>
            <a:endParaRPr lang="en-US" altLang="ko-KR" sz="1600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rcRect t="67888" b="25783"/>
          <a:stretch/>
        </p:blipFill>
        <p:spPr>
          <a:xfrm>
            <a:off x="829678" y="1094878"/>
            <a:ext cx="7067550" cy="27672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25" y="2472647"/>
            <a:ext cx="5372100" cy="3171825"/>
          </a:xfrm>
          <a:prstGeom prst="rect">
            <a:avLst/>
          </a:prstGeom>
        </p:spPr>
      </p:pic>
      <p:cxnSp>
        <p:nvCxnSpPr>
          <p:cNvPr id="11" name="직선 연결선 10"/>
          <p:cNvCxnSpPr/>
          <p:nvPr/>
        </p:nvCxnSpPr>
        <p:spPr>
          <a:xfrm>
            <a:off x="133030" y="1552074"/>
            <a:ext cx="11152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5979695" y="1552074"/>
            <a:ext cx="0" cy="5137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_x71664104" descr="DRW00000a8c3f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66933" y="970684"/>
            <a:ext cx="944620" cy="360040"/>
          </a:xfrm>
          <a:prstGeom prst="rect">
            <a:avLst/>
          </a:prstGeom>
          <a:noFill/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3808" y="2594540"/>
            <a:ext cx="4457700" cy="2609850"/>
          </a:xfrm>
          <a:prstGeom prst="rect">
            <a:avLst/>
          </a:prstGeom>
        </p:spPr>
      </p:pic>
      <p:cxnSp>
        <p:nvCxnSpPr>
          <p:cNvPr id="14" name="직선 연결선 13"/>
          <p:cNvCxnSpPr/>
          <p:nvPr/>
        </p:nvCxnSpPr>
        <p:spPr>
          <a:xfrm>
            <a:off x="1118937" y="3777572"/>
            <a:ext cx="3489158" cy="0"/>
          </a:xfrm>
          <a:prstGeom prst="line">
            <a:avLst/>
          </a:prstGeom>
          <a:ln w="38100">
            <a:solidFill>
              <a:srgbClr val="F6A2B6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result,</a:t>
            </a:r>
            <a:endParaRPr lang="en-US" altLang="ko-KR" sz="1600" dirty="0" smtClean="0"/>
          </a:p>
        </p:txBody>
      </p:sp>
      <p:cxnSp>
        <p:nvCxnSpPr>
          <p:cNvPr id="11" name="직선 연결선 10"/>
          <p:cNvCxnSpPr/>
          <p:nvPr/>
        </p:nvCxnSpPr>
        <p:spPr>
          <a:xfrm>
            <a:off x="133030" y="1552074"/>
            <a:ext cx="11152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2"/>
          <a:srcRect l="170" t="75319" r="-170" b="18352"/>
          <a:stretch/>
        </p:blipFill>
        <p:spPr>
          <a:xfrm>
            <a:off x="837945" y="1062673"/>
            <a:ext cx="7067550" cy="276726"/>
          </a:xfrm>
          <a:prstGeom prst="rect">
            <a:avLst/>
          </a:prstGeom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979" y="849560"/>
            <a:ext cx="961032" cy="6141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2653" y="1992867"/>
            <a:ext cx="7467600" cy="425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result,</a:t>
            </a:r>
            <a:endParaRPr lang="en-US" altLang="ko-KR" sz="1600" dirty="0" smtClean="0"/>
          </a:p>
        </p:txBody>
      </p:sp>
      <p:cxnSp>
        <p:nvCxnSpPr>
          <p:cNvPr id="11" name="직선 연결선 10"/>
          <p:cNvCxnSpPr/>
          <p:nvPr/>
        </p:nvCxnSpPr>
        <p:spPr>
          <a:xfrm>
            <a:off x="133030" y="1552074"/>
            <a:ext cx="11152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2"/>
          <a:srcRect l="170" t="83210" r="-170" b="9088"/>
          <a:stretch/>
        </p:blipFill>
        <p:spPr>
          <a:xfrm>
            <a:off x="801849" y="1034843"/>
            <a:ext cx="7067550" cy="336759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/>
          <a:srcRect l="4543" t="91451" r="79795" b="1119"/>
          <a:stretch/>
        </p:blipFill>
        <p:spPr>
          <a:xfrm>
            <a:off x="7863010" y="1034843"/>
            <a:ext cx="1106905" cy="32485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30449" y="4960055"/>
                <a:ext cx="5100371" cy="757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𝑟𝑒𝑎𝑐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ko-KR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ko-K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=8.3144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×17787=147890 </m:t>
                      </m:r>
                    </m:oMath>
                  </m:oMathPara>
                </a14:m>
                <a:endParaRPr lang="en-US" altLang="ko-KR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449" y="4960055"/>
                <a:ext cx="5100371" cy="7571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34196" y="5788613"/>
                <a:ext cx="4424673" cy="535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𝑒𝑟𝑟𝑜𝑟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147720−147890</m:t>
                              </m:r>
                            </m:e>
                          </m:d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147720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=1.2×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196" y="5788613"/>
                <a:ext cx="4424673" cy="5354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236" y="1893258"/>
            <a:ext cx="4990138" cy="27120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025064" y="6324081"/>
            <a:ext cx="3537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*</a:t>
            </a:r>
            <a:r>
              <a:rPr lang="en-US" altLang="ko-KR" sz="1400" dirty="0" smtClean="0"/>
              <a:t> injection distance 10</a:t>
            </a:r>
            <a:r>
              <a:rPr lang="el-GR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μ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m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341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23</Words>
  <Application>Microsoft Office PowerPoint</Application>
  <PresentationFormat>와이드스크린</PresentationFormat>
  <Paragraphs>10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HY궁서B</vt:lpstr>
      <vt:lpstr>맑은 고딕</vt:lpstr>
      <vt:lpstr>Arial</vt:lpstr>
      <vt:lpstr>Cambria Math</vt:lpstr>
      <vt:lpstr>Office 테마</vt:lpstr>
      <vt:lpstr>재료수치해석 hw9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최원미</dc:creator>
  <cp:lastModifiedBy>최원미</cp:lastModifiedBy>
  <cp:revision>75</cp:revision>
  <dcterms:created xsi:type="dcterms:W3CDTF">2013-09-04T08:32:59Z</dcterms:created>
  <dcterms:modified xsi:type="dcterms:W3CDTF">2013-11-25T11:01:59Z</dcterms:modified>
</cp:coreProperties>
</file>