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8" r:id="rId11"/>
    <p:sldId id="269" r:id="rId12"/>
    <p:sldId id="265" r:id="rId13"/>
    <p:sldId id="266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ayu\Desktop\&#44284;&#47785;\&#51116;&#47308;&#49688;&#52824;&#54644;&#49437;\mid\asd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FBL</c:v>
          </c:tx>
          <c:spPr>
            <a:ln w="25400" cap="rnd">
              <a:noFill/>
            </a:ln>
            <a:effectLst>
              <a:glow rad="139700">
                <a:schemeClr val="bg1">
                  <a:alpha val="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4000"/>
                  </a:schemeClr>
                </a:glow>
              </a:effectLst>
            </c:spPr>
          </c:marker>
          <c:xVal>
            <c:numRef>
              <c:f>Sheet1!$B$1:$B$186</c:f>
              <c:numCache>
                <c:formatCode>General</c:formatCode>
                <c:ptCount val="186"/>
                <c:pt idx="0">
                  <c:v>0.98709999999999998</c:v>
                </c:pt>
                <c:pt idx="1">
                  <c:v>0.97070000000000001</c:v>
                </c:pt>
                <c:pt idx="2">
                  <c:v>0.96630000000000005</c:v>
                </c:pt>
                <c:pt idx="3">
                  <c:v>0.96360000000000001</c:v>
                </c:pt>
                <c:pt idx="4">
                  <c:v>0.95</c:v>
                </c:pt>
                <c:pt idx="5">
                  <c:v>0.94530000000000003</c:v>
                </c:pt>
                <c:pt idx="6">
                  <c:v>0.92830000000000001</c:v>
                </c:pt>
                <c:pt idx="7">
                  <c:v>0.92689999999999995</c:v>
                </c:pt>
                <c:pt idx="8">
                  <c:v>0.92410000000000003</c:v>
                </c:pt>
                <c:pt idx="9">
                  <c:v>0.91969999999999996</c:v>
                </c:pt>
                <c:pt idx="10">
                  <c:v>0.91820000000000002</c:v>
                </c:pt>
                <c:pt idx="11">
                  <c:v>0.91669999999999996</c:v>
                </c:pt>
                <c:pt idx="12">
                  <c:v>0.91359999999999997</c:v>
                </c:pt>
                <c:pt idx="13">
                  <c:v>0.91200000000000003</c:v>
                </c:pt>
                <c:pt idx="14">
                  <c:v>0.90890000000000004</c:v>
                </c:pt>
                <c:pt idx="15">
                  <c:v>0.90569999999999995</c:v>
                </c:pt>
                <c:pt idx="16">
                  <c:v>0.90080000000000005</c:v>
                </c:pt>
                <c:pt idx="17">
                  <c:v>0.89910000000000001</c:v>
                </c:pt>
                <c:pt idx="18">
                  <c:v>0.89739999999999998</c:v>
                </c:pt>
                <c:pt idx="19">
                  <c:v>0.89410000000000001</c:v>
                </c:pt>
                <c:pt idx="20">
                  <c:v>0.89229999999999998</c:v>
                </c:pt>
                <c:pt idx="21">
                  <c:v>0.89059999999999995</c:v>
                </c:pt>
                <c:pt idx="22">
                  <c:v>0.88890000000000002</c:v>
                </c:pt>
                <c:pt idx="23">
                  <c:v>0.88539999999999996</c:v>
                </c:pt>
                <c:pt idx="24">
                  <c:v>0.88360000000000005</c:v>
                </c:pt>
                <c:pt idx="25">
                  <c:v>0.88</c:v>
                </c:pt>
                <c:pt idx="26">
                  <c:v>0.87819999999999998</c:v>
                </c:pt>
                <c:pt idx="27">
                  <c:v>0.87639999999999996</c:v>
                </c:pt>
                <c:pt idx="28">
                  <c:v>0.87450000000000006</c:v>
                </c:pt>
                <c:pt idx="29">
                  <c:v>0.87080000000000002</c:v>
                </c:pt>
                <c:pt idx="30">
                  <c:v>0.86899999999999999</c:v>
                </c:pt>
                <c:pt idx="31">
                  <c:v>0.86709999999999998</c:v>
                </c:pt>
                <c:pt idx="32">
                  <c:v>0.86329999999999996</c:v>
                </c:pt>
                <c:pt idx="33">
                  <c:v>0.86140000000000005</c:v>
                </c:pt>
                <c:pt idx="34">
                  <c:v>0.85950000000000004</c:v>
                </c:pt>
                <c:pt idx="35">
                  <c:v>0.85560000000000003</c:v>
                </c:pt>
                <c:pt idx="36">
                  <c:v>0.85370000000000001</c:v>
                </c:pt>
                <c:pt idx="37">
                  <c:v>0.8498</c:v>
                </c:pt>
                <c:pt idx="38">
                  <c:v>0.8478</c:v>
                </c:pt>
                <c:pt idx="39">
                  <c:v>0.84589999999999999</c:v>
                </c:pt>
                <c:pt idx="40">
                  <c:v>0.84189999999999998</c:v>
                </c:pt>
                <c:pt idx="41">
                  <c:v>0.83989999999999998</c:v>
                </c:pt>
                <c:pt idx="42">
                  <c:v>0.83789999999999998</c:v>
                </c:pt>
                <c:pt idx="43">
                  <c:v>0.83589999999999998</c:v>
                </c:pt>
                <c:pt idx="44">
                  <c:v>0.83389999999999997</c:v>
                </c:pt>
                <c:pt idx="45">
                  <c:v>0.83179999999999998</c:v>
                </c:pt>
                <c:pt idx="46">
                  <c:v>0.82979999999999998</c:v>
                </c:pt>
                <c:pt idx="47">
                  <c:v>0.82779999999999998</c:v>
                </c:pt>
                <c:pt idx="48">
                  <c:v>0.82579999999999998</c:v>
                </c:pt>
                <c:pt idx="49">
                  <c:v>0.82169999999999999</c:v>
                </c:pt>
                <c:pt idx="50">
                  <c:v>0.8196</c:v>
                </c:pt>
                <c:pt idx="51">
                  <c:v>0.81759999999999999</c:v>
                </c:pt>
                <c:pt idx="52">
                  <c:v>0.8155</c:v>
                </c:pt>
                <c:pt idx="53">
                  <c:v>0.81340000000000001</c:v>
                </c:pt>
                <c:pt idx="54">
                  <c:v>0.81140000000000001</c:v>
                </c:pt>
                <c:pt idx="55">
                  <c:v>0.80720000000000003</c:v>
                </c:pt>
                <c:pt idx="56">
                  <c:v>0.80520000000000003</c:v>
                </c:pt>
                <c:pt idx="57">
                  <c:v>0.80310000000000004</c:v>
                </c:pt>
                <c:pt idx="58">
                  <c:v>0.80100000000000005</c:v>
                </c:pt>
                <c:pt idx="59">
                  <c:v>0.79679999999999995</c:v>
                </c:pt>
                <c:pt idx="60">
                  <c:v>0.79479999999999995</c:v>
                </c:pt>
                <c:pt idx="61">
                  <c:v>0.79269999999999996</c:v>
                </c:pt>
                <c:pt idx="62">
                  <c:v>0.79059999999999997</c:v>
                </c:pt>
                <c:pt idx="63">
                  <c:v>0.78849999999999998</c:v>
                </c:pt>
                <c:pt idx="64">
                  <c:v>0.78639999999999999</c:v>
                </c:pt>
                <c:pt idx="65">
                  <c:v>0.7843</c:v>
                </c:pt>
                <c:pt idx="66">
                  <c:v>0.7823</c:v>
                </c:pt>
                <c:pt idx="67">
                  <c:v>0.7802</c:v>
                </c:pt>
                <c:pt idx="68">
                  <c:v>0.77810000000000001</c:v>
                </c:pt>
                <c:pt idx="69">
                  <c:v>0.77390000000000003</c:v>
                </c:pt>
                <c:pt idx="70">
                  <c:v>0.77190000000000003</c:v>
                </c:pt>
                <c:pt idx="71">
                  <c:v>0.76980000000000004</c:v>
                </c:pt>
                <c:pt idx="72">
                  <c:v>0.76770000000000005</c:v>
                </c:pt>
                <c:pt idx="73">
                  <c:v>0.76570000000000005</c:v>
                </c:pt>
                <c:pt idx="74">
                  <c:v>0.76359999999999995</c:v>
                </c:pt>
                <c:pt idx="75">
                  <c:v>0.76149999999999995</c:v>
                </c:pt>
                <c:pt idx="76">
                  <c:v>0.75949999999999995</c:v>
                </c:pt>
                <c:pt idx="77">
                  <c:v>0.75739999999999996</c:v>
                </c:pt>
                <c:pt idx="78">
                  <c:v>0.75529999999999997</c:v>
                </c:pt>
                <c:pt idx="79">
                  <c:v>0.75329999999999997</c:v>
                </c:pt>
                <c:pt idx="80">
                  <c:v>0.75129999999999997</c:v>
                </c:pt>
                <c:pt idx="81">
                  <c:v>0.74919999999999998</c:v>
                </c:pt>
                <c:pt idx="82">
                  <c:v>0.74719999999999998</c:v>
                </c:pt>
                <c:pt idx="83">
                  <c:v>0.74509999999999998</c:v>
                </c:pt>
                <c:pt idx="84">
                  <c:v>0.74309999999999998</c:v>
                </c:pt>
                <c:pt idx="85">
                  <c:v>0.74109999999999998</c:v>
                </c:pt>
                <c:pt idx="86">
                  <c:v>0.73909999999999998</c:v>
                </c:pt>
                <c:pt idx="87">
                  <c:v>0.73709999999999998</c:v>
                </c:pt>
                <c:pt idx="88">
                  <c:v>0.73509999999999998</c:v>
                </c:pt>
                <c:pt idx="89">
                  <c:v>0.73109999999999997</c:v>
                </c:pt>
                <c:pt idx="90">
                  <c:v>0.72909999999999997</c:v>
                </c:pt>
                <c:pt idx="91">
                  <c:v>0.72709999999999997</c:v>
                </c:pt>
                <c:pt idx="92">
                  <c:v>0.72509999999999997</c:v>
                </c:pt>
                <c:pt idx="93">
                  <c:v>0.72309999999999997</c:v>
                </c:pt>
                <c:pt idx="94">
                  <c:v>0.72119999999999995</c:v>
                </c:pt>
                <c:pt idx="95">
                  <c:v>0.71919999999999995</c:v>
                </c:pt>
                <c:pt idx="96">
                  <c:v>0.71730000000000005</c:v>
                </c:pt>
                <c:pt idx="97">
                  <c:v>0.71530000000000005</c:v>
                </c:pt>
                <c:pt idx="98">
                  <c:v>0.71340000000000003</c:v>
                </c:pt>
                <c:pt idx="99">
                  <c:v>0.71150000000000002</c:v>
                </c:pt>
                <c:pt idx="100">
                  <c:v>0.70960000000000001</c:v>
                </c:pt>
                <c:pt idx="101">
                  <c:v>0.7077</c:v>
                </c:pt>
                <c:pt idx="102">
                  <c:v>0.70579999999999998</c:v>
                </c:pt>
                <c:pt idx="103">
                  <c:v>0.70389999999999997</c:v>
                </c:pt>
                <c:pt idx="104">
                  <c:v>0.70199999999999996</c:v>
                </c:pt>
                <c:pt idx="105">
                  <c:v>0.70009999999999994</c:v>
                </c:pt>
                <c:pt idx="106">
                  <c:v>0.69820000000000004</c:v>
                </c:pt>
                <c:pt idx="107">
                  <c:v>0.69640000000000002</c:v>
                </c:pt>
                <c:pt idx="108">
                  <c:v>0.69450000000000001</c:v>
                </c:pt>
                <c:pt idx="109">
                  <c:v>0.69269999999999998</c:v>
                </c:pt>
                <c:pt idx="110">
                  <c:v>0.69079999999999997</c:v>
                </c:pt>
                <c:pt idx="111">
                  <c:v>0.68899999999999995</c:v>
                </c:pt>
                <c:pt idx="112">
                  <c:v>0.68720000000000003</c:v>
                </c:pt>
                <c:pt idx="113">
                  <c:v>0.68540000000000001</c:v>
                </c:pt>
                <c:pt idx="114">
                  <c:v>0.68359999999999999</c:v>
                </c:pt>
                <c:pt idx="115">
                  <c:v>0.68179999999999996</c:v>
                </c:pt>
                <c:pt idx="116">
                  <c:v>0.68</c:v>
                </c:pt>
                <c:pt idx="117">
                  <c:v>0.67649999999999999</c:v>
                </c:pt>
                <c:pt idx="118">
                  <c:v>0.67469999999999997</c:v>
                </c:pt>
                <c:pt idx="119">
                  <c:v>0.67300000000000004</c:v>
                </c:pt>
                <c:pt idx="120">
                  <c:v>0.67120000000000002</c:v>
                </c:pt>
                <c:pt idx="121">
                  <c:v>0.66949999999999998</c:v>
                </c:pt>
                <c:pt idx="122">
                  <c:v>0.66779999999999995</c:v>
                </c:pt>
                <c:pt idx="123">
                  <c:v>0.66610000000000003</c:v>
                </c:pt>
                <c:pt idx="124">
                  <c:v>0.66439999999999999</c:v>
                </c:pt>
                <c:pt idx="125">
                  <c:v>0.66269999999999996</c:v>
                </c:pt>
              </c:numCache>
            </c:numRef>
          </c:xVal>
          <c:yVal>
            <c:numRef>
              <c:f>Sheet1!$A$1:$A$186</c:f>
              <c:numCache>
                <c:formatCode>General</c:formatCode>
                <c:ptCount val="186"/>
                <c:pt idx="0">
                  <c:v>270</c:v>
                </c:pt>
                <c:pt idx="1">
                  <c:v>320</c:v>
                </c:pt>
                <c:pt idx="2">
                  <c:v>330</c:v>
                </c:pt>
                <c:pt idx="3">
                  <c:v>336</c:v>
                </c:pt>
                <c:pt idx="4">
                  <c:v>362</c:v>
                </c:pt>
                <c:pt idx="5">
                  <c:v>370</c:v>
                </c:pt>
                <c:pt idx="6">
                  <c:v>396</c:v>
                </c:pt>
                <c:pt idx="7">
                  <c:v>398</c:v>
                </c:pt>
                <c:pt idx="8">
                  <c:v>402</c:v>
                </c:pt>
                <c:pt idx="9">
                  <c:v>408</c:v>
                </c:pt>
                <c:pt idx="10">
                  <c:v>410</c:v>
                </c:pt>
                <c:pt idx="11">
                  <c:v>412</c:v>
                </c:pt>
                <c:pt idx="12">
                  <c:v>416</c:v>
                </c:pt>
                <c:pt idx="13">
                  <c:v>418</c:v>
                </c:pt>
                <c:pt idx="14">
                  <c:v>422</c:v>
                </c:pt>
                <c:pt idx="15">
                  <c:v>426</c:v>
                </c:pt>
                <c:pt idx="16">
                  <c:v>432</c:v>
                </c:pt>
                <c:pt idx="17">
                  <c:v>434</c:v>
                </c:pt>
                <c:pt idx="18">
                  <c:v>436</c:v>
                </c:pt>
                <c:pt idx="19">
                  <c:v>440</c:v>
                </c:pt>
                <c:pt idx="20">
                  <c:v>442</c:v>
                </c:pt>
                <c:pt idx="21">
                  <c:v>444</c:v>
                </c:pt>
                <c:pt idx="22">
                  <c:v>446</c:v>
                </c:pt>
                <c:pt idx="23">
                  <c:v>450</c:v>
                </c:pt>
                <c:pt idx="24">
                  <c:v>452</c:v>
                </c:pt>
                <c:pt idx="25">
                  <c:v>456</c:v>
                </c:pt>
                <c:pt idx="26">
                  <c:v>458</c:v>
                </c:pt>
                <c:pt idx="27">
                  <c:v>460</c:v>
                </c:pt>
                <c:pt idx="28">
                  <c:v>462</c:v>
                </c:pt>
                <c:pt idx="29">
                  <c:v>466</c:v>
                </c:pt>
                <c:pt idx="30">
                  <c:v>468</c:v>
                </c:pt>
                <c:pt idx="31">
                  <c:v>470</c:v>
                </c:pt>
                <c:pt idx="32">
                  <c:v>474</c:v>
                </c:pt>
                <c:pt idx="33">
                  <c:v>476</c:v>
                </c:pt>
                <c:pt idx="34">
                  <c:v>478</c:v>
                </c:pt>
                <c:pt idx="35">
                  <c:v>482</c:v>
                </c:pt>
                <c:pt idx="36">
                  <c:v>484</c:v>
                </c:pt>
                <c:pt idx="37">
                  <c:v>488</c:v>
                </c:pt>
                <c:pt idx="38">
                  <c:v>490</c:v>
                </c:pt>
                <c:pt idx="39">
                  <c:v>492</c:v>
                </c:pt>
                <c:pt idx="40">
                  <c:v>496</c:v>
                </c:pt>
                <c:pt idx="41">
                  <c:v>498</c:v>
                </c:pt>
                <c:pt idx="42">
                  <c:v>500</c:v>
                </c:pt>
                <c:pt idx="43">
                  <c:v>502</c:v>
                </c:pt>
                <c:pt idx="44">
                  <c:v>504</c:v>
                </c:pt>
                <c:pt idx="45">
                  <c:v>506</c:v>
                </c:pt>
                <c:pt idx="46">
                  <c:v>508</c:v>
                </c:pt>
                <c:pt idx="47">
                  <c:v>510</c:v>
                </c:pt>
                <c:pt idx="48">
                  <c:v>512</c:v>
                </c:pt>
                <c:pt idx="49">
                  <c:v>516</c:v>
                </c:pt>
                <c:pt idx="50">
                  <c:v>518</c:v>
                </c:pt>
                <c:pt idx="51">
                  <c:v>520</c:v>
                </c:pt>
                <c:pt idx="52">
                  <c:v>522</c:v>
                </c:pt>
                <c:pt idx="53">
                  <c:v>524</c:v>
                </c:pt>
                <c:pt idx="54">
                  <c:v>526</c:v>
                </c:pt>
                <c:pt idx="55">
                  <c:v>530</c:v>
                </c:pt>
                <c:pt idx="56">
                  <c:v>532</c:v>
                </c:pt>
                <c:pt idx="57">
                  <c:v>534</c:v>
                </c:pt>
                <c:pt idx="58">
                  <c:v>536</c:v>
                </c:pt>
                <c:pt idx="59">
                  <c:v>540</c:v>
                </c:pt>
                <c:pt idx="60">
                  <c:v>542</c:v>
                </c:pt>
                <c:pt idx="61">
                  <c:v>544</c:v>
                </c:pt>
                <c:pt idx="62">
                  <c:v>546</c:v>
                </c:pt>
                <c:pt idx="63">
                  <c:v>548</c:v>
                </c:pt>
                <c:pt idx="64">
                  <c:v>550</c:v>
                </c:pt>
                <c:pt idx="65">
                  <c:v>552</c:v>
                </c:pt>
                <c:pt idx="66">
                  <c:v>554</c:v>
                </c:pt>
                <c:pt idx="67">
                  <c:v>556</c:v>
                </c:pt>
                <c:pt idx="68">
                  <c:v>558</c:v>
                </c:pt>
                <c:pt idx="69">
                  <c:v>562</c:v>
                </c:pt>
                <c:pt idx="70">
                  <c:v>564</c:v>
                </c:pt>
                <c:pt idx="71">
                  <c:v>566</c:v>
                </c:pt>
                <c:pt idx="72">
                  <c:v>568</c:v>
                </c:pt>
                <c:pt idx="73">
                  <c:v>570</c:v>
                </c:pt>
                <c:pt idx="74">
                  <c:v>572</c:v>
                </c:pt>
                <c:pt idx="75">
                  <c:v>574</c:v>
                </c:pt>
                <c:pt idx="76">
                  <c:v>576</c:v>
                </c:pt>
                <c:pt idx="77">
                  <c:v>578</c:v>
                </c:pt>
                <c:pt idx="78">
                  <c:v>580</c:v>
                </c:pt>
                <c:pt idx="79">
                  <c:v>582</c:v>
                </c:pt>
                <c:pt idx="80">
                  <c:v>584</c:v>
                </c:pt>
                <c:pt idx="81">
                  <c:v>586</c:v>
                </c:pt>
                <c:pt idx="82">
                  <c:v>588</c:v>
                </c:pt>
                <c:pt idx="83">
                  <c:v>590</c:v>
                </c:pt>
                <c:pt idx="84">
                  <c:v>592</c:v>
                </c:pt>
                <c:pt idx="85">
                  <c:v>594</c:v>
                </c:pt>
                <c:pt idx="86">
                  <c:v>596</c:v>
                </c:pt>
                <c:pt idx="87">
                  <c:v>598</c:v>
                </c:pt>
                <c:pt idx="88">
                  <c:v>600</c:v>
                </c:pt>
                <c:pt idx="89">
                  <c:v>604</c:v>
                </c:pt>
                <c:pt idx="90">
                  <c:v>606</c:v>
                </c:pt>
                <c:pt idx="91">
                  <c:v>608</c:v>
                </c:pt>
                <c:pt idx="92">
                  <c:v>610</c:v>
                </c:pt>
                <c:pt idx="93">
                  <c:v>612</c:v>
                </c:pt>
                <c:pt idx="94">
                  <c:v>614</c:v>
                </c:pt>
                <c:pt idx="95">
                  <c:v>616</c:v>
                </c:pt>
                <c:pt idx="96">
                  <c:v>618</c:v>
                </c:pt>
                <c:pt idx="97">
                  <c:v>620</c:v>
                </c:pt>
                <c:pt idx="98">
                  <c:v>622</c:v>
                </c:pt>
                <c:pt idx="99">
                  <c:v>624</c:v>
                </c:pt>
                <c:pt idx="100">
                  <c:v>626</c:v>
                </c:pt>
                <c:pt idx="101">
                  <c:v>628</c:v>
                </c:pt>
                <c:pt idx="102">
                  <c:v>630</c:v>
                </c:pt>
                <c:pt idx="103">
                  <c:v>632</c:v>
                </c:pt>
                <c:pt idx="104">
                  <c:v>634</c:v>
                </c:pt>
                <c:pt idx="105">
                  <c:v>636</c:v>
                </c:pt>
                <c:pt idx="106">
                  <c:v>638</c:v>
                </c:pt>
                <c:pt idx="107">
                  <c:v>640</c:v>
                </c:pt>
                <c:pt idx="108">
                  <c:v>642</c:v>
                </c:pt>
                <c:pt idx="109">
                  <c:v>644</c:v>
                </c:pt>
                <c:pt idx="110">
                  <c:v>646</c:v>
                </c:pt>
                <c:pt idx="111">
                  <c:v>648</c:v>
                </c:pt>
                <c:pt idx="112">
                  <c:v>650</c:v>
                </c:pt>
                <c:pt idx="113">
                  <c:v>652</c:v>
                </c:pt>
                <c:pt idx="114">
                  <c:v>654</c:v>
                </c:pt>
                <c:pt idx="115">
                  <c:v>656</c:v>
                </c:pt>
                <c:pt idx="116">
                  <c:v>658</c:v>
                </c:pt>
                <c:pt idx="117">
                  <c:v>662</c:v>
                </c:pt>
                <c:pt idx="118">
                  <c:v>664</c:v>
                </c:pt>
                <c:pt idx="119">
                  <c:v>666</c:v>
                </c:pt>
                <c:pt idx="120">
                  <c:v>668</c:v>
                </c:pt>
                <c:pt idx="121">
                  <c:v>670</c:v>
                </c:pt>
                <c:pt idx="122">
                  <c:v>672</c:v>
                </c:pt>
                <c:pt idx="123">
                  <c:v>674</c:v>
                </c:pt>
                <c:pt idx="124">
                  <c:v>676</c:v>
                </c:pt>
                <c:pt idx="125">
                  <c:v>678</c:v>
                </c:pt>
              </c:numCache>
            </c:numRef>
          </c:yVal>
          <c:smooth val="0"/>
        </c:ser>
        <c:ser>
          <c:idx val="1"/>
          <c:order val="1"/>
          <c:tx>
            <c:v>FBR</c:v>
          </c:tx>
          <c:spPr>
            <a:ln w="25400" cap="rnd">
              <a:noFill/>
            </a:ln>
            <a:effectLst>
              <a:glow rad="139700">
                <a:schemeClr val="bg1">
                  <a:alpha val="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4000"/>
                  </a:schemeClr>
                </a:glow>
              </a:effectLst>
            </c:spPr>
          </c:marker>
          <c:xVal>
            <c:numRef>
              <c:f>Sheet1!$C$1:$C$186</c:f>
              <c:numCache>
                <c:formatCode>General</c:formatCode>
                <c:ptCount val="186"/>
                <c:pt idx="0">
                  <c:v>2.0000000000000001E-4</c:v>
                </c:pt>
                <c:pt idx="1">
                  <c:v>8.9999999999999998E-4</c:v>
                </c:pt>
                <c:pt idx="2">
                  <c:v>1.1999999999999999E-3</c:v>
                </c:pt>
                <c:pt idx="3">
                  <c:v>1.2999999999999999E-3</c:v>
                </c:pt>
                <c:pt idx="4">
                  <c:v>2.2000000000000001E-3</c:v>
                </c:pt>
                <c:pt idx="5">
                  <c:v>2.5999999999999999E-3</c:v>
                </c:pt>
                <c:pt idx="6">
                  <c:v>4.0000000000000001E-3</c:v>
                </c:pt>
                <c:pt idx="7">
                  <c:v>4.1000000000000003E-3</c:v>
                </c:pt>
                <c:pt idx="8">
                  <c:v>4.4000000000000003E-3</c:v>
                </c:pt>
                <c:pt idx="9">
                  <c:v>4.7999999999999996E-3</c:v>
                </c:pt>
                <c:pt idx="10">
                  <c:v>4.8999999999999998E-3</c:v>
                </c:pt>
                <c:pt idx="11">
                  <c:v>5.0000000000000001E-3</c:v>
                </c:pt>
                <c:pt idx="12">
                  <c:v>5.3E-3</c:v>
                </c:pt>
                <c:pt idx="13">
                  <c:v>5.4999999999999997E-3</c:v>
                </c:pt>
                <c:pt idx="14">
                  <c:v>5.7999999999999996E-3</c:v>
                </c:pt>
                <c:pt idx="15">
                  <c:v>6.1000000000000004E-3</c:v>
                </c:pt>
                <c:pt idx="16">
                  <c:v>6.6E-3</c:v>
                </c:pt>
                <c:pt idx="17">
                  <c:v>6.7999999999999996E-3</c:v>
                </c:pt>
                <c:pt idx="18">
                  <c:v>6.8999999999999999E-3</c:v>
                </c:pt>
                <c:pt idx="19">
                  <c:v>7.3000000000000001E-3</c:v>
                </c:pt>
                <c:pt idx="20">
                  <c:v>7.4999999999999997E-3</c:v>
                </c:pt>
                <c:pt idx="21">
                  <c:v>7.7000000000000002E-3</c:v>
                </c:pt>
                <c:pt idx="22">
                  <c:v>7.7999999999999996E-3</c:v>
                </c:pt>
                <c:pt idx="23">
                  <c:v>8.2000000000000007E-3</c:v>
                </c:pt>
                <c:pt idx="24">
                  <c:v>8.3999999999999995E-3</c:v>
                </c:pt>
                <c:pt idx="25">
                  <c:v>8.8000000000000005E-3</c:v>
                </c:pt>
                <c:pt idx="26">
                  <c:v>8.9999999999999993E-3</c:v>
                </c:pt>
                <c:pt idx="27">
                  <c:v>9.1999999999999998E-3</c:v>
                </c:pt>
                <c:pt idx="28">
                  <c:v>9.4999999999999998E-3</c:v>
                </c:pt>
                <c:pt idx="29">
                  <c:v>9.9000000000000008E-3</c:v>
                </c:pt>
                <c:pt idx="30">
                  <c:v>1.01E-2</c:v>
                </c:pt>
                <c:pt idx="31">
                  <c:v>1.03E-2</c:v>
                </c:pt>
                <c:pt idx="32">
                  <c:v>1.0800000000000001E-2</c:v>
                </c:pt>
                <c:pt idx="33">
                  <c:v>1.0999999999999999E-2</c:v>
                </c:pt>
                <c:pt idx="34">
                  <c:v>1.1299999999999999E-2</c:v>
                </c:pt>
                <c:pt idx="35">
                  <c:v>1.17E-2</c:v>
                </c:pt>
                <c:pt idx="36">
                  <c:v>1.2E-2</c:v>
                </c:pt>
                <c:pt idx="37">
                  <c:v>1.2500000000000001E-2</c:v>
                </c:pt>
                <c:pt idx="38">
                  <c:v>1.2699999999999999E-2</c:v>
                </c:pt>
                <c:pt idx="39">
                  <c:v>1.2999999999999999E-2</c:v>
                </c:pt>
                <c:pt idx="40">
                  <c:v>1.35E-2</c:v>
                </c:pt>
                <c:pt idx="41">
                  <c:v>1.38E-2</c:v>
                </c:pt>
                <c:pt idx="42">
                  <c:v>1.4E-2</c:v>
                </c:pt>
                <c:pt idx="43">
                  <c:v>1.43E-2</c:v>
                </c:pt>
                <c:pt idx="44">
                  <c:v>1.46E-2</c:v>
                </c:pt>
                <c:pt idx="45">
                  <c:v>1.49E-2</c:v>
                </c:pt>
                <c:pt idx="46">
                  <c:v>1.5100000000000001E-2</c:v>
                </c:pt>
                <c:pt idx="47">
                  <c:v>1.54E-2</c:v>
                </c:pt>
                <c:pt idx="48">
                  <c:v>1.5699999999999999E-2</c:v>
                </c:pt>
                <c:pt idx="49">
                  <c:v>1.6299999999999999E-2</c:v>
                </c:pt>
                <c:pt idx="50">
                  <c:v>1.66E-2</c:v>
                </c:pt>
                <c:pt idx="51">
                  <c:v>1.6899999999999998E-2</c:v>
                </c:pt>
                <c:pt idx="52">
                  <c:v>1.72E-2</c:v>
                </c:pt>
                <c:pt idx="53">
                  <c:v>1.7500000000000002E-2</c:v>
                </c:pt>
                <c:pt idx="54">
                  <c:v>1.78E-2</c:v>
                </c:pt>
                <c:pt idx="55">
                  <c:v>1.84E-2</c:v>
                </c:pt>
                <c:pt idx="56">
                  <c:v>1.8700000000000001E-2</c:v>
                </c:pt>
                <c:pt idx="57">
                  <c:v>1.9099999999999999E-2</c:v>
                </c:pt>
                <c:pt idx="58">
                  <c:v>1.9400000000000001E-2</c:v>
                </c:pt>
                <c:pt idx="59">
                  <c:v>0.02</c:v>
                </c:pt>
                <c:pt idx="60">
                  <c:v>2.0400000000000001E-2</c:v>
                </c:pt>
                <c:pt idx="61">
                  <c:v>2.07E-2</c:v>
                </c:pt>
                <c:pt idx="62">
                  <c:v>2.1000000000000001E-2</c:v>
                </c:pt>
                <c:pt idx="63">
                  <c:v>2.1399999999999999E-2</c:v>
                </c:pt>
                <c:pt idx="64">
                  <c:v>2.1700000000000001E-2</c:v>
                </c:pt>
                <c:pt idx="65">
                  <c:v>2.1999999999999999E-2</c:v>
                </c:pt>
                <c:pt idx="66">
                  <c:v>2.24E-2</c:v>
                </c:pt>
                <c:pt idx="67">
                  <c:v>2.2700000000000001E-2</c:v>
                </c:pt>
                <c:pt idx="68">
                  <c:v>2.3099999999999999E-2</c:v>
                </c:pt>
                <c:pt idx="69">
                  <c:v>2.3800000000000002E-2</c:v>
                </c:pt>
                <c:pt idx="70">
                  <c:v>2.4199999999999999E-2</c:v>
                </c:pt>
                <c:pt idx="71">
                  <c:v>2.4500000000000001E-2</c:v>
                </c:pt>
                <c:pt idx="72">
                  <c:v>2.4899999999999999E-2</c:v>
                </c:pt>
                <c:pt idx="73">
                  <c:v>2.53E-2</c:v>
                </c:pt>
                <c:pt idx="74">
                  <c:v>2.5600000000000001E-2</c:v>
                </c:pt>
                <c:pt idx="75">
                  <c:v>2.5999999999999999E-2</c:v>
                </c:pt>
                <c:pt idx="76">
                  <c:v>2.64E-2</c:v>
                </c:pt>
                <c:pt idx="77">
                  <c:v>2.6800000000000001E-2</c:v>
                </c:pt>
                <c:pt idx="78">
                  <c:v>2.7099999999999999E-2</c:v>
                </c:pt>
                <c:pt idx="79">
                  <c:v>2.75E-2</c:v>
                </c:pt>
                <c:pt idx="80">
                  <c:v>2.7900000000000001E-2</c:v>
                </c:pt>
                <c:pt idx="81">
                  <c:v>2.8299999999999999E-2</c:v>
                </c:pt>
                <c:pt idx="82">
                  <c:v>2.87E-2</c:v>
                </c:pt>
                <c:pt idx="83">
                  <c:v>2.9100000000000001E-2</c:v>
                </c:pt>
                <c:pt idx="84">
                  <c:v>2.9499999999999998E-2</c:v>
                </c:pt>
                <c:pt idx="85">
                  <c:v>2.9899999999999999E-2</c:v>
                </c:pt>
                <c:pt idx="86">
                  <c:v>3.0300000000000001E-2</c:v>
                </c:pt>
                <c:pt idx="87">
                  <c:v>3.0700000000000002E-2</c:v>
                </c:pt>
                <c:pt idx="88">
                  <c:v>3.1099999999999999E-2</c:v>
                </c:pt>
                <c:pt idx="89">
                  <c:v>3.1899999999999998E-2</c:v>
                </c:pt>
                <c:pt idx="90">
                  <c:v>3.2300000000000002E-2</c:v>
                </c:pt>
                <c:pt idx="91">
                  <c:v>3.2800000000000003E-2</c:v>
                </c:pt>
                <c:pt idx="92">
                  <c:v>3.32E-2</c:v>
                </c:pt>
                <c:pt idx="93">
                  <c:v>3.3599999999999998E-2</c:v>
                </c:pt>
                <c:pt idx="94">
                  <c:v>3.4000000000000002E-2</c:v>
                </c:pt>
                <c:pt idx="95">
                  <c:v>3.44E-2</c:v>
                </c:pt>
                <c:pt idx="96">
                  <c:v>3.49E-2</c:v>
                </c:pt>
                <c:pt idx="97">
                  <c:v>3.5299999999999998E-2</c:v>
                </c:pt>
                <c:pt idx="98">
                  <c:v>3.5700000000000003E-2</c:v>
                </c:pt>
                <c:pt idx="99">
                  <c:v>3.6200000000000003E-2</c:v>
                </c:pt>
                <c:pt idx="100">
                  <c:v>3.6600000000000001E-2</c:v>
                </c:pt>
                <c:pt idx="101">
                  <c:v>3.6999999999999998E-2</c:v>
                </c:pt>
                <c:pt idx="102">
                  <c:v>3.7499999999999999E-2</c:v>
                </c:pt>
                <c:pt idx="103">
                  <c:v>3.7900000000000003E-2</c:v>
                </c:pt>
                <c:pt idx="104">
                  <c:v>3.8399999999999997E-2</c:v>
                </c:pt>
                <c:pt idx="105">
                  <c:v>3.8800000000000001E-2</c:v>
                </c:pt>
                <c:pt idx="106">
                  <c:v>3.9300000000000002E-2</c:v>
                </c:pt>
                <c:pt idx="107">
                  <c:v>3.9699999999999999E-2</c:v>
                </c:pt>
                <c:pt idx="108">
                  <c:v>4.02E-2</c:v>
                </c:pt>
                <c:pt idx="109">
                  <c:v>4.0599999999999997E-2</c:v>
                </c:pt>
                <c:pt idx="110">
                  <c:v>4.1099999999999998E-2</c:v>
                </c:pt>
                <c:pt idx="111">
                  <c:v>4.1500000000000002E-2</c:v>
                </c:pt>
                <c:pt idx="112">
                  <c:v>4.2000000000000003E-2</c:v>
                </c:pt>
                <c:pt idx="113">
                  <c:v>4.2500000000000003E-2</c:v>
                </c:pt>
                <c:pt idx="114">
                  <c:v>4.2900000000000001E-2</c:v>
                </c:pt>
                <c:pt idx="115">
                  <c:v>4.3400000000000001E-2</c:v>
                </c:pt>
                <c:pt idx="116">
                  <c:v>4.3900000000000002E-2</c:v>
                </c:pt>
                <c:pt idx="117">
                  <c:v>4.48E-2</c:v>
                </c:pt>
                <c:pt idx="118">
                  <c:v>4.53E-2</c:v>
                </c:pt>
                <c:pt idx="119">
                  <c:v>4.5699999999999998E-2</c:v>
                </c:pt>
                <c:pt idx="120">
                  <c:v>4.6199999999999998E-2</c:v>
                </c:pt>
                <c:pt idx="121">
                  <c:v>4.6699999999999998E-2</c:v>
                </c:pt>
                <c:pt idx="122">
                  <c:v>4.7199999999999999E-2</c:v>
                </c:pt>
                <c:pt idx="123">
                  <c:v>4.7699999999999999E-2</c:v>
                </c:pt>
                <c:pt idx="124">
                  <c:v>4.8099999999999997E-2</c:v>
                </c:pt>
                <c:pt idx="125">
                  <c:v>4.8599999999999997E-2</c:v>
                </c:pt>
              </c:numCache>
            </c:numRef>
          </c:xVal>
          <c:yVal>
            <c:numRef>
              <c:f>Sheet1!$A$1:$A$186</c:f>
              <c:numCache>
                <c:formatCode>General</c:formatCode>
                <c:ptCount val="186"/>
                <c:pt idx="0">
                  <c:v>270</c:v>
                </c:pt>
                <c:pt idx="1">
                  <c:v>320</c:v>
                </c:pt>
                <c:pt idx="2">
                  <c:v>330</c:v>
                </c:pt>
                <c:pt idx="3">
                  <c:v>336</c:v>
                </c:pt>
                <c:pt idx="4">
                  <c:v>362</c:v>
                </c:pt>
                <c:pt idx="5">
                  <c:v>370</c:v>
                </c:pt>
                <c:pt idx="6">
                  <c:v>396</c:v>
                </c:pt>
                <c:pt idx="7">
                  <c:v>398</c:v>
                </c:pt>
                <c:pt idx="8">
                  <c:v>402</c:v>
                </c:pt>
                <c:pt idx="9">
                  <c:v>408</c:v>
                </c:pt>
                <c:pt idx="10">
                  <c:v>410</c:v>
                </c:pt>
                <c:pt idx="11">
                  <c:v>412</c:v>
                </c:pt>
                <c:pt idx="12">
                  <c:v>416</c:v>
                </c:pt>
                <c:pt idx="13">
                  <c:v>418</c:v>
                </c:pt>
                <c:pt idx="14">
                  <c:v>422</c:v>
                </c:pt>
                <c:pt idx="15">
                  <c:v>426</c:v>
                </c:pt>
                <c:pt idx="16">
                  <c:v>432</c:v>
                </c:pt>
                <c:pt idx="17">
                  <c:v>434</c:v>
                </c:pt>
                <c:pt idx="18">
                  <c:v>436</c:v>
                </c:pt>
                <c:pt idx="19">
                  <c:v>440</c:v>
                </c:pt>
                <c:pt idx="20">
                  <c:v>442</c:v>
                </c:pt>
                <c:pt idx="21">
                  <c:v>444</c:v>
                </c:pt>
                <c:pt idx="22">
                  <c:v>446</c:v>
                </c:pt>
                <c:pt idx="23">
                  <c:v>450</c:v>
                </c:pt>
                <c:pt idx="24">
                  <c:v>452</c:v>
                </c:pt>
                <c:pt idx="25">
                  <c:v>456</c:v>
                </c:pt>
                <c:pt idx="26">
                  <c:v>458</c:v>
                </c:pt>
                <c:pt idx="27">
                  <c:v>460</c:v>
                </c:pt>
                <c:pt idx="28">
                  <c:v>462</c:v>
                </c:pt>
                <c:pt idx="29">
                  <c:v>466</c:v>
                </c:pt>
                <c:pt idx="30">
                  <c:v>468</c:v>
                </c:pt>
                <c:pt idx="31">
                  <c:v>470</c:v>
                </c:pt>
                <c:pt idx="32">
                  <c:v>474</c:v>
                </c:pt>
                <c:pt idx="33">
                  <c:v>476</c:v>
                </c:pt>
                <c:pt idx="34">
                  <c:v>478</c:v>
                </c:pt>
                <c:pt idx="35">
                  <c:v>482</c:v>
                </c:pt>
                <c:pt idx="36">
                  <c:v>484</c:v>
                </c:pt>
                <c:pt idx="37">
                  <c:v>488</c:v>
                </c:pt>
                <c:pt idx="38">
                  <c:v>490</c:v>
                </c:pt>
                <c:pt idx="39">
                  <c:v>492</c:v>
                </c:pt>
                <c:pt idx="40">
                  <c:v>496</c:v>
                </c:pt>
                <c:pt idx="41">
                  <c:v>498</c:v>
                </c:pt>
                <c:pt idx="42">
                  <c:v>500</c:v>
                </c:pt>
                <c:pt idx="43">
                  <c:v>502</c:v>
                </c:pt>
                <c:pt idx="44">
                  <c:v>504</c:v>
                </c:pt>
                <c:pt idx="45">
                  <c:v>506</c:v>
                </c:pt>
                <c:pt idx="46">
                  <c:v>508</c:v>
                </c:pt>
                <c:pt idx="47">
                  <c:v>510</c:v>
                </c:pt>
                <c:pt idx="48">
                  <c:v>512</c:v>
                </c:pt>
                <c:pt idx="49">
                  <c:v>516</c:v>
                </c:pt>
                <c:pt idx="50">
                  <c:v>518</c:v>
                </c:pt>
                <c:pt idx="51">
                  <c:v>520</c:v>
                </c:pt>
                <c:pt idx="52">
                  <c:v>522</c:v>
                </c:pt>
                <c:pt idx="53">
                  <c:v>524</c:v>
                </c:pt>
                <c:pt idx="54">
                  <c:v>526</c:v>
                </c:pt>
                <c:pt idx="55">
                  <c:v>530</c:v>
                </c:pt>
                <c:pt idx="56">
                  <c:v>532</c:v>
                </c:pt>
                <c:pt idx="57">
                  <c:v>534</c:v>
                </c:pt>
                <c:pt idx="58">
                  <c:v>536</c:v>
                </c:pt>
                <c:pt idx="59">
                  <c:v>540</c:v>
                </c:pt>
                <c:pt idx="60">
                  <c:v>542</c:v>
                </c:pt>
                <c:pt idx="61">
                  <c:v>544</c:v>
                </c:pt>
                <c:pt idx="62">
                  <c:v>546</c:v>
                </c:pt>
                <c:pt idx="63">
                  <c:v>548</c:v>
                </c:pt>
                <c:pt idx="64">
                  <c:v>550</c:v>
                </c:pt>
                <c:pt idx="65">
                  <c:v>552</c:v>
                </c:pt>
                <c:pt idx="66">
                  <c:v>554</c:v>
                </c:pt>
                <c:pt idx="67">
                  <c:v>556</c:v>
                </c:pt>
                <c:pt idx="68">
                  <c:v>558</c:v>
                </c:pt>
                <c:pt idx="69">
                  <c:v>562</c:v>
                </c:pt>
                <c:pt idx="70">
                  <c:v>564</c:v>
                </c:pt>
                <c:pt idx="71">
                  <c:v>566</c:v>
                </c:pt>
                <c:pt idx="72">
                  <c:v>568</c:v>
                </c:pt>
                <c:pt idx="73">
                  <c:v>570</c:v>
                </c:pt>
                <c:pt idx="74">
                  <c:v>572</c:v>
                </c:pt>
                <c:pt idx="75">
                  <c:v>574</c:v>
                </c:pt>
                <c:pt idx="76">
                  <c:v>576</c:v>
                </c:pt>
                <c:pt idx="77">
                  <c:v>578</c:v>
                </c:pt>
                <c:pt idx="78">
                  <c:v>580</c:v>
                </c:pt>
                <c:pt idx="79">
                  <c:v>582</c:v>
                </c:pt>
                <c:pt idx="80">
                  <c:v>584</c:v>
                </c:pt>
                <c:pt idx="81">
                  <c:v>586</c:v>
                </c:pt>
                <c:pt idx="82">
                  <c:v>588</c:v>
                </c:pt>
                <c:pt idx="83">
                  <c:v>590</c:v>
                </c:pt>
                <c:pt idx="84">
                  <c:v>592</c:v>
                </c:pt>
                <c:pt idx="85">
                  <c:v>594</c:v>
                </c:pt>
                <c:pt idx="86">
                  <c:v>596</c:v>
                </c:pt>
                <c:pt idx="87">
                  <c:v>598</c:v>
                </c:pt>
                <c:pt idx="88">
                  <c:v>600</c:v>
                </c:pt>
                <c:pt idx="89">
                  <c:v>604</c:v>
                </c:pt>
                <c:pt idx="90">
                  <c:v>606</c:v>
                </c:pt>
                <c:pt idx="91">
                  <c:v>608</c:v>
                </c:pt>
                <c:pt idx="92">
                  <c:v>610</c:v>
                </c:pt>
                <c:pt idx="93">
                  <c:v>612</c:v>
                </c:pt>
                <c:pt idx="94">
                  <c:v>614</c:v>
                </c:pt>
                <c:pt idx="95">
                  <c:v>616</c:v>
                </c:pt>
                <c:pt idx="96">
                  <c:v>618</c:v>
                </c:pt>
                <c:pt idx="97">
                  <c:v>620</c:v>
                </c:pt>
                <c:pt idx="98">
                  <c:v>622</c:v>
                </c:pt>
                <c:pt idx="99">
                  <c:v>624</c:v>
                </c:pt>
                <c:pt idx="100">
                  <c:v>626</c:v>
                </c:pt>
                <c:pt idx="101">
                  <c:v>628</c:v>
                </c:pt>
                <c:pt idx="102">
                  <c:v>630</c:v>
                </c:pt>
                <c:pt idx="103">
                  <c:v>632</c:v>
                </c:pt>
                <c:pt idx="104">
                  <c:v>634</c:v>
                </c:pt>
                <c:pt idx="105">
                  <c:v>636</c:v>
                </c:pt>
                <c:pt idx="106">
                  <c:v>638</c:v>
                </c:pt>
                <c:pt idx="107">
                  <c:v>640</c:v>
                </c:pt>
                <c:pt idx="108">
                  <c:v>642</c:v>
                </c:pt>
                <c:pt idx="109">
                  <c:v>644</c:v>
                </c:pt>
                <c:pt idx="110">
                  <c:v>646</c:v>
                </c:pt>
                <c:pt idx="111">
                  <c:v>648</c:v>
                </c:pt>
                <c:pt idx="112">
                  <c:v>650</c:v>
                </c:pt>
                <c:pt idx="113">
                  <c:v>652</c:v>
                </c:pt>
                <c:pt idx="114">
                  <c:v>654</c:v>
                </c:pt>
                <c:pt idx="115">
                  <c:v>656</c:v>
                </c:pt>
                <c:pt idx="116">
                  <c:v>658</c:v>
                </c:pt>
                <c:pt idx="117">
                  <c:v>662</c:v>
                </c:pt>
                <c:pt idx="118">
                  <c:v>664</c:v>
                </c:pt>
                <c:pt idx="119">
                  <c:v>666</c:v>
                </c:pt>
                <c:pt idx="120">
                  <c:v>668</c:v>
                </c:pt>
                <c:pt idx="121">
                  <c:v>670</c:v>
                </c:pt>
                <c:pt idx="122">
                  <c:v>672</c:v>
                </c:pt>
                <c:pt idx="123">
                  <c:v>674</c:v>
                </c:pt>
                <c:pt idx="124">
                  <c:v>676</c:v>
                </c:pt>
                <c:pt idx="125">
                  <c:v>678</c:v>
                </c:pt>
              </c:numCache>
            </c:numRef>
          </c:yVal>
          <c:smooth val="0"/>
        </c:ser>
        <c:ser>
          <c:idx val="2"/>
          <c:order val="2"/>
          <c:tx>
            <c:v>LBR</c:v>
          </c:tx>
          <c:spPr>
            <a:ln w="25400" cap="rnd">
              <a:noFill/>
            </a:ln>
            <a:effectLst>
              <a:glow rad="139700">
                <a:schemeClr val="bg1">
                  <a:alpha val="6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6000"/>
                  </a:schemeClr>
                </a:glow>
              </a:effectLst>
            </c:spPr>
          </c:marker>
          <c:xVal>
            <c:numRef>
              <c:f>Sheet1!$F$1:$F$99</c:f>
              <c:numCache>
                <c:formatCode>General</c:formatCode>
                <c:ptCount val="99"/>
                <c:pt idx="0">
                  <c:v>0.99450000000000005</c:v>
                </c:pt>
                <c:pt idx="1">
                  <c:v>0.98909999999999998</c:v>
                </c:pt>
                <c:pt idx="2">
                  <c:v>0.98380000000000001</c:v>
                </c:pt>
                <c:pt idx="3">
                  <c:v>0.97870000000000001</c:v>
                </c:pt>
                <c:pt idx="4">
                  <c:v>0.97360000000000002</c:v>
                </c:pt>
                <c:pt idx="5">
                  <c:v>0.96860000000000002</c:v>
                </c:pt>
                <c:pt idx="6">
                  <c:v>0.9637</c:v>
                </c:pt>
                <c:pt idx="7">
                  <c:v>0.95889999999999997</c:v>
                </c:pt>
                <c:pt idx="8">
                  <c:v>0.95409999999999995</c:v>
                </c:pt>
                <c:pt idx="9">
                  <c:v>0.94950000000000001</c:v>
                </c:pt>
                <c:pt idx="10">
                  <c:v>0.94479999999999997</c:v>
                </c:pt>
                <c:pt idx="11">
                  <c:v>0.94020000000000004</c:v>
                </c:pt>
                <c:pt idx="12">
                  <c:v>0.93569999999999998</c:v>
                </c:pt>
                <c:pt idx="13">
                  <c:v>0.93120000000000003</c:v>
                </c:pt>
                <c:pt idx="14">
                  <c:v>0.92679999999999996</c:v>
                </c:pt>
                <c:pt idx="15">
                  <c:v>0.92230000000000001</c:v>
                </c:pt>
                <c:pt idx="16">
                  <c:v>0.91800000000000004</c:v>
                </c:pt>
                <c:pt idx="17">
                  <c:v>0.91359999999999997</c:v>
                </c:pt>
                <c:pt idx="18">
                  <c:v>0.9093</c:v>
                </c:pt>
                <c:pt idx="19">
                  <c:v>0.90500000000000003</c:v>
                </c:pt>
                <c:pt idx="20">
                  <c:v>0.90069999999999995</c:v>
                </c:pt>
                <c:pt idx="21">
                  <c:v>0.89639999999999997</c:v>
                </c:pt>
                <c:pt idx="22">
                  <c:v>0.89219999999999999</c:v>
                </c:pt>
                <c:pt idx="23">
                  <c:v>0.88800000000000001</c:v>
                </c:pt>
                <c:pt idx="24">
                  <c:v>0.88370000000000004</c:v>
                </c:pt>
                <c:pt idx="25">
                  <c:v>0.87949999999999995</c:v>
                </c:pt>
                <c:pt idx="26">
                  <c:v>0.87529999999999997</c:v>
                </c:pt>
                <c:pt idx="27">
                  <c:v>0.87109999999999999</c:v>
                </c:pt>
                <c:pt idx="28">
                  <c:v>0.8669</c:v>
                </c:pt>
                <c:pt idx="29">
                  <c:v>0.86270000000000002</c:v>
                </c:pt>
                <c:pt idx="30">
                  <c:v>0.85850000000000004</c:v>
                </c:pt>
                <c:pt idx="31">
                  <c:v>0.85429999999999995</c:v>
                </c:pt>
                <c:pt idx="32">
                  <c:v>0.85009999999999997</c:v>
                </c:pt>
                <c:pt idx="33">
                  <c:v>0.84589999999999999</c:v>
                </c:pt>
                <c:pt idx="34">
                  <c:v>0.8417</c:v>
                </c:pt>
                <c:pt idx="35">
                  <c:v>0.83740000000000003</c:v>
                </c:pt>
                <c:pt idx="36">
                  <c:v>0.83320000000000005</c:v>
                </c:pt>
                <c:pt idx="37">
                  <c:v>0.82889999999999997</c:v>
                </c:pt>
                <c:pt idx="38">
                  <c:v>0.8246</c:v>
                </c:pt>
              </c:numCache>
            </c:numRef>
          </c:xVal>
          <c:yVal>
            <c:numRef>
              <c:f>Sheet1!$E$1:$E$99</c:f>
              <c:numCache>
                <c:formatCode>General</c:formatCode>
                <c:ptCount val="99"/>
                <c:pt idx="0">
                  <c:v>602</c:v>
                </c:pt>
                <c:pt idx="1">
                  <c:v>604</c:v>
                </c:pt>
                <c:pt idx="2">
                  <c:v>606</c:v>
                </c:pt>
                <c:pt idx="3">
                  <c:v>608</c:v>
                </c:pt>
                <c:pt idx="4">
                  <c:v>610</c:v>
                </c:pt>
                <c:pt idx="5">
                  <c:v>612</c:v>
                </c:pt>
                <c:pt idx="6">
                  <c:v>614</c:v>
                </c:pt>
                <c:pt idx="7">
                  <c:v>616</c:v>
                </c:pt>
                <c:pt idx="8">
                  <c:v>618</c:v>
                </c:pt>
                <c:pt idx="9">
                  <c:v>620</c:v>
                </c:pt>
                <c:pt idx="10">
                  <c:v>622</c:v>
                </c:pt>
                <c:pt idx="11">
                  <c:v>624</c:v>
                </c:pt>
                <c:pt idx="12">
                  <c:v>626</c:v>
                </c:pt>
                <c:pt idx="13">
                  <c:v>628</c:v>
                </c:pt>
                <c:pt idx="14">
                  <c:v>630</c:v>
                </c:pt>
                <c:pt idx="15">
                  <c:v>632</c:v>
                </c:pt>
                <c:pt idx="16">
                  <c:v>634</c:v>
                </c:pt>
                <c:pt idx="17">
                  <c:v>636</c:v>
                </c:pt>
                <c:pt idx="18">
                  <c:v>638</c:v>
                </c:pt>
                <c:pt idx="19">
                  <c:v>640</c:v>
                </c:pt>
                <c:pt idx="20">
                  <c:v>642</c:v>
                </c:pt>
                <c:pt idx="21">
                  <c:v>644</c:v>
                </c:pt>
                <c:pt idx="22">
                  <c:v>646</c:v>
                </c:pt>
                <c:pt idx="23">
                  <c:v>648</c:v>
                </c:pt>
                <c:pt idx="24">
                  <c:v>650</c:v>
                </c:pt>
                <c:pt idx="25">
                  <c:v>652</c:v>
                </c:pt>
                <c:pt idx="26">
                  <c:v>654</c:v>
                </c:pt>
                <c:pt idx="27">
                  <c:v>656</c:v>
                </c:pt>
                <c:pt idx="28">
                  <c:v>658</c:v>
                </c:pt>
                <c:pt idx="29">
                  <c:v>660</c:v>
                </c:pt>
                <c:pt idx="30">
                  <c:v>662</c:v>
                </c:pt>
                <c:pt idx="31">
                  <c:v>664</c:v>
                </c:pt>
                <c:pt idx="32">
                  <c:v>666</c:v>
                </c:pt>
                <c:pt idx="33">
                  <c:v>668</c:v>
                </c:pt>
                <c:pt idx="34">
                  <c:v>670</c:v>
                </c:pt>
                <c:pt idx="35">
                  <c:v>672</c:v>
                </c:pt>
                <c:pt idx="36">
                  <c:v>674</c:v>
                </c:pt>
                <c:pt idx="37">
                  <c:v>676</c:v>
                </c:pt>
                <c:pt idx="38">
                  <c:v>678</c:v>
                </c:pt>
              </c:numCache>
            </c:numRef>
          </c:yVal>
          <c:smooth val="0"/>
        </c:ser>
        <c:ser>
          <c:idx val="3"/>
          <c:order val="3"/>
          <c:tx>
            <c:v>LBL</c:v>
          </c:tx>
          <c:spPr>
            <a:ln w="25400" cap="rnd">
              <a:noFill/>
            </a:ln>
            <a:effectLst>
              <a:glow rad="139700">
                <a:schemeClr val="bg1">
                  <a:alpha val="10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10000"/>
                  </a:schemeClr>
                </a:glow>
              </a:effectLst>
            </c:spPr>
          </c:marker>
          <c:xVal>
            <c:numRef>
              <c:f>Sheet1!$G$1:$G$99</c:f>
              <c:numCache>
                <c:formatCode>General</c:formatCode>
                <c:ptCount val="99"/>
                <c:pt idx="0">
                  <c:v>0.99039999999999995</c:v>
                </c:pt>
                <c:pt idx="1">
                  <c:v>0.98089999999999999</c:v>
                </c:pt>
                <c:pt idx="2">
                  <c:v>0.97150000000000003</c:v>
                </c:pt>
                <c:pt idx="3">
                  <c:v>0.96209999999999996</c:v>
                </c:pt>
                <c:pt idx="4">
                  <c:v>0.95279999999999998</c:v>
                </c:pt>
                <c:pt idx="5">
                  <c:v>0.94350000000000001</c:v>
                </c:pt>
                <c:pt idx="6">
                  <c:v>0.93420000000000003</c:v>
                </c:pt>
                <c:pt idx="7">
                  <c:v>0.92500000000000004</c:v>
                </c:pt>
                <c:pt idx="8">
                  <c:v>0.91590000000000005</c:v>
                </c:pt>
                <c:pt idx="9">
                  <c:v>0.90680000000000005</c:v>
                </c:pt>
                <c:pt idx="10">
                  <c:v>0.89770000000000005</c:v>
                </c:pt>
                <c:pt idx="11">
                  <c:v>0.88870000000000005</c:v>
                </c:pt>
                <c:pt idx="12">
                  <c:v>0.87970000000000004</c:v>
                </c:pt>
                <c:pt idx="13">
                  <c:v>0.87080000000000002</c:v>
                </c:pt>
                <c:pt idx="14">
                  <c:v>0.8619</c:v>
                </c:pt>
                <c:pt idx="15">
                  <c:v>0.85299999999999998</c:v>
                </c:pt>
                <c:pt idx="16">
                  <c:v>0.84430000000000005</c:v>
                </c:pt>
                <c:pt idx="17">
                  <c:v>0.83550000000000002</c:v>
                </c:pt>
                <c:pt idx="18">
                  <c:v>0.82679999999999998</c:v>
                </c:pt>
                <c:pt idx="19">
                  <c:v>0.81820000000000004</c:v>
                </c:pt>
                <c:pt idx="20">
                  <c:v>0.80959999999999999</c:v>
                </c:pt>
                <c:pt idx="21">
                  <c:v>0.80100000000000005</c:v>
                </c:pt>
                <c:pt idx="22">
                  <c:v>0.79249999999999998</c:v>
                </c:pt>
                <c:pt idx="23">
                  <c:v>0.78410000000000002</c:v>
                </c:pt>
                <c:pt idx="24">
                  <c:v>0.77569999999999995</c:v>
                </c:pt>
                <c:pt idx="25">
                  <c:v>0.76739999999999997</c:v>
                </c:pt>
                <c:pt idx="26">
                  <c:v>0.75919999999999999</c:v>
                </c:pt>
                <c:pt idx="27">
                  <c:v>0.751</c:v>
                </c:pt>
                <c:pt idx="28">
                  <c:v>0.74280000000000002</c:v>
                </c:pt>
                <c:pt idx="29">
                  <c:v>0.73480000000000001</c:v>
                </c:pt>
                <c:pt idx="30">
                  <c:v>0.7268</c:v>
                </c:pt>
                <c:pt idx="31">
                  <c:v>0.71879999999999999</c:v>
                </c:pt>
                <c:pt idx="32">
                  <c:v>0.71089999999999998</c:v>
                </c:pt>
                <c:pt idx="33">
                  <c:v>0.70309999999999995</c:v>
                </c:pt>
                <c:pt idx="34">
                  <c:v>0.69540000000000002</c:v>
                </c:pt>
                <c:pt idx="35">
                  <c:v>0.68769999999999998</c:v>
                </c:pt>
                <c:pt idx="36">
                  <c:v>0.68010000000000004</c:v>
                </c:pt>
                <c:pt idx="37">
                  <c:v>0.67249999999999999</c:v>
                </c:pt>
                <c:pt idx="38">
                  <c:v>0.66500000000000004</c:v>
                </c:pt>
              </c:numCache>
            </c:numRef>
          </c:xVal>
          <c:yVal>
            <c:numRef>
              <c:f>Sheet1!$E$1:$E$99</c:f>
              <c:numCache>
                <c:formatCode>General</c:formatCode>
                <c:ptCount val="99"/>
                <c:pt idx="0">
                  <c:v>602</c:v>
                </c:pt>
                <c:pt idx="1">
                  <c:v>604</c:v>
                </c:pt>
                <c:pt idx="2">
                  <c:v>606</c:v>
                </c:pt>
                <c:pt idx="3">
                  <c:v>608</c:v>
                </c:pt>
                <c:pt idx="4">
                  <c:v>610</c:v>
                </c:pt>
                <c:pt idx="5">
                  <c:v>612</c:v>
                </c:pt>
                <c:pt idx="6">
                  <c:v>614</c:v>
                </c:pt>
                <c:pt idx="7">
                  <c:v>616</c:v>
                </c:pt>
                <c:pt idx="8">
                  <c:v>618</c:v>
                </c:pt>
                <c:pt idx="9">
                  <c:v>620</c:v>
                </c:pt>
                <c:pt idx="10">
                  <c:v>622</c:v>
                </c:pt>
                <c:pt idx="11">
                  <c:v>624</c:v>
                </c:pt>
                <c:pt idx="12">
                  <c:v>626</c:v>
                </c:pt>
                <c:pt idx="13">
                  <c:v>628</c:v>
                </c:pt>
                <c:pt idx="14">
                  <c:v>630</c:v>
                </c:pt>
                <c:pt idx="15">
                  <c:v>632</c:v>
                </c:pt>
                <c:pt idx="16">
                  <c:v>634</c:v>
                </c:pt>
                <c:pt idx="17">
                  <c:v>636</c:v>
                </c:pt>
                <c:pt idx="18">
                  <c:v>638</c:v>
                </c:pt>
                <c:pt idx="19">
                  <c:v>640</c:v>
                </c:pt>
                <c:pt idx="20">
                  <c:v>642</c:v>
                </c:pt>
                <c:pt idx="21">
                  <c:v>644</c:v>
                </c:pt>
                <c:pt idx="22">
                  <c:v>646</c:v>
                </c:pt>
                <c:pt idx="23">
                  <c:v>648</c:v>
                </c:pt>
                <c:pt idx="24">
                  <c:v>650</c:v>
                </c:pt>
                <c:pt idx="25">
                  <c:v>652</c:v>
                </c:pt>
                <c:pt idx="26">
                  <c:v>654</c:v>
                </c:pt>
                <c:pt idx="27">
                  <c:v>656</c:v>
                </c:pt>
                <c:pt idx="28">
                  <c:v>658</c:v>
                </c:pt>
                <c:pt idx="29">
                  <c:v>660</c:v>
                </c:pt>
                <c:pt idx="30">
                  <c:v>662</c:v>
                </c:pt>
                <c:pt idx="31">
                  <c:v>664</c:v>
                </c:pt>
                <c:pt idx="32">
                  <c:v>666</c:v>
                </c:pt>
                <c:pt idx="33">
                  <c:v>668</c:v>
                </c:pt>
                <c:pt idx="34">
                  <c:v>670</c:v>
                </c:pt>
                <c:pt idx="35">
                  <c:v>672</c:v>
                </c:pt>
                <c:pt idx="36">
                  <c:v>674</c:v>
                </c:pt>
                <c:pt idx="37">
                  <c:v>676</c:v>
                </c:pt>
                <c:pt idx="38">
                  <c:v>678</c:v>
                </c:pt>
              </c:numCache>
            </c:numRef>
          </c:yVal>
          <c:smooth val="0"/>
        </c:ser>
        <c:ser>
          <c:idx val="4"/>
          <c:order val="4"/>
          <c:tx>
            <c:v>FLR</c:v>
          </c:tx>
          <c:spPr>
            <a:ln w="25400" cap="rnd">
              <a:noFill/>
            </a:ln>
            <a:effectLst>
              <a:glow rad="139700">
                <a:schemeClr val="bg1">
                  <a:alpha val="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4000"/>
                  </a:schemeClr>
                </a:glow>
              </a:effectLst>
            </c:spPr>
          </c:marker>
          <c:xVal>
            <c:numRef>
              <c:f>Sheet1!$J$1:$J$261</c:f>
              <c:numCache>
                <c:formatCode>General</c:formatCode>
                <c:ptCount val="261"/>
                <c:pt idx="0">
                  <c:v>0.83179999999999998</c:v>
                </c:pt>
                <c:pt idx="1">
                  <c:v>0.82979999999999998</c:v>
                </c:pt>
                <c:pt idx="2">
                  <c:v>0.82779999999999998</c:v>
                </c:pt>
                <c:pt idx="3">
                  <c:v>0.82579999999999998</c:v>
                </c:pt>
                <c:pt idx="4">
                  <c:v>0.82369999999999999</c:v>
                </c:pt>
                <c:pt idx="5">
                  <c:v>0.8216</c:v>
                </c:pt>
                <c:pt idx="6">
                  <c:v>0.8196</c:v>
                </c:pt>
                <c:pt idx="7">
                  <c:v>0.8175</c:v>
                </c:pt>
                <c:pt idx="8">
                  <c:v>0.81540000000000001</c:v>
                </c:pt>
                <c:pt idx="9">
                  <c:v>0.81330000000000002</c:v>
                </c:pt>
                <c:pt idx="10">
                  <c:v>0.81110000000000004</c:v>
                </c:pt>
                <c:pt idx="11">
                  <c:v>0.80900000000000005</c:v>
                </c:pt>
                <c:pt idx="12">
                  <c:v>0.80679999999999996</c:v>
                </c:pt>
                <c:pt idx="13">
                  <c:v>0.80469999999999997</c:v>
                </c:pt>
                <c:pt idx="14">
                  <c:v>0.80249999999999999</c:v>
                </c:pt>
                <c:pt idx="15">
                  <c:v>0.80030000000000001</c:v>
                </c:pt>
                <c:pt idx="16">
                  <c:v>0.79810000000000003</c:v>
                </c:pt>
                <c:pt idx="17">
                  <c:v>0.79590000000000005</c:v>
                </c:pt>
                <c:pt idx="18">
                  <c:v>0.79359999999999997</c:v>
                </c:pt>
                <c:pt idx="19">
                  <c:v>0.79139999999999999</c:v>
                </c:pt>
                <c:pt idx="20">
                  <c:v>0.78910000000000002</c:v>
                </c:pt>
                <c:pt idx="21">
                  <c:v>0.78690000000000004</c:v>
                </c:pt>
                <c:pt idx="22">
                  <c:v>0.78459999999999996</c:v>
                </c:pt>
                <c:pt idx="23">
                  <c:v>0.7823</c:v>
                </c:pt>
                <c:pt idx="24">
                  <c:v>0.78</c:v>
                </c:pt>
                <c:pt idx="25">
                  <c:v>0.77769999999999995</c:v>
                </c:pt>
                <c:pt idx="26">
                  <c:v>0.77529999999999999</c:v>
                </c:pt>
                <c:pt idx="27">
                  <c:v>0.77059999999999995</c:v>
                </c:pt>
                <c:pt idx="28">
                  <c:v>0.76829999999999998</c:v>
                </c:pt>
                <c:pt idx="29">
                  <c:v>0.76590000000000003</c:v>
                </c:pt>
                <c:pt idx="30">
                  <c:v>0.76349999999999996</c:v>
                </c:pt>
                <c:pt idx="31">
                  <c:v>0.7611</c:v>
                </c:pt>
                <c:pt idx="32">
                  <c:v>0.75860000000000005</c:v>
                </c:pt>
                <c:pt idx="33">
                  <c:v>0.75619999999999998</c:v>
                </c:pt>
                <c:pt idx="34">
                  <c:v>0.75380000000000003</c:v>
                </c:pt>
                <c:pt idx="35">
                  <c:v>0.75129999999999997</c:v>
                </c:pt>
                <c:pt idx="36">
                  <c:v>0.74880000000000002</c:v>
                </c:pt>
                <c:pt idx="37">
                  <c:v>0.74629999999999996</c:v>
                </c:pt>
                <c:pt idx="38">
                  <c:v>0.74380000000000002</c:v>
                </c:pt>
                <c:pt idx="39">
                  <c:v>0.74129999999999996</c:v>
                </c:pt>
                <c:pt idx="40">
                  <c:v>0.73880000000000001</c:v>
                </c:pt>
                <c:pt idx="41">
                  <c:v>0.73619999999999997</c:v>
                </c:pt>
                <c:pt idx="42">
                  <c:v>0.73370000000000002</c:v>
                </c:pt>
                <c:pt idx="43">
                  <c:v>0.73109999999999997</c:v>
                </c:pt>
                <c:pt idx="44">
                  <c:v>0.72850000000000004</c:v>
                </c:pt>
                <c:pt idx="45">
                  <c:v>0.72589999999999999</c:v>
                </c:pt>
                <c:pt idx="46">
                  <c:v>0.72330000000000005</c:v>
                </c:pt>
                <c:pt idx="47">
                  <c:v>0.72070000000000001</c:v>
                </c:pt>
                <c:pt idx="48">
                  <c:v>0.71809999999999996</c:v>
                </c:pt>
                <c:pt idx="49">
                  <c:v>0.71540000000000004</c:v>
                </c:pt>
                <c:pt idx="50">
                  <c:v>0.71279999999999999</c:v>
                </c:pt>
                <c:pt idx="51">
                  <c:v>0.71009999999999995</c:v>
                </c:pt>
                <c:pt idx="52">
                  <c:v>0.70740000000000003</c:v>
                </c:pt>
                <c:pt idx="53">
                  <c:v>0.70469999999999999</c:v>
                </c:pt>
                <c:pt idx="54">
                  <c:v>0.70199999999999996</c:v>
                </c:pt>
                <c:pt idx="55">
                  <c:v>0.69930000000000003</c:v>
                </c:pt>
                <c:pt idx="56">
                  <c:v>0.69379999999999997</c:v>
                </c:pt>
                <c:pt idx="57">
                  <c:v>0.69099999999999995</c:v>
                </c:pt>
                <c:pt idx="58">
                  <c:v>0.68820000000000003</c:v>
                </c:pt>
                <c:pt idx="59">
                  <c:v>0.68540000000000001</c:v>
                </c:pt>
                <c:pt idx="60">
                  <c:v>0.68259999999999998</c:v>
                </c:pt>
                <c:pt idx="61">
                  <c:v>0.67979999999999996</c:v>
                </c:pt>
                <c:pt idx="62">
                  <c:v>0.67700000000000005</c:v>
                </c:pt>
                <c:pt idx="63">
                  <c:v>0.67410000000000003</c:v>
                </c:pt>
                <c:pt idx="64">
                  <c:v>0.67130000000000001</c:v>
                </c:pt>
                <c:pt idx="65">
                  <c:v>0.66839999999999999</c:v>
                </c:pt>
                <c:pt idx="66">
                  <c:v>0.66549999999999998</c:v>
                </c:pt>
                <c:pt idx="67">
                  <c:v>0.66259999999999997</c:v>
                </c:pt>
                <c:pt idx="68">
                  <c:v>0.65969999999999995</c:v>
                </c:pt>
                <c:pt idx="69">
                  <c:v>0.65669999999999995</c:v>
                </c:pt>
                <c:pt idx="70">
                  <c:v>0.65380000000000005</c:v>
                </c:pt>
                <c:pt idx="71">
                  <c:v>0.65080000000000005</c:v>
                </c:pt>
                <c:pt idx="72">
                  <c:v>0.64780000000000004</c:v>
                </c:pt>
                <c:pt idx="73">
                  <c:v>0.64490000000000003</c:v>
                </c:pt>
                <c:pt idx="74">
                  <c:v>0.64190000000000003</c:v>
                </c:pt>
                <c:pt idx="75">
                  <c:v>0.63890000000000002</c:v>
                </c:pt>
                <c:pt idx="76">
                  <c:v>0.63580000000000003</c:v>
                </c:pt>
                <c:pt idx="77">
                  <c:v>0.63280000000000003</c:v>
                </c:pt>
                <c:pt idx="78">
                  <c:v>0.62970000000000004</c:v>
                </c:pt>
                <c:pt idx="79">
                  <c:v>0.62660000000000005</c:v>
                </c:pt>
                <c:pt idx="80">
                  <c:v>0.62360000000000004</c:v>
                </c:pt>
                <c:pt idx="81">
                  <c:v>0.62050000000000005</c:v>
                </c:pt>
                <c:pt idx="82">
                  <c:v>0.61729999999999996</c:v>
                </c:pt>
                <c:pt idx="83">
                  <c:v>0.61419999999999997</c:v>
                </c:pt>
                <c:pt idx="84">
                  <c:v>0.61109999999999998</c:v>
                </c:pt>
                <c:pt idx="85">
                  <c:v>0.6079</c:v>
                </c:pt>
                <c:pt idx="86">
                  <c:v>0.60470000000000002</c:v>
                </c:pt>
                <c:pt idx="87">
                  <c:v>0.60160000000000002</c:v>
                </c:pt>
                <c:pt idx="88">
                  <c:v>0.59840000000000004</c:v>
                </c:pt>
                <c:pt idx="89">
                  <c:v>0.59519999999999995</c:v>
                </c:pt>
                <c:pt idx="90">
                  <c:v>0.59189999999999998</c:v>
                </c:pt>
                <c:pt idx="91">
                  <c:v>0.5887</c:v>
                </c:pt>
                <c:pt idx="92">
                  <c:v>0.58540000000000003</c:v>
                </c:pt>
                <c:pt idx="93">
                  <c:v>0.58220000000000005</c:v>
                </c:pt>
                <c:pt idx="94">
                  <c:v>0.57889999999999997</c:v>
                </c:pt>
                <c:pt idx="95">
                  <c:v>0.5756</c:v>
                </c:pt>
                <c:pt idx="96">
                  <c:v>0.57230000000000003</c:v>
                </c:pt>
                <c:pt idx="97">
                  <c:v>0.56889999999999996</c:v>
                </c:pt>
                <c:pt idx="98">
                  <c:v>0.56559999999999999</c:v>
                </c:pt>
                <c:pt idx="99">
                  <c:v>0.56230000000000002</c:v>
                </c:pt>
                <c:pt idx="100">
                  <c:v>0.55889999999999995</c:v>
                </c:pt>
                <c:pt idx="101">
                  <c:v>0.55549999999999999</c:v>
                </c:pt>
                <c:pt idx="102">
                  <c:v>0.55210000000000004</c:v>
                </c:pt>
                <c:pt idx="103">
                  <c:v>0.54869999999999997</c:v>
                </c:pt>
                <c:pt idx="104">
                  <c:v>0.54530000000000001</c:v>
                </c:pt>
                <c:pt idx="105">
                  <c:v>0.54190000000000005</c:v>
                </c:pt>
                <c:pt idx="106">
                  <c:v>0.53839999999999999</c:v>
                </c:pt>
                <c:pt idx="107">
                  <c:v>0.53500000000000003</c:v>
                </c:pt>
                <c:pt idx="108">
                  <c:v>0.53149999999999997</c:v>
                </c:pt>
                <c:pt idx="109">
                  <c:v>0.52800000000000002</c:v>
                </c:pt>
                <c:pt idx="110">
                  <c:v>0.52100000000000002</c:v>
                </c:pt>
                <c:pt idx="111">
                  <c:v>0.51749999999999996</c:v>
                </c:pt>
                <c:pt idx="112">
                  <c:v>0.51390000000000002</c:v>
                </c:pt>
                <c:pt idx="113">
                  <c:v>0.51039999999999996</c:v>
                </c:pt>
                <c:pt idx="114">
                  <c:v>0.50680000000000003</c:v>
                </c:pt>
                <c:pt idx="115">
                  <c:v>0.50319999999999998</c:v>
                </c:pt>
                <c:pt idx="116">
                  <c:v>0.49969999999999998</c:v>
                </c:pt>
                <c:pt idx="117">
                  <c:v>0.49609999999999999</c:v>
                </c:pt>
                <c:pt idx="118">
                  <c:v>0.49249999999999999</c:v>
                </c:pt>
                <c:pt idx="119">
                  <c:v>0.48880000000000001</c:v>
                </c:pt>
                <c:pt idx="120">
                  <c:v>0.48520000000000002</c:v>
                </c:pt>
                <c:pt idx="121">
                  <c:v>0.48159999999999997</c:v>
                </c:pt>
                <c:pt idx="122">
                  <c:v>0.47789999999999999</c:v>
                </c:pt>
                <c:pt idx="123">
                  <c:v>0.47420000000000001</c:v>
                </c:pt>
                <c:pt idx="124">
                  <c:v>0.47060000000000002</c:v>
                </c:pt>
                <c:pt idx="125">
                  <c:v>0.46689999999999998</c:v>
                </c:pt>
                <c:pt idx="126">
                  <c:v>0.4632</c:v>
                </c:pt>
                <c:pt idx="127">
                  <c:v>0.45950000000000002</c:v>
                </c:pt>
                <c:pt idx="128">
                  <c:v>0.45579999999999998</c:v>
                </c:pt>
                <c:pt idx="129">
                  <c:v>0.45200000000000001</c:v>
                </c:pt>
                <c:pt idx="130">
                  <c:v>0.44829999999999998</c:v>
                </c:pt>
                <c:pt idx="131">
                  <c:v>0.4446</c:v>
                </c:pt>
                <c:pt idx="132">
                  <c:v>0.44080000000000003</c:v>
                </c:pt>
                <c:pt idx="133">
                  <c:v>0.43709999999999999</c:v>
                </c:pt>
                <c:pt idx="134">
                  <c:v>0.43330000000000002</c:v>
                </c:pt>
                <c:pt idx="135">
                  <c:v>0.42949999999999999</c:v>
                </c:pt>
                <c:pt idx="136">
                  <c:v>0.42570000000000002</c:v>
                </c:pt>
                <c:pt idx="137">
                  <c:v>0.4219</c:v>
                </c:pt>
                <c:pt idx="138">
                  <c:v>0.41810000000000003</c:v>
                </c:pt>
                <c:pt idx="139">
                  <c:v>0.41439999999999999</c:v>
                </c:pt>
                <c:pt idx="140">
                  <c:v>0.41049999999999998</c:v>
                </c:pt>
                <c:pt idx="141">
                  <c:v>0.40670000000000001</c:v>
                </c:pt>
                <c:pt idx="142">
                  <c:v>0.40289999999999998</c:v>
                </c:pt>
                <c:pt idx="143">
                  <c:v>0.39910000000000001</c:v>
                </c:pt>
                <c:pt idx="144">
                  <c:v>0.39529999999999998</c:v>
                </c:pt>
                <c:pt idx="145">
                  <c:v>0.39140000000000003</c:v>
                </c:pt>
                <c:pt idx="146">
                  <c:v>0.3876</c:v>
                </c:pt>
                <c:pt idx="147">
                  <c:v>0.38369999999999999</c:v>
                </c:pt>
                <c:pt idx="148">
                  <c:v>0.37990000000000002</c:v>
                </c:pt>
                <c:pt idx="149">
                  <c:v>0.37609999999999999</c:v>
                </c:pt>
                <c:pt idx="150">
                  <c:v>0.37219999999999998</c:v>
                </c:pt>
                <c:pt idx="151">
                  <c:v>0.36840000000000001</c:v>
                </c:pt>
                <c:pt idx="152">
                  <c:v>0.36449999999999999</c:v>
                </c:pt>
                <c:pt idx="153">
                  <c:v>0.36070000000000002</c:v>
                </c:pt>
                <c:pt idx="154">
                  <c:v>0.35680000000000001</c:v>
                </c:pt>
                <c:pt idx="155">
                  <c:v>0.35299999999999998</c:v>
                </c:pt>
                <c:pt idx="156">
                  <c:v>0.34910000000000002</c:v>
                </c:pt>
                <c:pt idx="157">
                  <c:v>0.3453</c:v>
                </c:pt>
                <c:pt idx="158">
                  <c:v>0.34139999999999998</c:v>
                </c:pt>
                <c:pt idx="159">
                  <c:v>0.33760000000000001</c:v>
                </c:pt>
                <c:pt idx="160">
                  <c:v>0.33379999999999999</c:v>
                </c:pt>
                <c:pt idx="161">
                  <c:v>0.32990000000000003</c:v>
                </c:pt>
                <c:pt idx="162">
                  <c:v>0.3261</c:v>
                </c:pt>
                <c:pt idx="163">
                  <c:v>0.32229999999999998</c:v>
                </c:pt>
                <c:pt idx="164">
                  <c:v>0.31840000000000002</c:v>
                </c:pt>
                <c:pt idx="165">
                  <c:v>0.31459999999999999</c:v>
                </c:pt>
                <c:pt idx="166">
                  <c:v>0.31080000000000002</c:v>
                </c:pt>
                <c:pt idx="167">
                  <c:v>0.307</c:v>
                </c:pt>
                <c:pt idx="168">
                  <c:v>0.30320000000000003</c:v>
                </c:pt>
                <c:pt idx="169">
                  <c:v>0.29930000000000001</c:v>
                </c:pt>
                <c:pt idx="170">
                  <c:v>0.29559999999999997</c:v>
                </c:pt>
                <c:pt idx="171">
                  <c:v>0.2918</c:v>
                </c:pt>
                <c:pt idx="172">
                  <c:v>0.28799999999999998</c:v>
                </c:pt>
                <c:pt idx="173">
                  <c:v>0.28420000000000001</c:v>
                </c:pt>
                <c:pt idx="174">
                  <c:v>0.28039999999999998</c:v>
                </c:pt>
                <c:pt idx="175">
                  <c:v>0.2767</c:v>
                </c:pt>
                <c:pt idx="176">
                  <c:v>0.27289999999999998</c:v>
                </c:pt>
                <c:pt idx="177">
                  <c:v>0.26919999999999999</c:v>
                </c:pt>
                <c:pt idx="178">
                  <c:v>0.26550000000000001</c:v>
                </c:pt>
                <c:pt idx="179">
                  <c:v>0.26169999999999999</c:v>
                </c:pt>
                <c:pt idx="180">
                  <c:v>0.25430000000000003</c:v>
                </c:pt>
                <c:pt idx="181">
                  <c:v>0.25059999999999999</c:v>
                </c:pt>
                <c:pt idx="182">
                  <c:v>0.24690000000000001</c:v>
                </c:pt>
                <c:pt idx="183">
                  <c:v>0.24329999999999999</c:v>
                </c:pt>
                <c:pt idx="184">
                  <c:v>0.23960000000000001</c:v>
                </c:pt>
                <c:pt idx="185">
                  <c:v>0.23599999999999999</c:v>
                </c:pt>
                <c:pt idx="186">
                  <c:v>0.23230000000000001</c:v>
                </c:pt>
                <c:pt idx="187">
                  <c:v>0.22869999999999999</c:v>
                </c:pt>
                <c:pt idx="188">
                  <c:v>0.22509999999999999</c:v>
                </c:pt>
                <c:pt idx="189">
                  <c:v>0.2215</c:v>
                </c:pt>
                <c:pt idx="190">
                  <c:v>0.21790000000000001</c:v>
                </c:pt>
                <c:pt idx="191">
                  <c:v>0.21440000000000001</c:v>
                </c:pt>
                <c:pt idx="192">
                  <c:v>0.21079999999999999</c:v>
                </c:pt>
                <c:pt idx="193">
                  <c:v>0.2072</c:v>
                </c:pt>
                <c:pt idx="194">
                  <c:v>0.20369999999999999</c:v>
                </c:pt>
                <c:pt idx="195">
                  <c:v>0.20019999999999999</c:v>
                </c:pt>
                <c:pt idx="196">
                  <c:v>0.19670000000000001</c:v>
                </c:pt>
                <c:pt idx="197">
                  <c:v>0.19320000000000001</c:v>
                </c:pt>
                <c:pt idx="198">
                  <c:v>0.18970000000000001</c:v>
                </c:pt>
                <c:pt idx="199">
                  <c:v>0.18629999999999999</c:v>
                </c:pt>
                <c:pt idx="200">
                  <c:v>0.18279999999999999</c:v>
                </c:pt>
                <c:pt idx="201">
                  <c:v>0.1794</c:v>
                </c:pt>
                <c:pt idx="202">
                  <c:v>0.17599999999999999</c:v>
                </c:pt>
                <c:pt idx="203">
                  <c:v>0.1726</c:v>
                </c:pt>
                <c:pt idx="204">
                  <c:v>0.16919999999999999</c:v>
                </c:pt>
                <c:pt idx="205">
                  <c:v>0.1658</c:v>
                </c:pt>
                <c:pt idx="206">
                  <c:v>0.16250000000000001</c:v>
                </c:pt>
                <c:pt idx="207">
                  <c:v>0.15909999999999999</c:v>
                </c:pt>
                <c:pt idx="208">
                  <c:v>0.15579999999999999</c:v>
                </c:pt>
                <c:pt idx="209">
                  <c:v>0.1525</c:v>
                </c:pt>
                <c:pt idx="210">
                  <c:v>0.1492</c:v>
                </c:pt>
                <c:pt idx="211">
                  <c:v>0.1459</c:v>
                </c:pt>
                <c:pt idx="212">
                  <c:v>0.1426</c:v>
                </c:pt>
                <c:pt idx="213">
                  <c:v>0.1394</c:v>
                </c:pt>
                <c:pt idx="214">
                  <c:v>0.1361</c:v>
                </c:pt>
                <c:pt idx="215">
                  <c:v>0.13289999999999999</c:v>
                </c:pt>
                <c:pt idx="216">
                  <c:v>0.12970000000000001</c:v>
                </c:pt>
                <c:pt idx="217">
                  <c:v>0.1265</c:v>
                </c:pt>
                <c:pt idx="218">
                  <c:v>0.12330000000000001</c:v>
                </c:pt>
                <c:pt idx="219">
                  <c:v>0.1202</c:v>
                </c:pt>
                <c:pt idx="220">
                  <c:v>0.11700000000000001</c:v>
                </c:pt>
                <c:pt idx="221">
                  <c:v>0.1139</c:v>
                </c:pt>
                <c:pt idx="222">
                  <c:v>0.1108</c:v>
                </c:pt>
                <c:pt idx="223">
                  <c:v>0.1077</c:v>
                </c:pt>
                <c:pt idx="224">
                  <c:v>0.1046</c:v>
                </c:pt>
                <c:pt idx="225">
                  <c:v>0.10150000000000001</c:v>
                </c:pt>
                <c:pt idx="226">
                  <c:v>9.8400000000000001E-2</c:v>
                </c:pt>
                <c:pt idx="227">
                  <c:v>9.5399999999999999E-2</c:v>
                </c:pt>
                <c:pt idx="228">
                  <c:v>9.2399999999999996E-2</c:v>
                </c:pt>
                <c:pt idx="229">
                  <c:v>8.9300000000000004E-2</c:v>
                </c:pt>
                <c:pt idx="230">
                  <c:v>8.6300000000000002E-2</c:v>
                </c:pt>
                <c:pt idx="231">
                  <c:v>8.3400000000000002E-2</c:v>
                </c:pt>
                <c:pt idx="232">
                  <c:v>8.0399999999999999E-2</c:v>
                </c:pt>
                <c:pt idx="233">
                  <c:v>7.7399999999999997E-2</c:v>
                </c:pt>
                <c:pt idx="234">
                  <c:v>7.4499999999999997E-2</c:v>
                </c:pt>
                <c:pt idx="235">
                  <c:v>7.1599999999999997E-2</c:v>
                </c:pt>
                <c:pt idx="236">
                  <c:v>6.8599999999999994E-2</c:v>
                </c:pt>
                <c:pt idx="237">
                  <c:v>6.5699999999999995E-2</c:v>
                </c:pt>
                <c:pt idx="238">
                  <c:v>6.2799999999999995E-2</c:v>
                </c:pt>
                <c:pt idx="239">
                  <c:v>0.06</c:v>
                </c:pt>
                <c:pt idx="240">
                  <c:v>5.7099999999999998E-2</c:v>
                </c:pt>
                <c:pt idx="241">
                  <c:v>5.4300000000000001E-2</c:v>
                </c:pt>
                <c:pt idx="242">
                  <c:v>5.1400000000000001E-2</c:v>
                </c:pt>
                <c:pt idx="243">
                  <c:v>4.8599999999999997E-2</c:v>
                </c:pt>
                <c:pt idx="244">
                  <c:v>4.58E-2</c:v>
                </c:pt>
                <c:pt idx="245">
                  <c:v>4.2999999999999997E-2</c:v>
                </c:pt>
                <c:pt idx="246">
                  <c:v>4.02E-2</c:v>
                </c:pt>
                <c:pt idx="247">
                  <c:v>3.7499999999999999E-2</c:v>
                </c:pt>
                <c:pt idx="248">
                  <c:v>3.4700000000000002E-2</c:v>
                </c:pt>
                <c:pt idx="249">
                  <c:v>3.2000000000000001E-2</c:v>
                </c:pt>
                <c:pt idx="250">
                  <c:v>2.92E-2</c:v>
                </c:pt>
                <c:pt idx="251">
                  <c:v>2.3800000000000002E-2</c:v>
                </c:pt>
                <c:pt idx="252">
                  <c:v>2.1100000000000001E-2</c:v>
                </c:pt>
                <c:pt idx="253">
                  <c:v>1.84E-2</c:v>
                </c:pt>
                <c:pt idx="254">
                  <c:v>1.5800000000000002E-2</c:v>
                </c:pt>
                <c:pt idx="255">
                  <c:v>1.3100000000000001E-2</c:v>
                </c:pt>
                <c:pt idx="256">
                  <c:v>1.0500000000000001E-2</c:v>
                </c:pt>
                <c:pt idx="257">
                  <c:v>7.7999999999999996E-3</c:v>
                </c:pt>
                <c:pt idx="258">
                  <c:v>5.1999999999999998E-3</c:v>
                </c:pt>
                <c:pt idx="259">
                  <c:v>2.5999999999999999E-3</c:v>
                </c:pt>
                <c:pt idx="260">
                  <c:v>0</c:v>
                </c:pt>
              </c:numCache>
            </c:numRef>
          </c:xVal>
          <c:yVal>
            <c:numRef>
              <c:f>Sheet1!$I$1:$I$261</c:f>
              <c:numCache>
                <c:formatCode>General</c:formatCode>
                <c:ptCount val="261"/>
                <c:pt idx="0">
                  <c:v>670</c:v>
                </c:pt>
                <c:pt idx="1">
                  <c:v>672</c:v>
                </c:pt>
                <c:pt idx="2">
                  <c:v>674</c:v>
                </c:pt>
                <c:pt idx="3">
                  <c:v>676</c:v>
                </c:pt>
                <c:pt idx="4">
                  <c:v>678</c:v>
                </c:pt>
                <c:pt idx="5">
                  <c:v>680</c:v>
                </c:pt>
                <c:pt idx="6">
                  <c:v>682</c:v>
                </c:pt>
                <c:pt idx="7">
                  <c:v>684</c:v>
                </c:pt>
                <c:pt idx="8">
                  <c:v>686</c:v>
                </c:pt>
                <c:pt idx="9">
                  <c:v>688</c:v>
                </c:pt>
                <c:pt idx="10">
                  <c:v>690</c:v>
                </c:pt>
                <c:pt idx="11">
                  <c:v>692</c:v>
                </c:pt>
                <c:pt idx="12">
                  <c:v>694</c:v>
                </c:pt>
                <c:pt idx="13">
                  <c:v>696</c:v>
                </c:pt>
                <c:pt idx="14">
                  <c:v>698</c:v>
                </c:pt>
                <c:pt idx="15">
                  <c:v>700</c:v>
                </c:pt>
                <c:pt idx="16">
                  <c:v>702</c:v>
                </c:pt>
                <c:pt idx="17">
                  <c:v>704</c:v>
                </c:pt>
                <c:pt idx="18">
                  <c:v>706</c:v>
                </c:pt>
                <c:pt idx="19">
                  <c:v>708</c:v>
                </c:pt>
                <c:pt idx="20">
                  <c:v>710</c:v>
                </c:pt>
                <c:pt idx="21">
                  <c:v>712</c:v>
                </c:pt>
                <c:pt idx="22">
                  <c:v>714</c:v>
                </c:pt>
                <c:pt idx="23">
                  <c:v>716</c:v>
                </c:pt>
                <c:pt idx="24">
                  <c:v>718</c:v>
                </c:pt>
                <c:pt idx="25">
                  <c:v>720</c:v>
                </c:pt>
                <c:pt idx="26">
                  <c:v>722</c:v>
                </c:pt>
                <c:pt idx="27">
                  <c:v>726</c:v>
                </c:pt>
                <c:pt idx="28">
                  <c:v>728</c:v>
                </c:pt>
                <c:pt idx="29">
                  <c:v>730</c:v>
                </c:pt>
                <c:pt idx="30">
                  <c:v>732</c:v>
                </c:pt>
                <c:pt idx="31">
                  <c:v>734</c:v>
                </c:pt>
                <c:pt idx="32">
                  <c:v>736</c:v>
                </c:pt>
                <c:pt idx="33">
                  <c:v>738</c:v>
                </c:pt>
                <c:pt idx="34">
                  <c:v>740</c:v>
                </c:pt>
                <c:pt idx="35">
                  <c:v>742</c:v>
                </c:pt>
                <c:pt idx="36">
                  <c:v>744</c:v>
                </c:pt>
                <c:pt idx="37">
                  <c:v>746</c:v>
                </c:pt>
                <c:pt idx="38">
                  <c:v>748</c:v>
                </c:pt>
                <c:pt idx="39">
                  <c:v>750</c:v>
                </c:pt>
                <c:pt idx="40">
                  <c:v>752</c:v>
                </c:pt>
                <c:pt idx="41">
                  <c:v>754</c:v>
                </c:pt>
                <c:pt idx="42">
                  <c:v>756</c:v>
                </c:pt>
                <c:pt idx="43">
                  <c:v>758</c:v>
                </c:pt>
                <c:pt idx="44">
                  <c:v>760</c:v>
                </c:pt>
                <c:pt idx="45">
                  <c:v>762</c:v>
                </c:pt>
                <c:pt idx="46">
                  <c:v>764</c:v>
                </c:pt>
                <c:pt idx="47">
                  <c:v>766</c:v>
                </c:pt>
                <c:pt idx="48">
                  <c:v>768</c:v>
                </c:pt>
                <c:pt idx="49">
                  <c:v>770</c:v>
                </c:pt>
                <c:pt idx="50">
                  <c:v>772</c:v>
                </c:pt>
                <c:pt idx="51">
                  <c:v>774</c:v>
                </c:pt>
                <c:pt idx="52">
                  <c:v>776</c:v>
                </c:pt>
                <c:pt idx="53">
                  <c:v>778</c:v>
                </c:pt>
                <c:pt idx="54">
                  <c:v>780</c:v>
                </c:pt>
                <c:pt idx="55">
                  <c:v>782</c:v>
                </c:pt>
                <c:pt idx="56">
                  <c:v>786</c:v>
                </c:pt>
                <c:pt idx="57">
                  <c:v>788</c:v>
                </c:pt>
                <c:pt idx="58">
                  <c:v>790</c:v>
                </c:pt>
                <c:pt idx="59">
                  <c:v>792</c:v>
                </c:pt>
                <c:pt idx="60">
                  <c:v>794</c:v>
                </c:pt>
                <c:pt idx="61">
                  <c:v>796</c:v>
                </c:pt>
                <c:pt idx="62">
                  <c:v>798</c:v>
                </c:pt>
                <c:pt idx="63">
                  <c:v>800</c:v>
                </c:pt>
                <c:pt idx="64">
                  <c:v>802</c:v>
                </c:pt>
                <c:pt idx="65">
                  <c:v>804</c:v>
                </c:pt>
                <c:pt idx="66">
                  <c:v>806</c:v>
                </c:pt>
                <c:pt idx="67">
                  <c:v>808</c:v>
                </c:pt>
                <c:pt idx="68">
                  <c:v>810</c:v>
                </c:pt>
                <c:pt idx="69">
                  <c:v>812</c:v>
                </c:pt>
                <c:pt idx="70">
                  <c:v>814</c:v>
                </c:pt>
                <c:pt idx="71">
                  <c:v>816</c:v>
                </c:pt>
                <c:pt idx="72">
                  <c:v>818</c:v>
                </c:pt>
                <c:pt idx="73">
                  <c:v>820</c:v>
                </c:pt>
                <c:pt idx="74">
                  <c:v>822</c:v>
                </c:pt>
                <c:pt idx="75">
                  <c:v>824</c:v>
                </c:pt>
                <c:pt idx="76">
                  <c:v>826</c:v>
                </c:pt>
                <c:pt idx="77">
                  <c:v>828</c:v>
                </c:pt>
                <c:pt idx="78">
                  <c:v>830</c:v>
                </c:pt>
                <c:pt idx="79">
                  <c:v>832</c:v>
                </c:pt>
                <c:pt idx="80">
                  <c:v>834</c:v>
                </c:pt>
                <c:pt idx="81">
                  <c:v>836</c:v>
                </c:pt>
                <c:pt idx="82">
                  <c:v>838</c:v>
                </c:pt>
                <c:pt idx="83">
                  <c:v>840</c:v>
                </c:pt>
                <c:pt idx="84">
                  <c:v>842</c:v>
                </c:pt>
                <c:pt idx="85">
                  <c:v>844</c:v>
                </c:pt>
                <c:pt idx="86">
                  <c:v>846</c:v>
                </c:pt>
                <c:pt idx="87">
                  <c:v>848</c:v>
                </c:pt>
                <c:pt idx="88">
                  <c:v>850</c:v>
                </c:pt>
                <c:pt idx="89">
                  <c:v>852</c:v>
                </c:pt>
                <c:pt idx="90">
                  <c:v>854</c:v>
                </c:pt>
                <c:pt idx="91">
                  <c:v>856</c:v>
                </c:pt>
                <c:pt idx="92">
                  <c:v>858</c:v>
                </c:pt>
                <c:pt idx="93">
                  <c:v>860</c:v>
                </c:pt>
                <c:pt idx="94">
                  <c:v>862</c:v>
                </c:pt>
                <c:pt idx="95">
                  <c:v>864</c:v>
                </c:pt>
                <c:pt idx="96">
                  <c:v>866</c:v>
                </c:pt>
                <c:pt idx="97">
                  <c:v>868</c:v>
                </c:pt>
                <c:pt idx="98">
                  <c:v>870</c:v>
                </c:pt>
                <c:pt idx="99">
                  <c:v>872</c:v>
                </c:pt>
                <c:pt idx="100">
                  <c:v>874</c:v>
                </c:pt>
                <c:pt idx="101">
                  <c:v>876</c:v>
                </c:pt>
                <c:pt idx="102">
                  <c:v>878</c:v>
                </c:pt>
                <c:pt idx="103">
                  <c:v>880</c:v>
                </c:pt>
                <c:pt idx="104">
                  <c:v>882</c:v>
                </c:pt>
                <c:pt idx="105">
                  <c:v>884</c:v>
                </c:pt>
                <c:pt idx="106">
                  <c:v>886</c:v>
                </c:pt>
                <c:pt idx="107">
                  <c:v>888</c:v>
                </c:pt>
                <c:pt idx="108">
                  <c:v>890</c:v>
                </c:pt>
                <c:pt idx="109">
                  <c:v>892</c:v>
                </c:pt>
                <c:pt idx="110">
                  <c:v>896</c:v>
                </c:pt>
                <c:pt idx="111">
                  <c:v>898</c:v>
                </c:pt>
                <c:pt idx="112">
                  <c:v>900</c:v>
                </c:pt>
                <c:pt idx="113">
                  <c:v>902</c:v>
                </c:pt>
                <c:pt idx="114">
                  <c:v>904</c:v>
                </c:pt>
                <c:pt idx="115">
                  <c:v>906</c:v>
                </c:pt>
                <c:pt idx="116">
                  <c:v>908</c:v>
                </c:pt>
                <c:pt idx="117">
                  <c:v>910</c:v>
                </c:pt>
                <c:pt idx="118">
                  <c:v>912</c:v>
                </c:pt>
                <c:pt idx="119">
                  <c:v>914</c:v>
                </c:pt>
                <c:pt idx="120">
                  <c:v>916</c:v>
                </c:pt>
                <c:pt idx="121">
                  <c:v>918</c:v>
                </c:pt>
                <c:pt idx="122">
                  <c:v>920</c:v>
                </c:pt>
                <c:pt idx="123">
                  <c:v>922</c:v>
                </c:pt>
                <c:pt idx="124">
                  <c:v>924</c:v>
                </c:pt>
                <c:pt idx="125">
                  <c:v>926</c:v>
                </c:pt>
                <c:pt idx="126">
                  <c:v>928</c:v>
                </c:pt>
                <c:pt idx="127">
                  <c:v>930</c:v>
                </c:pt>
                <c:pt idx="128">
                  <c:v>932</c:v>
                </c:pt>
                <c:pt idx="129">
                  <c:v>934</c:v>
                </c:pt>
                <c:pt idx="130">
                  <c:v>936</c:v>
                </c:pt>
                <c:pt idx="131">
                  <c:v>938</c:v>
                </c:pt>
                <c:pt idx="132">
                  <c:v>940</c:v>
                </c:pt>
                <c:pt idx="133">
                  <c:v>942</c:v>
                </c:pt>
                <c:pt idx="134">
                  <c:v>944</c:v>
                </c:pt>
                <c:pt idx="135">
                  <c:v>946</c:v>
                </c:pt>
                <c:pt idx="136">
                  <c:v>948</c:v>
                </c:pt>
                <c:pt idx="137">
                  <c:v>950</c:v>
                </c:pt>
                <c:pt idx="138">
                  <c:v>952</c:v>
                </c:pt>
                <c:pt idx="139">
                  <c:v>954</c:v>
                </c:pt>
                <c:pt idx="140">
                  <c:v>956</c:v>
                </c:pt>
                <c:pt idx="141">
                  <c:v>958</c:v>
                </c:pt>
                <c:pt idx="142">
                  <c:v>960</c:v>
                </c:pt>
                <c:pt idx="143">
                  <c:v>962</c:v>
                </c:pt>
                <c:pt idx="144">
                  <c:v>964</c:v>
                </c:pt>
                <c:pt idx="145">
                  <c:v>966</c:v>
                </c:pt>
                <c:pt idx="146">
                  <c:v>968</c:v>
                </c:pt>
                <c:pt idx="147">
                  <c:v>970</c:v>
                </c:pt>
                <c:pt idx="148">
                  <c:v>972</c:v>
                </c:pt>
                <c:pt idx="149">
                  <c:v>974</c:v>
                </c:pt>
                <c:pt idx="150">
                  <c:v>976</c:v>
                </c:pt>
                <c:pt idx="151">
                  <c:v>978</c:v>
                </c:pt>
                <c:pt idx="152">
                  <c:v>980</c:v>
                </c:pt>
                <c:pt idx="153">
                  <c:v>982</c:v>
                </c:pt>
                <c:pt idx="154">
                  <c:v>984</c:v>
                </c:pt>
                <c:pt idx="155">
                  <c:v>986</c:v>
                </c:pt>
                <c:pt idx="156">
                  <c:v>988</c:v>
                </c:pt>
                <c:pt idx="157">
                  <c:v>990</c:v>
                </c:pt>
                <c:pt idx="158">
                  <c:v>992</c:v>
                </c:pt>
                <c:pt idx="159">
                  <c:v>994</c:v>
                </c:pt>
                <c:pt idx="160">
                  <c:v>996</c:v>
                </c:pt>
                <c:pt idx="161">
                  <c:v>998</c:v>
                </c:pt>
                <c:pt idx="162">
                  <c:v>1000</c:v>
                </c:pt>
                <c:pt idx="163">
                  <c:v>1002</c:v>
                </c:pt>
                <c:pt idx="164">
                  <c:v>1004</c:v>
                </c:pt>
                <c:pt idx="165">
                  <c:v>1006</c:v>
                </c:pt>
                <c:pt idx="166">
                  <c:v>1008</c:v>
                </c:pt>
                <c:pt idx="167">
                  <c:v>1010</c:v>
                </c:pt>
                <c:pt idx="168">
                  <c:v>1012</c:v>
                </c:pt>
                <c:pt idx="169">
                  <c:v>1014</c:v>
                </c:pt>
                <c:pt idx="170">
                  <c:v>1016</c:v>
                </c:pt>
                <c:pt idx="171">
                  <c:v>1018</c:v>
                </c:pt>
                <c:pt idx="172">
                  <c:v>1020</c:v>
                </c:pt>
                <c:pt idx="173">
                  <c:v>1022</c:v>
                </c:pt>
                <c:pt idx="174">
                  <c:v>1024</c:v>
                </c:pt>
                <c:pt idx="175">
                  <c:v>1026</c:v>
                </c:pt>
                <c:pt idx="176">
                  <c:v>1028</c:v>
                </c:pt>
                <c:pt idx="177">
                  <c:v>1030</c:v>
                </c:pt>
                <c:pt idx="178">
                  <c:v>1032</c:v>
                </c:pt>
                <c:pt idx="179">
                  <c:v>1034</c:v>
                </c:pt>
                <c:pt idx="180">
                  <c:v>1038</c:v>
                </c:pt>
                <c:pt idx="181">
                  <c:v>1040</c:v>
                </c:pt>
                <c:pt idx="182">
                  <c:v>1042</c:v>
                </c:pt>
                <c:pt idx="183">
                  <c:v>1044</c:v>
                </c:pt>
                <c:pt idx="184">
                  <c:v>1046</c:v>
                </c:pt>
                <c:pt idx="185">
                  <c:v>1048</c:v>
                </c:pt>
                <c:pt idx="186">
                  <c:v>1050</c:v>
                </c:pt>
                <c:pt idx="187">
                  <c:v>1052</c:v>
                </c:pt>
                <c:pt idx="188">
                  <c:v>1054</c:v>
                </c:pt>
                <c:pt idx="189">
                  <c:v>1056</c:v>
                </c:pt>
                <c:pt idx="190">
                  <c:v>1058</c:v>
                </c:pt>
                <c:pt idx="191">
                  <c:v>1060</c:v>
                </c:pt>
                <c:pt idx="192">
                  <c:v>1062</c:v>
                </c:pt>
                <c:pt idx="193">
                  <c:v>1064</c:v>
                </c:pt>
                <c:pt idx="194">
                  <c:v>1066</c:v>
                </c:pt>
                <c:pt idx="195">
                  <c:v>1068</c:v>
                </c:pt>
                <c:pt idx="196">
                  <c:v>1070</c:v>
                </c:pt>
                <c:pt idx="197">
                  <c:v>1072</c:v>
                </c:pt>
                <c:pt idx="198">
                  <c:v>1074</c:v>
                </c:pt>
                <c:pt idx="199">
                  <c:v>1076</c:v>
                </c:pt>
                <c:pt idx="200">
                  <c:v>1078</c:v>
                </c:pt>
                <c:pt idx="201">
                  <c:v>1080</c:v>
                </c:pt>
                <c:pt idx="202">
                  <c:v>1082</c:v>
                </c:pt>
                <c:pt idx="203">
                  <c:v>1084</c:v>
                </c:pt>
                <c:pt idx="204">
                  <c:v>1086</c:v>
                </c:pt>
                <c:pt idx="205">
                  <c:v>1088</c:v>
                </c:pt>
                <c:pt idx="206">
                  <c:v>1090</c:v>
                </c:pt>
                <c:pt idx="207">
                  <c:v>1092</c:v>
                </c:pt>
                <c:pt idx="208">
                  <c:v>1094</c:v>
                </c:pt>
                <c:pt idx="209">
                  <c:v>1096</c:v>
                </c:pt>
                <c:pt idx="210">
                  <c:v>1098</c:v>
                </c:pt>
                <c:pt idx="211">
                  <c:v>1100</c:v>
                </c:pt>
                <c:pt idx="212">
                  <c:v>1102</c:v>
                </c:pt>
                <c:pt idx="213">
                  <c:v>1104</c:v>
                </c:pt>
                <c:pt idx="214">
                  <c:v>1106</c:v>
                </c:pt>
                <c:pt idx="215">
                  <c:v>1108</c:v>
                </c:pt>
                <c:pt idx="216">
                  <c:v>1110</c:v>
                </c:pt>
                <c:pt idx="217">
                  <c:v>1112</c:v>
                </c:pt>
                <c:pt idx="218">
                  <c:v>1114</c:v>
                </c:pt>
                <c:pt idx="219">
                  <c:v>1116</c:v>
                </c:pt>
                <c:pt idx="220">
                  <c:v>1118</c:v>
                </c:pt>
                <c:pt idx="221">
                  <c:v>1120</c:v>
                </c:pt>
                <c:pt idx="222">
                  <c:v>1122</c:v>
                </c:pt>
                <c:pt idx="223">
                  <c:v>1124</c:v>
                </c:pt>
                <c:pt idx="224">
                  <c:v>1126</c:v>
                </c:pt>
                <c:pt idx="225">
                  <c:v>1128</c:v>
                </c:pt>
                <c:pt idx="226">
                  <c:v>1130</c:v>
                </c:pt>
                <c:pt idx="227">
                  <c:v>1132</c:v>
                </c:pt>
                <c:pt idx="228">
                  <c:v>1134</c:v>
                </c:pt>
                <c:pt idx="229">
                  <c:v>1136</c:v>
                </c:pt>
                <c:pt idx="230">
                  <c:v>1138</c:v>
                </c:pt>
                <c:pt idx="231">
                  <c:v>1140</c:v>
                </c:pt>
                <c:pt idx="232">
                  <c:v>1142</c:v>
                </c:pt>
                <c:pt idx="233">
                  <c:v>1144</c:v>
                </c:pt>
                <c:pt idx="234">
                  <c:v>1146</c:v>
                </c:pt>
                <c:pt idx="235">
                  <c:v>1148</c:v>
                </c:pt>
                <c:pt idx="236">
                  <c:v>1150</c:v>
                </c:pt>
                <c:pt idx="237">
                  <c:v>1152</c:v>
                </c:pt>
                <c:pt idx="238">
                  <c:v>1154</c:v>
                </c:pt>
                <c:pt idx="239">
                  <c:v>1156</c:v>
                </c:pt>
                <c:pt idx="240">
                  <c:v>1158</c:v>
                </c:pt>
                <c:pt idx="241">
                  <c:v>1160</c:v>
                </c:pt>
                <c:pt idx="242">
                  <c:v>1162</c:v>
                </c:pt>
                <c:pt idx="243">
                  <c:v>1164</c:v>
                </c:pt>
                <c:pt idx="244">
                  <c:v>1166</c:v>
                </c:pt>
                <c:pt idx="245">
                  <c:v>1168</c:v>
                </c:pt>
                <c:pt idx="246">
                  <c:v>1170</c:v>
                </c:pt>
                <c:pt idx="247">
                  <c:v>1172</c:v>
                </c:pt>
                <c:pt idx="248">
                  <c:v>1174</c:v>
                </c:pt>
                <c:pt idx="249">
                  <c:v>1176</c:v>
                </c:pt>
                <c:pt idx="250">
                  <c:v>1178</c:v>
                </c:pt>
                <c:pt idx="251">
                  <c:v>1182</c:v>
                </c:pt>
                <c:pt idx="252">
                  <c:v>1184</c:v>
                </c:pt>
                <c:pt idx="253">
                  <c:v>1186</c:v>
                </c:pt>
                <c:pt idx="254">
                  <c:v>1188</c:v>
                </c:pt>
                <c:pt idx="255">
                  <c:v>1190</c:v>
                </c:pt>
                <c:pt idx="256">
                  <c:v>1192</c:v>
                </c:pt>
                <c:pt idx="257">
                  <c:v>1194</c:v>
                </c:pt>
                <c:pt idx="258">
                  <c:v>1196</c:v>
                </c:pt>
                <c:pt idx="259">
                  <c:v>1198</c:v>
                </c:pt>
                <c:pt idx="260">
                  <c:v>1200</c:v>
                </c:pt>
              </c:numCache>
            </c:numRef>
          </c:yVal>
          <c:smooth val="0"/>
        </c:ser>
        <c:ser>
          <c:idx val="5"/>
          <c:order val="5"/>
          <c:tx>
            <c:v>FLL</c:v>
          </c:tx>
          <c:spPr>
            <a:ln w="25400" cap="rnd">
              <a:noFill/>
            </a:ln>
            <a:effectLst>
              <a:glow rad="139700">
                <a:schemeClr val="bg1">
                  <a:alpha val="4000"/>
                </a:schemeClr>
              </a:glow>
            </a:effectLst>
          </c:spPr>
          <c:marker>
            <c:symbol val="circle"/>
            <c:size val="2"/>
            <c:spPr>
              <a:solidFill>
                <a:schemeClr val="bg1"/>
              </a:solidFill>
              <a:ln>
                <a:noFill/>
              </a:ln>
              <a:effectLst>
                <a:glow rad="139700">
                  <a:schemeClr val="bg1">
                    <a:alpha val="4000"/>
                  </a:schemeClr>
                </a:glow>
              </a:effectLst>
            </c:spPr>
          </c:marker>
          <c:xVal>
            <c:numRef>
              <c:f>Sheet1!$K$1:$K$261</c:f>
              <c:numCache>
                <c:formatCode>General</c:formatCode>
                <c:ptCount val="261"/>
                <c:pt idx="0">
                  <c:v>4.7600000000000003E-2</c:v>
                </c:pt>
                <c:pt idx="1">
                  <c:v>4.7899999999999998E-2</c:v>
                </c:pt>
                <c:pt idx="2">
                  <c:v>4.82E-2</c:v>
                </c:pt>
                <c:pt idx="3">
                  <c:v>4.8500000000000001E-2</c:v>
                </c:pt>
                <c:pt idx="4">
                  <c:v>4.87E-2</c:v>
                </c:pt>
                <c:pt idx="5">
                  <c:v>4.9000000000000002E-2</c:v>
                </c:pt>
                <c:pt idx="6">
                  <c:v>4.9299999999999997E-2</c:v>
                </c:pt>
                <c:pt idx="7">
                  <c:v>4.9500000000000002E-2</c:v>
                </c:pt>
                <c:pt idx="8">
                  <c:v>4.9799999999999997E-2</c:v>
                </c:pt>
                <c:pt idx="9">
                  <c:v>0.05</c:v>
                </c:pt>
                <c:pt idx="10">
                  <c:v>5.0299999999999997E-2</c:v>
                </c:pt>
                <c:pt idx="11">
                  <c:v>5.0500000000000003E-2</c:v>
                </c:pt>
                <c:pt idx="12">
                  <c:v>5.0799999999999998E-2</c:v>
                </c:pt>
                <c:pt idx="13">
                  <c:v>5.0999999999999997E-2</c:v>
                </c:pt>
                <c:pt idx="14">
                  <c:v>5.1299999999999998E-2</c:v>
                </c:pt>
                <c:pt idx="15">
                  <c:v>5.1499999999999997E-2</c:v>
                </c:pt>
                <c:pt idx="16">
                  <c:v>5.1799999999999999E-2</c:v>
                </c:pt>
                <c:pt idx="17">
                  <c:v>5.1999999999999998E-2</c:v>
                </c:pt>
                <c:pt idx="18">
                  <c:v>5.2200000000000003E-2</c:v>
                </c:pt>
                <c:pt idx="19">
                  <c:v>5.2499999999999998E-2</c:v>
                </c:pt>
                <c:pt idx="20">
                  <c:v>5.2699999999999997E-2</c:v>
                </c:pt>
                <c:pt idx="21">
                  <c:v>5.2900000000000003E-2</c:v>
                </c:pt>
                <c:pt idx="22">
                  <c:v>5.3100000000000001E-2</c:v>
                </c:pt>
                <c:pt idx="23">
                  <c:v>5.3400000000000003E-2</c:v>
                </c:pt>
                <c:pt idx="24">
                  <c:v>5.3600000000000002E-2</c:v>
                </c:pt>
                <c:pt idx="25">
                  <c:v>5.3800000000000001E-2</c:v>
                </c:pt>
                <c:pt idx="26">
                  <c:v>5.3999999999999999E-2</c:v>
                </c:pt>
                <c:pt idx="27">
                  <c:v>5.4399999999999997E-2</c:v>
                </c:pt>
                <c:pt idx="28">
                  <c:v>5.4600000000000003E-2</c:v>
                </c:pt>
                <c:pt idx="29">
                  <c:v>5.4800000000000001E-2</c:v>
                </c:pt>
                <c:pt idx="30">
                  <c:v>5.5E-2</c:v>
                </c:pt>
                <c:pt idx="31">
                  <c:v>5.5199999999999999E-2</c:v>
                </c:pt>
                <c:pt idx="32">
                  <c:v>5.5399999999999998E-2</c:v>
                </c:pt>
                <c:pt idx="33">
                  <c:v>5.5599999999999997E-2</c:v>
                </c:pt>
                <c:pt idx="34">
                  <c:v>5.57E-2</c:v>
                </c:pt>
                <c:pt idx="35">
                  <c:v>5.5899999999999998E-2</c:v>
                </c:pt>
                <c:pt idx="36">
                  <c:v>5.6099999999999997E-2</c:v>
                </c:pt>
                <c:pt idx="37">
                  <c:v>5.6300000000000003E-2</c:v>
                </c:pt>
                <c:pt idx="38">
                  <c:v>5.6399999999999999E-2</c:v>
                </c:pt>
                <c:pt idx="39">
                  <c:v>5.6599999999999998E-2</c:v>
                </c:pt>
                <c:pt idx="40">
                  <c:v>5.67E-2</c:v>
                </c:pt>
                <c:pt idx="41">
                  <c:v>5.6899999999999999E-2</c:v>
                </c:pt>
                <c:pt idx="42">
                  <c:v>5.7099999999999998E-2</c:v>
                </c:pt>
                <c:pt idx="43">
                  <c:v>5.7200000000000001E-2</c:v>
                </c:pt>
                <c:pt idx="44">
                  <c:v>5.74E-2</c:v>
                </c:pt>
                <c:pt idx="45">
                  <c:v>5.7500000000000002E-2</c:v>
                </c:pt>
                <c:pt idx="46">
                  <c:v>5.7599999999999998E-2</c:v>
                </c:pt>
                <c:pt idx="47">
                  <c:v>5.7799999999999997E-2</c:v>
                </c:pt>
                <c:pt idx="48">
                  <c:v>5.79E-2</c:v>
                </c:pt>
                <c:pt idx="49">
                  <c:v>5.8000000000000003E-2</c:v>
                </c:pt>
                <c:pt idx="50">
                  <c:v>5.8200000000000002E-2</c:v>
                </c:pt>
                <c:pt idx="51">
                  <c:v>5.8299999999999998E-2</c:v>
                </c:pt>
                <c:pt idx="52">
                  <c:v>5.8400000000000001E-2</c:v>
                </c:pt>
                <c:pt idx="53">
                  <c:v>5.8500000000000003E-2</c:v>
                </c:pt>
                <c:pt idx="54">
                  <c:v>5.8599999999999999E-2</c:v>
                </c:pt>
                <c:pt idx="55">
                  <c:v>5.8700000000000002E-2</c:v>
                </c:pt>
                <c:pt idx="56">
                  <c:v>5.8900000000000001E-2</c:v>
                </c:pt>
                <c:pt idx="57">
                  <c:v>5.8999999999999997E-2</c:v>
                </c:pt>
                <c:pt idx="58">
                  <c:v>5.91E-2</c:v>
                </c:pt>
                <c:pt idx="59">
                  <c:v>5.9200000000000003E-2</c:v>
                </c:pt>
                <c:pt idx="60">
                  <c:v>5.9299999999999999E-2</c:v>
                </c:pt>
                <c:pt idx="61">
                  <c:v>5.9400000000000001E-2</c:v>
                </c:pt>
                <c:pt idx="62">
                  <c:v>5.9400000000000001E-2</c:v>
                </c:pt>
                <c:pt idx="63">
                  <c:v>5.9499999999999997E-2</c:v>
                </c:pt>
                <c:pt idx="64">
                  <c:v>5.96E-2</c:v>
                </c:pt>
                <c:pt idx="65">
                  <c:v>5.96E-2</c:v>
                </c:pt>
                <c:pt idx="66">
                  <c:v>5.9700000000000003E-2</c:v>
                </c:pt>
                <c:pt idx="67">
                  <c:v>5.9799999999999999E-2</c:v>
                </c:pt>
                <c:pt idx="68">
                  <c:v>5.9799999999999999E-2</c:v>
                </c:pt>
                <c:pt idx="69">
                  <c:v>5.9900000000000002E-2</c:v>
                </c:pt>
                <c:pt idx="70">
                  <c:v>5.9900000000000002E-2</c:v>
                </c:pt>
                <c:pt idx="71">
                  <c:v>0.06</c:v>
                </c:pt>
                <c:pt idx="72">
                  <c:v>0.06</c:v>
                </c:pt>
                <c:pt idx="73">
                  <c:v>0.06</c:v>
                </c:pt>
                <c:pt idx="74">
                  <c:v>6.0100000000000001E-2</c:v>
                </c:pt>
                <c:pt idx="75">
                  <c:v>6.0100000000000001E-2</c:v>
                </c:pt>
                <c:pt idx="76">
                  <c:v>6.0100000000000001E-2</c:v>
                </c:pt>
                <c:pt idx="77">
                  <c:v>6.0100000000000001E-2</c:v>
                </c:pt>
                <c:pt idx="78">
                  <c:v>6.0100000000000001E-2</c:v>
                </c:pt>
                <c:pt idx="79">
                  <c:v>6.0199999999999997E-2</c:v>
                </c:pt>
                <c:pt idx="80">
                  <c:v>6.0199999999999997E-2</c:v>
                </c:pt>
                <c:pt idx="81">
                  <c:v>6.0199999999999997E-2</c:v>
                </c:pt>
                <c:pt idx="82">
                  <c:v>6.0199999999999997E-2</c:v>
                </c:pt>
                <c:pt idx="83">
                  <c:v>6.0199999999999997E-2</c:v>
                </c:pt>
                <c:pt idx="84">
                  <c:v>6.0100000000000001E-2</c:v>
                </c:pt>
                <c:pt idx="85">
                  <c:v>6.0100000000000001E-2</c:v>
                </c:pt>
                <c:pt idx="86">
                  <c:v>6.0100000000000001E-2</c:v>
                </c:pt>
                <c:pt idx="87">
                  <c:v>6.0100000000000001E-2</c:v>
                </c:pt>
                <c:pt idx="88">
                  <c:v>6.0100000000000001E-2</c:v>
                </c:pt>
                <c:pt idx="89">
                  <c:v>0.06</c:v>
                </c:pt>
                <c:pt idx="90">
                  <c:v>0.06</c:v>
                </c:pt>
                <c:pt idx="91">
                  <c:v>0.06</c:v>
                </c:pt>
                <c:pt idx="92">
                  <c:v>5.9900000000000002E-2</c:v>
                </c:pt>
                <c:pt idx="93">
                  <c:v>5.9900000000000002E-2</c:v>
                </c:pt>
                <c:pt idx="94">
                  <c:v>5.9799999999999999E-2</c:v>
                </c:pt>
                <c:pt idx="95">
                  <c:v>5.9799999999999999E-2</c:v>
                </c:pt>
                <c:pt idx="96">
                  <c:v>5.9700000000000003E-2</c:v>
                </c:pt>
                <c:pt idx="97">
                  <c:v>5.9700000000000003E-2</c:v>
                </c:pt>
                <c:pt idx="98">
                  <c:v>5.96E-2</c:v>
                </c:pt>
                <c:pt idx="99">
                  <c:v>5.9499999999999997E-2</c:v>
                </c:pt>
                <c:pt idx="100">
                  <c:v>5.9499999999999997E-2</c:v>
                </c:pt>
                <c:pt idx="101">
                  <c:v>5.9400000000000001E-2</c:v>
                </c:pt>
                <c:pt idx="102">
                  <c:v>5.9299999999999999E-2</c:v>
                </c:pt>
                <c:pt idx="103">
                  <c:v>5.9200000000000003E-2</c:v>
                </c:pt>
                <c:pt idx="104">
                  <c:v>5.91E-2</c:v>
                </c:pt>
                <c:pt idx="105">
                  <c:v>5.91E-2</c:v>
                </c:pt>
                <c:pt idx="106">
                  <c:v>5.8999999999999997E-2</c:v>
                </c:pt>
                <c:pt idx="107">
                  <c:v>5.8900000000000001E-2</c:v>
                </c:pt>
                <c:pt idx="108">
                  <c:v>5.8799999999999998E-2</c:v>
                </c:pt>
                <c:pt idx="109">
                  <c:v>5.8700000000000002E-2</c:v>
                </c:pt>
                <c:pt idx="110">
                  <c:v>5.8400000000000001E-2</c:v>
                </c:pt>
                <c:pt idx="111">
                  <c:v>5.8299999999999998E-2</c:v>
                </c:pt>
                <c:pt idx="112">
                  <c:v>5.8200000000000002E-2</c:v>
                </c:pt>
                <c:pt idx="113">
                  <c:v>5.8099999999999999E-2</c:v>
                </c:pt>
                <c:pt idx="114">
                  <c:v>5.79E-2</c:v>
                </c:pt>
                <c:pt idx="115">
                  <c:v>5.7799999999999997E-2</c:v>
                </c:pt>
                <c:pt idx="116">
                  <c:v>5.7700000000000001E-2</c:v>
                </c:pt>
                <c:pt idx="117">
                  <c:v>5.7500000000000002E-2</c:v>
                </c:pt>
                <c:pt idx="118">
                  <c:v>5.74E-2</c:v>
                </c:pt>
                <c:pt idx="119">
                  <c:v>5.7200000000000001E-2</c:v>
                </c:pt>
                <c:pt idx="120">
                  <c:v>5.7099999999999998E-2</c:v>
                </c:pt>
                <c:pt idx="121">
                  <c:v>5.6899999999999999E-2</c:v>
                </c:pt>
                <c:pt idx="122">
                  <c:v>5.67E-2</c:v>
                </c:pt>
                <c:pt idx="123">
                  <c:v>5.6599999999999998E-2</c:v>
                </c:pt>
                <c:pt idx="124">
                  <c:v>5.6399999999999999E-2</c:v>
                </c:pt>
                <c:pt idx="125">
                  <c:v>5.62E-2</c:v>
                </c:pt>
                <c:pt idx="126">
                  <c:v>5.6099999999999997E-2</c:v>
                </c:pt>
                <c:pt idx="127">
                  <c:v>5.5899999999999998E-2</c:v>
                </c:pt>
                <c:pt idx="128">
                  <c:v>5.57E-2</c:v>
                </c:pt>
                <c:pt idx="129">
                  <c:v>5.5500000000000001E-2</c:v>
                </c:pt>
                <c:pt idx="130">
                  <c:v>5.5300000000000002E-2</c:v>
                </c:pt>
                <c:pt idx="131">
                  <c:v>5.5100000000000003E-2</c:v>
                </c:pt>
                <c:pt idx="132">
                  <c:v>5.4899999999999997E-2</c:v>
                </c:pt>
                <c:pt idx="133">
                  <c:v>5.4699999999999999E-2</c:v>
                </c:pt>
                <c:pt idx="134">
                  <c:v>5.45E-2</c:v>
                </c:pt>
                <c:pt idx="135">
                  <c:v>5.4300000000000001E-2</c:v>
                </c:pt>
                <c:pt idx="136">
                  <c:v>5.4100000000000002E-2</c:v>
                </c:pt>
                <c:pt idx="137">
                  <c:v>5.3800000000000001E-2</c:v>
                </c:pt>
                <c:pt idx="138">
                  <c:v>5.3600000000000002E-2</c:v>
                </c:pt>
                <c:pt idx="139">
                  <c:v>5.3400000000000003E-2</c:v>
                </c:pt>
                <c:pt idx="140">
                  <c:v>5.3199999999999997E-2</c:v>
                </c:pt>
                <c:pt idx="141">
                  <c:v>5.2900000000000003E-2</c:v>
                </c:pt>
                <c:pt idx="142">
                  <c:v>5.2699999999999997E-2</c:v>
                </c:pt>
                <c:pt idx="143">
                  <c:v>5.2400000000000002E-2</c:v>
                </c:pt>
                <c:pt idx="144">
                  <c:v>5.2200000000000003E-2</c:v>
                </c:pt>
                <c:pt idx="145">
                  <c:v>5.1900000000000002E-2</c:v>
                </c:pt>
                <c:pt idx="146">
                  <c:v>5.1700000000000003E-2</c:v>
                </c:pt>
                <c:pt idx="147">
                  <c:v>5.1400000000000001E-2</c:v>
                </c:pt>
                <c:pt idx="148">
                  <c:v>5.1200000000000002E-2</c:v>
                </c:pt>
                <c:pt idx="149">
                  <c:v>5.0900000000000001E-2</c:v>
                </c:pt>
                <c:pt idx="150">
                  <c:v>5.0599999999999999E-2</c:v>
                </c:pt>
                <c:pt idx="151">
                  <c:v>5.04E-2</c:v>
                </c:pt>
                <c:pt idx="152">
                  <c:v>5.0099999999999999E-2</c:v>
                </c:pt>
                <c:pt idx="153">
                  <c:v>4.9799999999999997E-2</c:v>
                </c:pt>
                <c:pt idx="154">
                  <c:v>4.9500000000000002E-2</c:v>
                </c:pt>
                <c:pt idx="155">
                  <c:v>4.9200000000000001E-2</c:v>
                </c:pt>
                <c:pt idx="156">
                  <c:v>4.8899999999999999E-2</c:v>
                </c:pt>
                <c:pt idx="157">
                  <c:v>4.8599999999999997E-2</c:v>
                </c:pt>
                <c:pt idx="158">
                  <c:v>4.8300000000000003E-2</c:v>
                </c:pt>
                <c:pt idx="159">
                  <c:v>4.8000000000000001E-2</c:v>
                </c:pt>
                <c:pt idx="160">
                  <c:v>4.7699999999999999E-2</c:v>
                </c:pt>
                <c:pt idx="161">
                  <c:v>4.7399999999999998E-2</c:v>
                </c:pt>
                <c:pt idx="162">
                  <c:v>4.7100000000000003E-2</c:v>
                </c:pt>
                <c:pt idx="163">
                  <c:v>4.6800000000000001E-2</c:v>
                </c:pt>
                <c:pt idx="164">
                  <c:v>4.65E-2</c:v>
                </c:pt>
                <c:pt idx="165">
                  <c:v>4.6100000000000002E-2</c:v>
                </c:pt>
                <c:pt idx="166">
                  <c:v>4.58E-2</c:v>
                </c:pt>
                <c:pt idx="167">
                  <c:v>4.5499999999999999E-2</c:v>
                </c:pt>
                <c:pt idx="168">
                  <c:v>4.5100000000000001E-2</c:v>
                </c:pt>
                <c:pt idx="169">
                  <c:v>4.48E-2</c:v>
                </c:pt>
                <c:pt idx="170">
                  <c:v>4.4400000000000002E-2</c:v>
                </c:pt>
                <c:pt idx="171">
                  <c:v>4.41E-2</c:v>
                </c:pt>
                <c:pt idx="172">
                  <c:v>4.3700000000000003E-2</c:v>
                </c:pt>
                <c:pt idx="173">
                  <c:v>4.3400000000000001E-2</c:v>
                </c:pt>
                <c:pt idx="174">
                  <c:v>4.2999999999999997E-2</c:v>
                </c:pt>
                <c:pt idx="175">
                  <c:v>4.2700000000000002E-2</c:v>
                </c:pt>
                <c:pt idx="176">
                  <c:v>4.2299999999999997E-2</c:v>
                </c:pt>
                <c:pt idx="177">
                  <c:v>4.19E-2</c:v>
                </c:pt>
                <c:pt idx="178">
                  <c:v>4.1599999999999998E-2</c:v>
                </c:pt>
                <c:pt idx="179">
                  <c:v>4.1200000000000001E-2</c:v>
                </c:pt>
                <c:pt idx="180">
                  <c:v>4.0399999999999998E-2</c:v>
                </c:pt>
                <c:pt idx="181">
                  <c:v>0.04</c:v>
                </c:pt>
                <c:pt idx="182">
                  <c:v>3.9600000000000003E-2</c:v>
                </c:pt>
                <c:pt idx="183">
                  <c:v>3.9300000000000002E-2</c:v>
                </c:pt>
                <c:pt idx="184">
                  <c:v>3.8899999999999997E-2</c:v>
                </c:pt>
                <c:pt idx="185">
                  <c:v>3.85E-2</c:v>
                </c:pt>
                <c:pt idx="186">
                  <c:v>3.8100000000000002E-2</c:v>
                </c:pt>
                <c:pt idx="187">
                  <c:v>3.7600000000000001E-2</c:v>
                </c:pt>
                <c:pt idx="188">
                  <c:v>3.7199999999999997E-2</c:v>
                </c:pt>
                <c:pt idx="189">
                  <c:v>3.6799999999999999E-2</c:v>
                </c:pt>
                <c:pt idx="190">
                  <c:v>3.6400000000000002E-2</c:v>
                </c:pt>
                <c:pt idx="191">
                  <c:v>3.5999999999999997E-2</c:v>
                </c:pt>
                <c:pt idx="192">
                  <c:v>3.56E-2</c:v>
                </c:pt>
                <c:pt idx="193">
                  <c:v>3.5099999999999999E-2</c:v>
                </c:pt>
                <c:pt idx="194">
                  <c:v>3.4700000000000002E-2</c:v>
                </c:pt>
                <c:pt idx="195">
                  <c:v>3.4299999999999997E-2</c:v>
                </c:pt>
                <c:pt idx="196">
                  <c:v>3.3799999999999997E-2</c:v>
                </c:pt>
                <c:pt idx="197">
                  <c:v>3.3399999999999999E-2</c:v>
                </c:pt>
                <c:pt idx="198">
                  <c:v>3.3000000000000002E-2</c:v>
                </c:pt>
                <c:pt idx="199">
                  <c:v>3.2500000000000001E-2</c:v>
                </c:pt>
                <c:pt idx="200">
                  <c:v>3.2099999999999997E-2</c:v>
                </c:pt>
                <c:pt idx="201">
                  <c:v>3.1600000000000003E-2</c:v>
                </c:pt>
                <c:pt idx="202">
                  <c:v>3.1199999999999999E-2</c:v>
                </c:pt>
                <c:pt idx="203">
                  <c:v>3.0700000000000002E-2</c:v>
                </c:pt>
                <c:pt idx="204">
                  <c:v>3.0300000000000001E-2</c:v>
                </c:pt>
                <c:pt idx="205">
                  <c:v>2.98E-2</c:v>
                </c:pt>
                <c:pt idx="206">
                  <c:v>2.93E-2</c:v>
                </c:pt>
                <c:pt idx="207">
                  <c:v>2.8899999999999999E-2</c:v>
                </c:pt>
                <c:pt idx="208">
                  <c:v>2.8400000000000002E-2</c:v>
                </c:pt>
                <c:pt idx="209">
                  <c:v>2.7900000000000001E-2</c:v>
                </c:pt>
                <c:pt idx="210">
                  <c:v>2.7400000000000001E-2</c:v>
                </c:pt>
                <c:pt idx="211">
                  <c:v>2.7E-2</c:v>
                </c:pt>
                <c:pt idx="212">
                  <c:v>2.6499999999999999E-2</c:v>
                </c:pt>
                <c:pt idx="213">
                  <c:v>2.5999999999999999E-2</c:v>
                </c:pt>
                <c:pt idx="214">
                  <c:v>2.5499999999999998E-2</c:v>
                </c:pt>
                <c:pt idx="215">
                  <c:v>2.5000000000000001E-2</c:v>
                </c:pt>
                <c:pt idx="216">
                  <c:v>2.4500000000000001E-2</c:v>
                </c:pt>
                <c:pt idx="217">
                  <c:v>2.4E-2</c:v>
                </c:pt>
                <c:pt idx="218">
                  <c:v>2.35E-2</c:v>
                </c:pt>
                <c:pt idx="219">
                  <c:v>2.3E-2</c:v>
                </c:pt>
                <c:pt idx="220">
                  <c:v>2.2499999999999999E-2</c:v>
                </c:pt>
                <c:pt idx="221">
                  <c:v>2.1999999999999999E-2</c:v>
                </c:pt>
                <c:pt idx="222">
                  <c:v>2.1499999999999998E-2</c:v>
                </c:pt>
                <c:pt idx="223">
                  <c:v>2.1000000000000001E-2</c:v>
                </c:pt>
                <c:pt idx="224">
                  <c:v>2.0500000000000001E-2</c:v>
                </c:pt>
                <c:pt idx="225">
                  <c:v>0.02</c:v>
                </c:pt>
                <c:pt idx="226">
                  <c:v>1.9400000000000001E-2</c:v>
                </c:pt>
                <c:pt idx="227">
                  <c:v>1.89E-2</c:v>
                </c:pt>
                <c:pt idx="228">
                  <c:v>1.84E-2</c:v>
                </c:pt>
                <c:pt idx="229">
                  <c:v>1.7899999999999999E-2</c:v>
                </c:pt>
                <c:pt idx="230">
                  <c:v>1.7399999999999999E-2</c:v>
                </c:pt>
                <c:pt idx="231">
                  <c:v>1.6799999999999999E-2</c:v>
                </c:pt>
                <c:pt idx="232">
                  <c:v>1.6299999999999999E-2</c:v>
                </c:pt>
                <c:pt idx="233">
                  <c:v>1.5800000000000002E-2</c:v>
                </c:pt>
                <c:pt idx="234">
                  <c:v>1.52E-2</c:v>
                </c:pt>
                <c:pt idx="235">
                  <c:v>1.47E-2</c:v>
                </c:pt>
                <c:pt idx="236">
                  <c:v>1.41E-2</c:v>
                </c:pt>
                <c:pt idx="237">
                  <c:v>1.3599999999999999E-2</c:v>
                </c:pt>
                <c:pt idx="238">
                  <c:v>1.3100000000000001E-2</c:v>
                </c:pt>
                <c:pt idx="239">
                  <c:v>1.2500000000000001E-2</c:v>
                </c:pt>
                <c:pt idx="240">
                  <c:v>1.2E-2</c:v>
                </c:pt>
                <c:pt idx="241">
                  <c:v>1.14E-2</c:v>
                </c:pt>
                <c:pt idx="242">
                  <c:v>1.09E-2</c:v>
                </c:pt>
                <c:pt idx="243">
                  <c:v>1.03E-2</c:v>
                </c:pt>
                <c:pt idx="244">
                  <c:v>9.7000000000000003E-3</c:v>
                </c:pt>
                <c:pt idx="245">
                  <c:v>9.1999999999999998E-3</c:v>
                </c:pt>
                <c:pt idx="246">
                  <c:v>8.6E-3</c:v>
                </c:pt>
                <c:pt idx="247">
                  <c:v>8.0999999999999996E-3</c:v>
                </c:pt>
                <c:pt idx="248">
                  <c:v>7.4999999999999997E-3</c:v>
                </c:pt>
                <c:pt idx="249">
                  <c:v>6.8999999999999999E-3</c:v>
                </c:pt>
                <c:pt idx="250">
                  <c:v>6.4000000000000003E-3</c:v>
                </c:pt>
                <c:pt idx="251">
                  <c:v>5.1999999999999998E-3</c:v>
                </c:pt>
                <c:pt idx="252">
                  <c:v>4.5999999999999999E-3</c:v>
                </c:pt>
                <c:pt idx="253">
                  <c:v>4.1000000000000003E-3</c:v>
                </c:pt>
                <c:pt idx="254">
                  <c:v>3.5000000000000001E-3</c:v>
                </c:pt>
                <c:pt idx="255">
                  <c:v>2.8999999999999998E-3</c:v>
                </c:pt>
                <c:pt idx="256">
                  <c:v>2.3E-3</c:v>
                </c:pt>
                <c:pt idx="257">
                  <c:v>1.8E-3</c:v>
                </c:pt>
                <c:pt idx="258">
                  <c:v>1.1999999999999999E-3</c:v>
                </c:pt>
                <c:pt idx="259">
                  <c:v>5.9999999999999995E-4</c:v>
                </c:pt>
                <c:pt idx="260">
                  <c:v>0</c:v>
                </c:pt>
              </c:numCache>
            </c:numRef>
          </c:xVal>
          <c:yVal>
            <c:numRef>
              <c:f>Sheet1!$I$1:$I$261</c:f>
              <c:numCache>
                <c:formatCode>General</c:formatCode>
                <c:ptCount val="261"/>
                <c:pt idx="0">
                  <c:v>670</c:v>
                </c:pt>
                <c:pt idx="1">
                  <c:v>672</c:v>
                </c:pt>
                <c:pt idx="2">
                  <c:v>674</c:v>
                </c:pt>
                <c:pt idx="3">
                  <c:v>676</c:v>
                </c:pt>
                <c:pt idx="4">
                  <c:v>678</c:v>
                </c:pt>
                <c:pt idx="5">
                  <c:v>680</c:v>
                </c:pt>
                <c:pt idx="6">
                  <c:v>682</c:v>
                </c:pt>
                <c:pt idx="7">
                  <c:v>684</c:v>
                </c:pt>
                <c:pt idx="8">
                  <c:v>686</c:v>
                </c:pt>
                <c:pt idx="9">
                  <c:v>688</c:v>
                </c:pt>
                <c:pt idx="10">
                  <c:v>690</c:v>
                </c:pt>
                <c:pt idx="11">
                  <c:v>692</c:v>
                </c:pt>
                <c:pt idx="12">
                  <c:v>694</c:v>
                </c:pt>
                <c:pt idx="13">
                  <c:v>696</c:v>
                </c:pt>
                <c:pt idx="14">
                  <c:v>698</c:v>
                </c:pt>
                <c:pt idx="15">
                  <c:v>700</c:v>
                </c:pt>
                <c:pt idx="16">
                  <c:v>702</c:v>
                </c:pt>
                <c:pt idx="17">
                  <c:v>704</c:v>
                </c:pt>
                <c:pt idx="18">
                  <c:v>706</c:v>
                </c:pt>
                <c:pt idx="19">
                  <c:v>708</c:v>
                </c:pt>
                <c:pt idx="20">
                  <c:v>710</c:v>
                </c:pt>
                <c:pt idx="21">
                  <c:v>712</c:v>
                </c:pt>
                <c:pt idx="22">
                  <c:v>714</c:v>
                </c:pt>
                <c:pt idx="23">
                  <c:v>716</c:v>
                </c:pt>
                <c:pt idx="24">
                  <c:v>718</c:v>
                </c:pt>
                <c:pt idx="25">
                  <c:v>720</c:v>
                </c:pt>
                <c:pt idx="26">
                  <c:v>722</c:v>
                </c:pt>
                <c:pt idx="27">
                  <c:v>726</c:v>
                </c:pt>
                <c:pt idx="28">
                  <c:v>728</c:v>
                </c:pt>
                <c:pt idx="29">
                  <c:v>730</c:v>
                </c:pt>
                <c:pt idx="30">
                  <c:v>732</c:v>
                </c:pt>
                <c:pt idx="31">
                  <c:v>734</c:v>
                </c:pt>
                <c:pt idx="32">
                  <c:v>736</c:v>
                </c:pt>
                <c:pt idx="33">
                  <c:v>738</c:v>
                </c:pt>
                <c:pt idx="34">
                  <c:v>740</c:v>
                </c:pt>
                <c:pt idx="35">
                  <c:v>742</c:v>
                </c:pt>
                <c:pt idx="36">
                  <c:v>744</c:v>
                </c:pt>
                <c:pt idx="37">
                  <c:v>746</c:v>
                </c:pt>
                <c:pt idx="38">
                  <c:v>748</c:v>
                </c:pt>
                <c:pt idx="39">
                  <c:v>750</c:v>
                </c:pt>
                <c:pt idx="40">
                  <c:v>752</c:v>
                </c:pt>
                <c:pt idx="41">
                  <c:v>754</c:v>
                </c:pt>
                <c:pt idx="42">
                  <c:v>756</c:v>
                </c:pt>
                <c:pt idx="43">
                  <c:v>758</c:v>
                </c:pt>
                <c:pt idx="44">
                  <c:v>760</c:v>
                </c:pt>
                <c:pt idx="45">
                  <c:v>762</c:v>
                </c:pt>
                <c:pt idx="46">
                  <c:v>764</c:v>
                </c:pt>
                <c:pt idx="47">
                  <c:v>766</c:v>
                </c:pt>
                <c:pt idx="48">
                  <c:v>768</c:v>
                </c:pt>
                <c:pt idx="49">
                  <c:v>770</c:v>
                </c:pt>
                <c:pt idx="50">
                  <c:v>772</c:v>
                </c:pt>
                <c:pt idx="51">
                  <c:v>774</c:v>
                </c:pt>
                <c:pt idx="52">
                  <c:v>776</c:v>
                </c:pt>
                <c:pt idx="53">
                  <c:v>778</c:v>
                </c:pt>
                <c:pt idx="54">
                  <c:v>780</c:v>
                </c:pt>
                <c:pt idx="55">
                  <c:v>782</c:v>
                </c:pt>
                <c:pt idx="56">
                  <c:v>786</c:v>
                </c:pt>
                <c:pt idx="57">
                  <c:v>788</c:v>
                </c:pt>
                <c:pt idx="58">
                  <c:v>790</c:v>
                </c:pt>
                <c:pt idx="59">
                  <c:v>792</c:v>
                </c:pt>
                <c:pt idx="60">
                  <c:v>794</c:v>
                </c:pt>
                <c:pt idx="61">
                  <c:v>796</c:v>
                </c:pt>
                <c:pt idx="62">
                  <c:v>798</c:v>
                </c:pt>
                <c:pt idx="63">
                  <c:v>800</c:v>
                </c:pt>
                <c:pt idx="64">
                  <c:v>802</c:v>
                </c:pt>
                <c:pt idx="65">
                  <c:v>804</c:v>
                </c:pt>
                <c:pt idx="66">
                  <c:v>806</c:v>
                </c:pt>
                <c:pt idx="67">
                  <c:v>808</c:v>
                </c:pt>
                <c:pt idx="68">
                  <c:v>810</c:v>
                </c:pt>
                <c:pt idx="69">
                  <c:v>812</c:v>
                </c:pt>
                <c:pt idx="70">
                  <c:v>814</c:v>
                </c:pt>
                <c:pt idx="71">
                  <c:v>816</c:v>
                </c:pt>
                <c:pt idx="72">
                  <c:v>818</c:v>
                </c:pt>
                <c:pt idx="73">
                  <c:v>820</c:v>
                </c:pt>
                <c:pt idx="74">
                  <c:v>822</c:v>
                </c:pt>
                <c:pt idx="75">
                  <c:v>824</c:v>
                </c:pt>
                <c:pt idx="76">
                  <c:v>826</c:v>
                </c:pt>
                <c:pt idx="77">
                  <c:v>828</c:v>
                </c:pt>
                <c:pt idx="78">
                  <c:v>830</c:v>
                </c:pt>
                <c:pt idx="79">
                  <c:v>832</c:v>
                </c:pt>
                <c:pt idx="80">
                  <c:v>834</c:v>
                </c:pt>
                <c:pt idx="81">
                  <c:v>836</c:v>
                </c:pt>
                <c:pt idx="82">
                  <c:v>838</c:v>
                </c:pt>
                <c:pt idx="83">
                  <c:v>840</c:v>
                </c:pt>
                <c:pt idx="84">
                  <c:v>842</c:v>
                </c:pt>
                <c:pt idx="85">
                  <c:v>844</c:v>
                </c:pt>
                <c:pt idx="86">
                  <c:v>846</c:v>
                </c:pt>
                <c:pt idx="87">
                  <c:v>848</c:v>
                </c:pt>
                <c:pt idx="88">
                  <c:v>850</c:v>
                </c:pt>
                <c:pt idx="89">
                  <c:v>852</c:v>
                </c:pt>
                <c:pt idx="90">
                  <c:v>854</c:v>
                </c:pt>
                <c:pt idx="91">
                  <c:v>856</c:v>
                </c:pt>
                <c:pt idx="92">
                  <c:v>858</c:v>
                </c:pt>
                <c:pt idx="93">
                  <c:v>860</c:v>
                </c:pt>
                <c:pt idx="94">
                  <c:v>862</c:v>
                </c:pt>
                <c:pt idx="95">
                  <c:v>864</c:v>
                </c:pt>
                <c:pt idx="96">
                  <c:v>866</c:v>
                </c:pt>
                <c:pt idx="97">
                  <c:v>868</c:v>
                </c:pt>
                <c:pt idx="98">
                  <c:v>870</c:v>
                </c:pt>
                <c:pt idx="99">
                  <c:v>872</c:v>
                </c:pt>
                <c:pt idx="100">
                  <c:v>874</c:v>
                </c:pt>
                <c:pt idx="101">
                  <c:v>876</c:v>
                </c:pt>
                <c:pt idx="102">
                  <c:v>878</c:v>
                </c:pt>
                <c:pt idx="103">
                  <c:v>880</c:v>
                </c:pt>
                <c:pt idx="104">
                  <c:v>882</c:v>
                </c:pt>
                <c:pt idx="105">
                  <c:v>884</c:v>
                </c:pt>
                <c:pt idx="106">
                  <c:v>886</c:v>
                </c:pt>
                <c:pt idx="107">
                  <c:v>888</c:v>
                </c:pt>
                <c:pt idx="108">
                  <c:v>890</c:v>
                </c:pt>
                <c:pt idx="109">
                  <c:v>892</c:v>
                </c:pt>
                <c:pt idx="110">
                  <c:v>896</c:v>
                </c:pt>
                <c:pt idx="111">
                  <c:v>898</c:v>
                </c:pt>
                <c:pt idx="112">
                  <c:v>900</c:v>
                </c:pt>
                <c:pt idx="113">
                  <c:v>902</c:v>
                </c:pt>
                <c:pt idx="114">
                  <c:v>904</c:v>
                </c:pt>
                <c:pt idx="115">
                  <c:v>906</c:v>
                </c:pt>
                <c:pt idx="116">
                  <c:v>908</c:v>
                </c:pt>
                <c:pt idx="117">
                  <c:v>910</c:v>
                </c:pt>
                <c:pt idx="118">
                  <c:v>912</c:v>
                </c:pt>
                <c:pt idx="119">
                  <c:v>914</c:v>
                </c:pt>
                <c:pt idx="120">
                  <c:v>916</c:v>
                </c:pt>
                <c:pt idx="121">
                  <c:v>918</c:v>
                </c:pt>
                <c:pt idx="122">
                  <c:v>920</c:v>
                </c:pt>
                <c:pt idx="123">
                  <c:v>922</c:v>
                </c:pt>
                <c:pt idx="124">
                  <c:v>924</c:v>
                </c:pt>
                <c:pt idx="125">
                  <c:v>926</c:v>
                </c:pt>
                <c:pt idx="126">
                  <c:v>928</c:v>
                </c:pt>
                <c:pt idx="127">
                  <c:v>930</c:v>
                </c:pt>
                <c:pt idx="128">
                  <c:v>932</c:v>
                </c:pt>
                <c:pt idx="129">
                  <c:v>934</c:v>
                </c:pt>
                <c:pt idx="130">
                  <c:v>936</c:v>
                </c:pt>
                <c:pt idx="131">
                  <c:v>938</c:v>
                </c:pt>
                <c:pt idx="132">
                  <c:v>940</c:v>
                </c:pt>
                <c:pt idx="133">
                  <c:v>942</c:v>
                </c:pt>
                <c:pt idx="134">
                  <c:v>944</c:v>
                </c:pt>
                <c:pt idx="135">
                  <c:v>946</c:v>
                </c:pt>
                <c:pt idx="136">
                  <c:v>948</c:v>
                </c:pt>
                <c:pt idx="137">
                  <c:v>950</c:v>
                </c:pt>
                <c:pt idx="138">
                  <c:v>952</c:v>
                </c:pt>
                <c:pt idx="139">
                  <c:v>954</c:v>
                </c:pt>
                <c:pt idx="140">
                  <c:v>956</c:v>
                </c:pt>
                <c:pt idx="141">
                  <c:v>958</c:v>
                </c:pt>
                <c:pt idx="142">
                  <c:v>960</c:v>
                </c:pt>
                <c:pt idx="143">
                  <c:v>962</c:v>
                </c:pt>
                <c:pt idx="144">
                  <c:v>964</c:v>
                </c:pt>
                <c:pt idx="145">
                  <c:v>966</c:v>
                </c:pt>
                <c:pt idx="146">
                  <c:v>968</c:v>
                </c:pt>
                <c:pt idx="147">
                  <c:v>970</c:v>
                </c:pt>
                <c:pt idx="148">
                  <c:v>972</c:v>
                </c:pt>
                <c:pt idx="149">
                  <c:v>974</c:v>
                </c:pt>
                <c:pt idx="150">
                  <c:v>976</c:v>
                </c:pt>
                <c:pt idx="151">
                  <c:v>978</c:v>
                </c:pt>
                <c:pt idx="152">
                  <c:v>980</c:v>
                </c:pt>
                <c:pt idx="153">
                  <c:v>982</c:v>
                </c:pt>
                <c:pt idx="154">
                  <c:v>984</c:v>
                </c:pt>
                <c:pt idx="155">
                  <c:v>986</c:v>
                </c:pt>
                <c:pt idx="156">
                  <c:v>988</c:v>
                </c:pt>
                <c:pt idx="157">
                  <c:v>990</c:v>
                </c:pt>
                <c:pt idx="158">
                  <c:v>992</c:v>
                </c:pt>
                <c:pt idx="159">
                  <c:v>994</c:v>
                </c:pt>
                <c:pt idx="160">
                  <c:v>996</c:v>
                </c:pt>
                <c:pt idx="161">
                  <c:v>998</c:v>
                </c:pt>
                <c:pt idx="162">
                  <c:v>1000</c:v>
                </c:pt>
                <c:pt idx="163">
                  <c:v>1002</c:v>
                </c:pt>
                <c:pt idx="164">
                  <c:v>1004</c:v>
                </c:pt>
                <c:pt idx="165">
                  <c:v>1006</c:v>
                </c:pt>
                <c:pt idx="166">
                  <c:v>1008</c:v>
                </c:pt>
                <c:pt idx="167">
                  <c:v>1010</c:v>
                </c:pt>
                <c:pt idx="168">
                  <c:v>1012</c:v>
                </c:pt>
                <c:pt idx="169">
                  <c:v>1014</c:v>
                </c:pt>
                <c:pt idx="170">
                  <c:v>1016</c:v>
                </c:pt>
                <c:pt idx="171">
                  <c:v>1018</c:v>
                </c:pt>
                <c:pt idx="172">
                  <c:v>1020</c:v>
                </c:pt>
                <c:pt idx="173">
                  <c:v>1022</c:v>
                </c:pt>
                <c:pt idx="174">
                  <c:v>1024</c:v>
                </c:pt>
                <c:pt idx="175">
                  <c:v>1026</c:v>
                </c:pt>
                <c:pt idx="176">
                  <c:v>1028</c:v>
                </c:pt>
                <c:pt idx="177">
                  <c:v>1030</c:v>
                </c:pt>
                <c:pt idx="178">
                  <c:v>1032</c:v>
                </c:pt>
                <c:pt idx="179">
                  <c:v>1034</c:v>
                </c:pt>
                <c:pt idx="180">
                  <c:v>1038</c:v>
                </c:pt>
                <c:pt idx="181">
                  <c:v>1040</c:v>
                </c:pt>
                <c:pt idx="182">
                  <c:v>1042</c:v>
                </c:pt>
                <c:pt idx="183">
                  <c:v>1044</c:v>
                </c:pt>
                <c:pt idx="184">
                  <c:v>1046</c:v>
                </c:pt>
                <c:pt idx="185">
                  <c:v>1048</c:v>
                </c:pt>
                <c:pt idx="186">
                  <c:v>1050</c:v>
                </c:pt>
                <c:pt idx="187">
                  <c:v>1052</c:v>
                </c:pt>
                <c:pt idx="188">
                  <c:v>1054</c:v>
                </c:pt>
                <c:pt idx="189">
                  <c:v>1056</c:v>
                </c:pt>
                <c:pt idx="190">
                  <c:v>1058</c:v>
                </c:pt>
                <c:pt idx="191">
                  <c:v>1060</c:v>
                </c:pt>
                <c:pt idx="192">
                  <c:v>1062</c:v>
                </c:pt>
                <c:pt idx="193">
                  <c:v>1064</c:v>
                </c:pt>
                <c:pt idx="194">
                  <c:v>1066</c:v>
                </c:pt>
                <c:pt idx="195">
                  <c:v>1068</c:v>
                </c:pt>
                <c:pt idx="196">
                  <c:v>1070</c:v>
                </c:pt>
                <c:pt idx="197">
                  <c:v>1072</c:v>
                </c:pt>
                <c:pt idx="198">
                  <c:v>1074</c:v>
                </c:pt>
                <c:pt idx="199">
                  <c:v>1076</c:v>
                </c:pt>
                <c:pt idx="200">
                  <c:v>1078</c:v>
                </c:pt>
                <c:pt idx="201">
                  <c:v>1080</c:v>
                </c:pt>
                <c:pt idx="202">
                  <c:v>1082</c:v>
                </c:pt>
                <c:pt idx="203">
                  <c:v>1084</c:v>
                </c:pt>
                <c:pt idx="204">
                  <c:v>1086</c:v>
                </c:pt>
                <c:pt idx="205">
                  <c:v>1088</c:v>
                </c:pt>
                <c:pt idx="206">
                  <c:v>1090</c:v>
                </c:pt>
                <c:pt idx="207">
                  <c:v>1092</c:v>
                </c:pt>
                <c:pt idx="208">
                  <c:v>1094</c:v>
                </c:pt>
                <c:pt idx="209">
                  <c:v>1096</c:v>
                </c:pt>
                <c:pt idx="210">
                  <c:v>1098</c:v>
                </c:pt>
                <c:pt idx="211">
                  <c:v>1100</c:v>
                </c:pt>
                <c:pt idx="212">
                  <c:v>1102</c:v>
                </c:pt>
                <c:pt idx="213">
                  <c:v>1104</c:v>
                </c:pt>
                <c:pt idx="214">
                  <c:v>1106</c:v>
                </c:pt>
                <c:pt idx="215">
                  <c:v>1108</c:v>
                </c:pt>
                <c:pt idx="216">
                  <c:v>1110</c:v>
                </c:pt>
                <c:pt idx="217">
                  <c:v>1112</c:v>
                </c:pt>
                <c:pt idx="218">
                  <c:v>1114</c:v>
                </c:pt>
                <c:pt idx="219">
                  <c:v>1116</c:v>
                </c:pt>
                <c:pt idx="220">
                  <c:v>1118</c:v>
                </c:pt>
                <c:pt idx="221">
                  <c:v>1120</c:v>
                </c:pt>
                <c:pt idx="222">
                  <c:v>1122</c:v>
                </c:pt>
                <c:pt idx="223">
                  <c:v>1124</c:v>
                </c:pt>
                <c:pt idx="224">
                  <c:v>1126</c:v>
                </c:pt>
                <c:pt idx="225">
                  <c:v>1128</c:v>
                </c:pt>
                <c:pt idx="226">
                  <c:v>1130</c:v>
                </c:pt>
                <c:pt idx="227">
                  <c:v>1132</c:v>
                </c:pt>
                <c:pt idx="228">
                  <c:v>1134</c:v>
                </c:pt>
                <c:pt idx="229">
                  <c:v>1136</c:v>
                </c:pt>
                <c:pt idx="230">
                  <c:v>1138</c:v>
                </c:pt>
                <c:pt idx="231">
                  <c:v>1140</c:v>
                </c:pt>
                <c:pt idx="232">
                  <c:v>1142</c:v>
                </c:pt>
                <c:pt idx="233">
                  <c:v>1144</c:v>
                </c:pt>
                <c:pt idx="234">
                  <c:v>1146</c:v>
                </c:pt>
                <c:pt idx="235">
                  <c:v>1148</c:v>
                </c:pt>
                <c:pt idx="236">
                  <c:v>1150</c:v>
                </c:pt>
                <c:pt idx="237">
                  <c:v>1152</c:v>
                </c:pt>
                <c:pt idx="238">
                  <c:v>1154</c:v>
                </c:pt>
                <c:pt idx="239">
                  <c:v>1156</c:v>
                </c:pt>
                <c:pt idx="240">
                  <c:v>1158</c:v>
                </c:pt>
                <c:pt idx="241">
                  <c:v>1160</c:v>
                </c:pt>
                <c:pt idx="242">
                  <c:v>1162</c:v>
                </c:pt>
                <c:pt idx="243">
                  <c:v>1164</c:v>
                </c:pt>
                <c:pt idx="244">
                  <c:v>1166</c:v>
                </c:pt>
                <c:pt idx="245">
                  <c:v>1168</c:v>
                </c:pt>
                <c:pt idx="246">
                  <c:v>1170</c:v>
                </c:pt>
                <c:pt idx="247">
                  <c:v>1172</c:v>
                </c:pt>
                <c:pt idx="248">
                  <c:v>1174</c:v>
                </c:pt>
                <c:pt idx="249">
                  <c:v>1176</c:v>
                </c:pt>
                <c:pt idx="250">
                  <c:v>1178</c:v>
                </c:pt>
                <c:pt idx="251">
                  <c:v>1182</c:v>
                </c:pt>
                <c:pt idx="252">
                  <c:v>1184</c:v>
                </c:pt>
                <c:pt idx="253">
                  <c:v>1186</c:v>
                </c:pt>
                <c:pt idx="254">
                  <c:v>1188</c:v>
                </c:pt>
                <c:pt idx="255">
                  <c:v>1190</c:v>
                </c:pt>
                <c:pt idx="256">
                  <c:v>1192</c:v>
                </c:pt>
                <c:pt idx="257">
                  <c:v>1194</c:v>
                </c:pt>
                <c:pt idx="258">
                  <c:v>1196</c:v>
                </c:pt>
                <c:pt idx="259">
                  <c:v>1198</c:v>
                </c:pt>
                <c:pt idx="260">
                  <c:v>1200</c:v>
                </c:pt>
              </c:numCache>
            </c:numRef>
          </c:yVal>
          <c:smooth val="0"/>
        </c:ser>
        <c:ser>
          <c:idx val="6"/>
          <c:order val="6"/>
          <c:tx>
            <c:v>bjlee1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Sheet1!$M$1:$M$37</c:f>
              <c:numCache>
                <c:formatCode>0.00E+00</c:formatCode>
                <c:ptCount val="37"/>
                <c:pt idx="0">
                  <c:v>0.5</c:v>
                </c:pt>
                <c:pt idx="1">
                  <c:v>0.49105250835000003</c:v>
                </c:pt>
                <c:pt idx="2">
                  <c:v>0.47608208656000001</c:v>
                </c:pt>
                <c:pt idx="3">
                  <c:v>0.46096390486</c:v>
                </c:pt>
                <c:pt idx="4">
                  <c:v>0.44567680359</c:v>
                </c:pt>
                <c:pt idx="5">
                  <c:v>0.43023934959999999</c:v>
                </c:pt>
                <c:pt idx="6">
                  <c:v>0.41467118263000002</c:v>
                </c:pt>
                <c:pt idx="7">
                  <c:v>0.39899310469999999</c:v>
                </c:pt>
                <c:pt idx="8">
                  <c:v>0.38322713971</c:v>
                </c:pt>
                <c:pt idx="9">
                  <c:v>0.36739641428000003</c:v>
                </c:pt>
                <c:pt idx="10">
                  <c:v>0.35152494906999998</c:v>
                </c:pt>
                <c:pt idx="11">
                  <c:v>0.33563768863999999</c:v>
                </c:pt>
                <c:pt idx="12">
                  <c:v>0.31976023316000002</c:v>
                </c:pt>
                <c:pt idx="13">
                  <c:v>0.30391860007999999</c:v>
                </c:pt>
                <c:pt idx="14">
                  <c:v>0.28813913465000002</c:v>
                </c:pt>
                <c:pt idx="15">
                  <c:v>0.27244821191000002</c:v>
                </c:pt>
                <c:pt idx="16">
                  <c:v>0.25687187909999998</c:v>
                </c:pt>
                <c:pt idx="17">
                  <c:v>0.24143576621999999</c:v>
                </c:pt>
                <c:pt idx="18">
                  <c:v>0.226164639</c:v>
                </c:pt>
                <c:pt idx="19">
                  <c:v>0.21108214556999999</c:v>
                </c:pt>
                <c:pt idx="20">
                  <c:v>0.19621056317999999</c:v>
                </c:pt>
                <c:pt idx="21">
                  <c:v>0.18157050014000001</c:v>
                </c:pt>
                <c:pt idx="22">
                  <c:v>0.16718068719000001</c:v>
                </c:pt>
                <c:pt idx="23">
                  <c:v>0.15305776894000001</c:v>
                </c:pt>
                <c:pt idx="24">
                  <c:v>0.13921616971</c:v>
                </c:pt>
                <c:pt idx="25">
                  <c:v>0.12566797434999999</c:v>
                </c:pt>
                <c:pt idx="26">
                  <c:v>0.11242292076</c:v>
                </c:pt>
                <c:pt idx="27">
                  <c:v>9.9488414824000004E-2</c:v>
                </c:pt>
                <c:pt idx="28">
                  <c:v>8.6869582533999998E-2</c:v>
                </c:pt>
                <c:pt idx="29">
                  <c:v>7.4569389223999999E-2</c:v>
                </c:pt>
                <c:pt idx="30">
                  <c:v>6.2588803469999996E-2</c:v>
                </c:pt>
                <c:pt idx="31">
                  <c:v>5.0926968454999999E-2</c:v>
                </c:pt>
                <c:pt idx="32">
                  <c:v>3.9581388235000001E-2</c:v>
                </c:pt>
                <c:pt idx="33">
                  <c:v>2.8548145667000001E-2</c:v>
                </c:pt>
                <c:pt idx="34">
                  <c:v>1.7822103575000001E-2</c:v>
                </c:pt>
                <c:pt idx="35">
                  <c:v>7.3971026577000004E-3</c:v>
                </c:pt>
                <c:pt idx="36">
                  <c:v>2.4999999937000002E-7</c:v>
                </c:pt>
              </c:numCache>
            </c:numRef>
          </c:xVal>
          <c:yVal>
            <c:numRef>
              <c:f>Sheet1!$N$1:$N$37</c:f>
              <c:numCache>
                <c:formatCode>0.00E+00</c:formatCode>
                <c:ptCount val="37"/>
                <c:pt idx="0">
                  <c:v>907.84515381000006</c:v>
                </c:pt>
                <c:pt idx="1">
                  <c:v>912.80889893000005</c:v>
                </c:pt>
                <c:pt idx="2">
                  <c:v>921.02874756000006</c:v>
                </c:pt>
                <c:pt idx="3">
                  <c:v>929.23175048999997</c:v>
                </c:pt>
                <c:pt idx="4">
                  <c:v>937.43829345999995</c:v>
                </c:pt>
                <c:pt idx="5">
                  <c:v>945.64837646000001</c:v>
                </c:pt>
                <c:pt idx="6">
                  <c:v>953.86260986000002</c:v>
                </c:pt>
                <c:pt idx="7">
                  <c:v>962.08215331999997</c:v>
                </c:pt>
                <c:pt idx="8">
                  <c:v>970.30883788999995</c:v>
                </c:pt>
                <c:pt idx="9">
                  <c:v>978.54467772999999</c:v>
                </c:pt>
                <c:pt idx="10">
                  <c:v>986.79217529000005</c:v>
                </c:pt>
                <c:pt idx="11">
                  <c:v>995.05377196999996</c:v>
                </c:pt>
                <c:pt idx="12">
                  <c:v>1003.3320313</c:v>
                </c:pt>
                <c:pt idx="13">
                  <c:v>1011.6291504</c:v>
                </c:pt>
                <c:pt idx="14">
                  <c:v>1019.9470825</c:v>
                </c:pt>
                <c:pt idx="15">
                  <c:v>1028.2871094</c:v>
                </c:pt>
                <c:pt idx="16">
                  <c:v>1036.6497803</c:v>
                </c:pt>
                <c:pt idx="17">
                  <c:v>1045.034668</c:v>
                </c:pt>
                <c:pt idx="18">
                  <c:v>1053.4406738</c:v>
                </c:pt>
                <c:pt idx="19">
                  <c:v>1061.8652344</c:v>
                </c:pt>
                <c:pt idx="20">
                  <c:v>1070.3049315999999</c:v>
                </c:pt>
                <c:pt idx="21">
                  <c:v>1078.7553711</c:v>
                </c:pt>
                <c:pt idx="22">
                  <c:v>1087.2110596</c:v>
                </c:pt>
                <c:pt idx="23">
                  <c:v>1095.6656493999999</c:v>
                </c:pt>
                <c:pt idx="24">
                  <c:v>1104.1123047000001</c:v>
                </c:pt>
                <c:pt idx="25">
                  <c:v>1112.543457</c:v>
                </c:pt>
                <c:pt idx="26">
                  <c:v>1120.9512939000001</c:v>
                </c:pt>
                <c:pt idx="27">
                  <c:v>1129.3277588000001</c:v>
                </c:pt>
                <c:pt idx="28">
                  <c:v>1137.6649170000001</c:v>
                </c:pt>
                <c:pt idx="29">
                  <c:v>1145.9550781</c:v>
                </c:pt>
                <c:pt idx="30">
                  <c:v>1154.1907959</c:v>
                </c:pt>
                <c:pt idx="31">
                  <c:v>1162.3652344</c:v>
                </c:pt>
                <c:pt idx="32">
                  <c:v>1170.4716797000001</c:v>
                </c:pt>
                <c:pt idx="33">
                  <c:v>1178.5046387</c:v>
                </c:pt>
                <c:pt idx="34">
                  <c:v>1186.4588623</c:v>
                </c:pt>
                <c:pt idx="35">
                  <c:v>1194.3298339999999</c:v>
                </c:pt>
                <c:pt idx="36">
                  <c:v>1199.9997559000001</c:v>
                </c:pt>
              </c:numCache>
            </c:numRef>
          </c:yVal>
          <c:smooth val="0"/>
        </c:ser>
        <c:ser>
          <c:idx val="7"/>
          <c:order val="7"/>
          <c:tx>
            <c:v>bjlee2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Sheet1!$P$1:$P$37</c:f>
              <c:numCache>
                <c:formatCode>0.00E+00</c:formatCode>
                <c:ptCount val="37"/>
                <c:pt idx="0">
                  <c:v>5.7801876217000003E-2</c:v>
                </c:pt>
                <c:pt idx="1">
                  <c:v>5.7440891862E-2</c:v>
                </c:pt>
                <c:pt idx="2">
                  <c:v>5.6789912283000003E-2</c:v>
                </c:pt>
                <c:pt idx="3">
                  <c:v>5.6074295193000001E-2</c:v>
                </c:pt>
                <c:pt idx="4">
                  <c:v>5.5292602628000002E-2</c:v>
                </c:pt>
                <c:pt idx="5">
                  <c:v>5.4444991052E-2</c:v>
                </c:pt>
                <c:pt idx="6">
                  <c:v>5.3531564772000002E-2</c:v>
                </c:pt>
                <c:pt idx="7">
                  <c:v>5.2552379667999999E-2</c:v>
                </c:pt>
                <c:pt idx="8">
                  <c:v>5.1507443190000002E-2</c:v>
                </c:pt>
                <c:pt idx="9">
                  <c:v>5.0396703183999997E-2</c:v>
                </c:pt>
                <c:pt idx="10">
                  <c:v>4.9220085144000003E-2</c:v>
                </c:pt>
                <c:pt idx="11">
                  <c:v>4.7977484762999997E-2</c:v>
                </c:pt>
                <c:pt idx="12">
                  <c:v>4.6668823807999998E-2</c:v>
                </c:pt>
                <c:pt idx="13">
                  <c:v>4.5294076204E-2</c:v>
                </c:pt>
                <c:pt idx="14">
                  <c:v>4.3853331357000001E-2</c:v>
                </c:pt>
                <c:pt idx="15">
                  <c:v>4.2346835136000002E-2</c:v>
                </c:pt>
                <c:pt idx="16">
                  <c:v>4.0775071830000002E-2</c:v>
                </c:pt>
                <c:pt idx="17">
                  <c:v>3.9138790219999997E-2</c:v>
                </c:pt>
                <c:pt idx="18">
                  <c:v>3.7439085543000003E-2</c:v>
                </c:pt>
                <c:pt idx="19">
                  <c:v>3.5677429289000001E-2</c:v>
                </c:pt>
                <c:pt idx="20">
                  <c:v>3.3855710179E-2</c:v>
                </c:pt>
                <c:pt idx="21">
                  <c:v>3.1976237892999998E-2</c:v>
                </c:pt>
                <c:pt idx="22">
                  <c:v>3.0041759833999999E-2</c:v>
                </c:pt>
                <c:pt idx="23">
                  <c:v>2.8055435047000001E-2</c:v>
                </c:pt>
                <c:pt idx="24">
                  <c:v>2.6020802557000001E-2</c:v>
                </c:pt>
                <c:pt idx="25">
                  <c:v>2.394173108E-2</c:v>
                </c:pt>
                <c:pt idx="26">
                  <c:v>2.1822361275999999E-2</c:v>
                </c:pt>
                <c:pt idx="27">
                  <c:v>1.9667033106000001E-2</c:v>
                </c:pt>
                <c:pt idx="28">
                  <c:v>1.7480213195E-2</c:v>
                </c:pt>
                <c:pt idx="29">
                  <c:v>1.526642777E-2</c:v>
                </c:pt>
                <c:pt idx="30">
                  <c:v>1.3030185364E-2</c:v>
                </c:pt>
                <c:pt idx="31">
                  <c:v>1.0775916278E-2</c:v>
                </c:pt>
                <c:pt idx="32">
                  <c:v>8.5079157724999993E-3</c:v>
                </c:pt>
                <c:pt idx="33">
                  <c:v>6.2302993610999996E-3</c:v>
                </c:pt>
                <c:pt idx="34">
                  <c:v>3.9469632320000003E-3</c:v>
                </c:pt>
                <c:pt idx="35">
                  <c:v>1.6615591011999999E-3</c:v>
                </c:pt>
                <c:pt idx="36">
                  <c:v>5.6719041908E-8</c:v>
                </c:pt>
              </c:numCache>
            </c:numRef>
          </c:xVal>
          <c:yVal>
            <c:numRef>
              <c:f>Sheet1!$Q$1:$Q$37</c:f>
              <c:numCache>
                <c:formatCode>0.00E+00</c:formatCode>
                <c:ptCount val="37"/>
                <c:pt idx="0">
                  <c:v>907.84515381000006</c:v>
                </c:pt>
                <c:pt idx="1">
                  <c:v>912.80889893000005</c:v>
                </c:pt>
                <c:pt idx="2">
                  <c:v>921.02874756000006</c:v>
                </c:pt>
                <c:pt idx="3">
                  <c:v>929.23175048999997</c:v>
                </c:pt>
                <c:pt idx="4">
                  <c:v>937.43829345999995</c:v>
                </c:pt>
                <c:pt idx="5">
                  <c:v>945.64837646000001</c:v>
                </c:pt>
                <c:pt idx="6">
                  <c:v>953.86260986000002</c:v>
                </c:pt>
                <c:pt idx="7">
                  <c:v>962.08215331999997</c:v>
                </c:pt>
                <c:pt idx="8">
                  <c:v>970.30883788999995</c:v>
                </c:pt>
                <c:pt idx="9">
                  <c:v>978.54467772999999</c:v>
                </c:pt>
                <c:pt idx="10">
                  <c:v>986.79217529000005</c:v>
                </c:pt>
                <c:pt idx="11">
                  <c:v>995.05377196999996</c:v>
                </c:pt>
                <c:pt idx="12">
                  <c:v>1003.3320313</c:v>
                </c:pt>
                <c:pt idx="13">
                  <c:v>1011.6291504</c:v>
                </c:pt>
                <c:pt idx="14">
                  <c:v>1019.9470825</c:v>
                </c:pt>
                <c:pt idx="15">
                  <c:v>1028.2871094</c:v>
                </c:pt>
                <c:pt idx="16">
                  <c:v>1036.6497803</c:v>
                </c:pt>
                <c:pt idx="17">
                  <c:v>1045.034668</c:v>
                </c:pt>
                <c:pt idx="18">
                  <c:v>1053.4406738</c:v>
                </c:pt>
                <c:pt idx="19">
                  <c:v>1061.8652344</c:v>
                </c:pt>
                <c:pt idx="20">
                  <c:v>1070.3049315999999</c:v>
                </c:pt>
                <c:pt idx="21">
                  <c:v>1078.7553711</c:v>
                </c:pt>
                <c:pt idx="22">
                  <c:v>1087.2110596</c:v>
                </c:pt>
                <c:pt idx="23">
                  <c:v>1095.6656493999999</c:v>
                </c:pt>
                <c:pt idx="24">
                  <c:v>1104.1123047000001</c:v>
                </c:pt>
                <c:pt idx="25">
                  <c:v>1112.543457</c:v>
                </c:pt>
                <c:pt idx="26">
                  <c:v>1120.9512939000001</c:v>
                </c:pt>
                <c:pt idx="27">
                  <c:v>1129.3277588000001</c:v>
                </c:pt>
                <c:pt idx="28">
                  <c:v>1137.6649170000001</c:v>
                </c:pt>
                <c:pt idx="29">
                  <c:v>1145.9550781</c:v>
                </c:pt>
                <c:pt idx="30">
                  <c:v>1154.1907959</c:v>
                </c:pt>
                <c:pt idx="31">
                  <c:v>1162.3652344</c:v>
                </c:pt>
                <c:pt idx="32">
                  <c:v>1170.4716797000001</c:v>
                </c:pt>
                <c:pt idx="33">
                  <c:v>1178.5046387</c:v>
                </c:pt>
                <c:pt idx="34">
                  <c:v>1186.4588623</c:v>
                </c:pt>
                <c:pt idx="35">
                  <c:v>1194.3298339999999</c:v>
                </c:pt>
                <c:pt idx="36">
                  <c:v>1199.9997559000001</c:v>
                </c:pt>
              </c:numCache>
            </c:numRef>
          </c:yVal>
          <c:smooth val="0"/>
        </c:ser>
        <c:ser>
          <c:idx val="8"/>
          <c:order val="8"/>
          <c:tx>
            <c:v>bjlee3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Sheet1!$S$1:$S$29</c:f>
              <c:numCache>
                <c:formatCode>0.00E+00</c:formatCode>
                <c:ptCount val="29"/>
                <c:pt idx="0">
                  <c:v>0.5</c:v>
                </c:pt>
                <c:pt idx="1">
                  <c:v>0.51062661408999999</c:v>
                </c:pt>
                <c:pt idx="2">
                  <c:v>0.52546614408000003</c:v>
                </c:pt>
                <c:pt idx="3">
                  <c:v>0.54012370109999996</c:v>
                </c:pt>
                <c:pt idx="4">
                  <c:v>0.55455392598999997</c:v>
                </c:pt>
                <c:pt idx="5">
                  <c:v>0.56874233484000003</c:v>
                </c:pt>
                <c:pt idx="6">
                  <c:v>0.58267623185999995</c:v>
                </c:pt>
                <c:pt idx="7">
                  <c:v>0.59634405374999999</c:v>
                </c:pt>
                <c:pt idx="8">
                  <c:v>0.60973542929000002</c:v>
                </c:pt>
                <c:pt idx="9">
                  <c:v>0.62284117937000005</c:v>
                </c:pt>
                <c:pt idx="10">
                  <c:v>0.63565319776999996</c:v>
                </c:pt>
                <c:pt idx="11">
                  <c:v>0.64816451073000003</c:v>
                </c:pt>
                <c:pt idx="12">
                  <c:v>0.66036903857999996</c:v>
                </c:pt>
                <c:pt idx="13">
                  <c:v>0.67226171493999998</c:v>
                </c:pt>
                <c:pt idx="14">
                  <c:v>0.68383818865000001</c:v>
                </c:pt>
                <c:pt idx="15">
                  <c:v>0.69509512186</c:v>
                </c:pt>
                <c:pt idx="16">
                  <c:v>0.70602989196999999</c:v>
                </c:pt>
                <c:pt idx="17">
                  <c:v>0.71664053202</c:v>
                </c:pt>
                <c:pt idx="18">
                  <c:v>0.72692596911999996</c:v>
                </c:pt>
                <c:pt idx="19">
                  <c:v>0.73692595958999996</c:v>
                </c:pt>
                <c:pt idx="20">
                  <c:v>0.74692595004999995</c:v>
                </c:pt>
                <c:pt idx="21">
                  <c:v>0.75692594050999995</c:v>
                </c:pt>
                <c:pt idx="22">
                  <c:v>0.76692593097999995</c:v>
                </c:pt>
                <c:pt idx="23">
                  <c:v>0.77692592143999994</c:v>
                </c:pt>
                <c:pt idx="24">
                  <c:v>0.78692591190000005</c:v>
                </c:pt>
                <c:pt idx="25">
                  <c:v>0.79692596196999999</c:v>
                </c:pt>
                <c:pt idx="26">
                  <c:v>0.80692595242999998</c:v>
                </c:pt>
                <c:pt idx="27">
                  <c:v>0.81692594289999998</c:v>
                </c:pt>
                <c:pt idx="28">
                  <c:v>0.82303357123999998</c:v>
                </c:pt>
              </c:numCache>
            </c:numRef>
          </c:xVal>
          <c:yVal>
            <c:numRef>
              <c:f>Sheet1!$T$1:$T$29</c:f>
              <c:numCache>
                <c:formatCode>0.00E+00</c:formatCode>
                <c:ptCount val="29"/>
                <c:pt idx="0">
                  <c:v>907.84515381000006</c:v>
                </c:pt>
                <c:pt idx="1">
                  <c:v>901.89648437999995</c:v>
                </c:pt>
                <c:pt idx="2">
                  <c:v>893.48504638999998</c:v>
                </c:pt>
                <c:pt idx="3">
                  <c:v>885.04748534999999</c:v>
                </c:pt>
                <c:pt idx="4">
                  <c:v>876.60504149999997</c:v>
                </c:pt>
                <c:pt idx="5">
                  <c:v>868.16259765999996</c:v>
                </c:pt>
                <c:pt idx="6">
                  <c:v>859.72558593999997</c:v>
                </c:pt>
                <c:pt idx="7">
                  <c:v>851.29980468999997</c:v>
                </c:pt>
                <c:pt idx="8">
                  <c:v>842.89147949000005</c:v>
                </c:pt>
                <c:pt idx="9">
                  <c:v>834.50720215000001</c:v>
                </c:pt>
                <c:pt idx="10">
                  <c:v>826.15368651999995</c:v>
                </c:pt>
                <c:pt idx="11">
                  <c:v>817.83795166000004</c:v>
                </c:pt>
                <c:pt idx="12">
                  <c:v>809.56726074000005</c:v>
                </c:pt>
                <c:pt idx="13">
                  <c:v>801.34881591999999</c:v>
                </c:pt>
                <c:pt idx="14">
                  <c:v>793.19000243999994</c:v>
                </c:pt>
                <c:pt idx="15">
                  <c:v>785.09814453000001</c:v>
                </c:pt>
                <c:pt idx="16">
                  <c:v>777.08056640999996</c:v>
                </c:pt>
                <c:pt idx="17">
                  <c:v>769.14459228999999</c:v>
                </c:pt>
                <c:pt idx="18">
                  <c:v>761.29736328000001</c:v>
                </c:pt>
                <c:pt idx="19">
                  <c:v>753.51416015999996</c:v>
                </c:pt>
                <c:pt idx="20">
                  <c:v>745.57110595999995</c:v>
                </c:pt>
                <c:pt idx="21">
                  <c:v>737.45910645000004</c:v>
                </c:pt>
                <c:pt idx="22">
                  <c:v>729.16802978999999</c:v>
                </c:pt>
                <c:pt idx="23">
                  <c:v>720.68664550999995</c:v>
                </c:pt>
                <c:pt idx="24">
                  <c:v>712.00231933999999</c:v>
                </c:pt>
                <c:pt idx="25">
                  <c:v>703.10070800999995</c:v>
                </c:pt>
                <c:pt idx="26">
                  <c:v>693.96557616999996</c:v>
                </c:pt>
                <c:pt idx="27">
                  <c:v>684.57824706999997</c:v>
                </c:pt>
                <c:pt idx="28">
                  <c:v>678.71173095999995</c:v>
                </c:pt>
              </c:numCache>
            </c:numRef>
          </c:yVal>
          <c:smooth val="0"/>
        </c:ser>
        <c:ser>
          <c:idx val="9"/>
          <c:order val="9"/>
          <c:tx>
            <c:v>bjlee4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Sheet1!$V$1:$V$29</c:f>
              <c:numCache>
                <c:formatCode>0.00E+00</c:formatCode>
                <c:ptCount val="29"/>
                <c:pt idx="0">
                  <c:v>5.7801876217000003E-2</c:v>
                </c:pt>
                <c:pt idx="1">
                  <c:v>5.8202579618000003E-2</c:v>
                </c:pt>
                <c:pt idx="2">
                  <c:v>5.8709707111000001E-2</c:v>
                </c:pt>
                <c:pt idx="3">
                  <c:v>5.914831534E-2</c:v>
                </c:pt>
                <c:pt idx="4">
                  <c:v>5.9516839682999999E-2</c:v>
                </c:pt>
                <c:pt idx="5">
                  <c:v>5.9814963489999998E-2</c:v>
                </c:pt>
                <c:pt idx="6">
                  <c:v>6.0042563825999998E-2</c:v>
                </c:pt>
                <c:pt idx="7">
                  <c:v>6.0199737549000001E-2</c:v>
                </c:pt>
                <c:pt idx="8">
                  <c:v>6.0286827384999998E-2</c:v>
                </c:pt>
                <c:pt idx="9">
                  <c:v>6.0304436832999998E-2</c:v>
                </c:pt>
                <c:pt idx="10">
                  <c:v>6.025345251E-2</c:v>
                </c:pt>
                <c:pt idx="11">
                  <c:v>6.0135066509000003E-2</c:v>
                </c:pt>
                <c:pt idx="12">
                  <c:v>5.9950761497000002E-2</c:v>
                </c:pt>
                <c:pt idx="13">
                  <c:v>5.9702329338000001E-2</c:v>
                </c:pt>
                <c:pt idx="14">
                  <c:v>5.9391878544999999E-2</c:v>
                </c:pt>
                <c:pt idx="15">
                  <c:v>5.9021808207000002E-2</c:v>
                </c:pt>
                <c:pt idx="16">
                  <c:v>5.8594804256999998E-2</c:v>
                </c:pt>
                <c:pt idx="17">
                  <c:v>5.8113828301000002E-2</c:v>
                </c:pt>
                <c:pt idx="18">
                  <c:v>5.7582091539999998E-2</c:v>
                </c:pt>
                <c:pt idx="19">
                  <c:v>5.7000551373000002E-2</c:v>
                </c:pt>
                <c:pt idx="20">
                  <c:v>5.6352622807E-2</c:v>
                </c:pt>
                <c:pt idx="21">
                  <c:v>5.5635493249000002E-2</c:v>
                </c:pt>
                <c:pt idx="22">
                  <c:v>5.4846245794999998E-2</c:v>
                </c:pt>
                <c:pt idx="23">
                  <c:v>5.3981862961999999E-2</c:v>
                </c:pt>
                <c:pt idx="24">
                  <c:v>5.3039226681000001E-2</c:v>
                </c:pt>
                <c:pt idx="25">
                  <c:v>5.2015099673999997E-2</c:v>
                </c:pt>
                <c:pt idx="26">
                  <c:v>5.0906125455999998E-2</c:v>
                </c:pt>
                <c:pt idx="27">
                  <c:v>4.9708813429E-2</c:v>
                </c:pt>
                <c:pt idx="28">
                  <c:v>4.8932533711000002E-2</c:v>
                </c:pt>
              </c:numCache>
            </c:numRef>
          </c:xVal>
          <c:yVal>
            <c:numRef>
              <c:f>Sheet1!$W$1:$W$29</c:f>
              <c:numCache>
                <c:formatCode>0.00E+00</c:formatCode>
                <c:ptCount val="29"/>
                <c:pt idx="0">
                  <c:v>907.84515381000006</c:v>
                </c:pt>
                <c:pt idx="1">
                  <c:v>901.89648437999995</c:v>
                </c:pt>
                <c:pt idx="2">
                  <c:v>893.48504638999998</c:v>
                </c:pt>
                <c:pt idx="3">
                  <c:v>885.04748534999999</c:v>
                </c:pt>
                <c:pt idx="4">
                  <c:v>876.60504149999997</c:v>
                </c:pt>
                <c:pt idx="5">
                  <c:v>868.16259765999996</c:v>
                </c:pt>
                <c:pt idx="6">
                  <c:v>859.72558593999997</c:v>
                </c:pt>
                <c:pt idx="7">
                  <c:v>851.29980468999997</c:v>
                </c:pt>
                <c:pt idx="8">
                  <c:v>842.89147949000005</c:v>
                </c:pt>
                <c:pt idx="9">
                  <c:v>834.50720215000001</c:v>
                </c:pt>
                <c:pt idx="10">
                  <c:v>826.15368651999995</c:v>
                </c:pt>
                <c:pt idx="11">
                  <c:v>817.83795166000004</c:v>
                </c:pt>
                <c:pt idx="12">
                  <c:v>809.56726074000005</c:v>
                </c:pt>
                <c:pt idx="13">
                  <c:v>801.34881591999999</c:v>
                </c:pt>
                <c:pt idx="14">
                  <c:v>793.19000243999994</c:v>
                </c:pt>
                <c:pt idx="15">
                  <c:v>785.09814453000001</c:v>
                </c:pt>
                <c:pt idx="16">
                  <c:v>777.08056640999996</c:v>
                </c:pt>
                <c:pt idx="17">
                  <c:v>769.14459228999999</c:v>
                </c:pt>
                <c:pt idx="18">
                  <c:v>761.29736328000001</c:v>
                </c:pt>
                <c:pt idx="19">
                  <c:v>753.51416015999996</c:v>
                </c:pt>
                <c:pt idx="20">
                  <c:v>745.57110595999995</c:v>
                </c:pt>
                <c:pt idx="21">
                  <c:v>737.45910645000004</c:v>
                </c:pt>
                <c:pt idx="22">
                  <c:v>729.16802978999999</c:v>
                </c:pt>
                <c:pt idx="23">
                  <c:v>720.68664550999995</c:v>
                </c:pt>
                <c:pt idx="24">
                  <c:v>712.00231933999999</c:v>
                </c:pt>
                <c:pt idx="25">
                  <c:v>703.10070800999995</c:v>
                </c:pt>
                <c:pt idx="26">
                  <c:v>693.96557616999996</c:v>
                </c:pt>
                <c:pt idx="27">
                  <c:v>684.57824706999997</c:v>
                </c:pt>
                <c:pt idx="28">
                  <c:v>678.71173095999995</c:v>
                </c:pt>
              </c:numCache>
            </c:numRef>
          </c:yVal>
          <c:smooth val="0"/>
        </c:ser>
        <c:ser>
          <c:idx val="10"/>
          <c:order val="10"/>
          <c:tx>
            <c:v>bjlee5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Sheet1!$Y$1:$Y$36</c:f>
              <c:numCache>
                <c:formatCode>0.00E+00</c:formatCode>
                <c:ptCount val="36"/>
                <c:pt idx="0">
                  <c:v>0.66220688819999995</c:v>
                </c:pt>
                <c:pt idx="1">
                  <c:v>0.67386943101999996</c:v>
                </c:pt>
                <c:pt idx="2">
                  <c:v>0.67386966944000004</c:v>
                </c:pt>
                <c:pt idx="3">
                  <c:v>0.68386965990000004</c:v>
                </c:pt>
                <c:pt idx="4">
                  <c:v>0.69386965036000003</c:v>
                </c:pt>
                <c:pt idx="5">
                  <c:v>0.70386964083000003</c:v>
                </c:pt>
                <c:pt idx="6">
                  <c:v>0.71386963129000003</c:v>
                </c:pt>
                <c:pt idx="7">
                  <c:v>0.72386968135999996</c:v>
                </c:pt>
                <c:pt idx="8">
                  <c:v>0.73386967181999996</c:v>
                </c:pt>
                <c:pt idx="9">
                  <c:v>0.74386966227999995</c:v>
                </c:pt>
                <c:pt idx="10">
                  <c:v>0.75386965274999995</c:v>
                </c:pt>
                <c:pt idx="11">
                  <c:v>0.76386964320999995</c:v>
                </c:pt>
                <c:pt idx="12">
                  <c:v>0.77386963366999995</c:v>
                </c:pt>
                <c:pt idx="13">
                  <c:v>0.78386968373999999</c:v>
                </c:pt>
                <c:pt idx="14">
                  <c:v>0.79386967420999999</c:v>
                </c:pt>
                <c:pt idx="15">
                  <c:v>0.80386966466999998</c:v>
                </c:pt>
                <c:pt idx="16">
                  <c:v>0.81386965512999998</c:v>
                </c:pt>
                <c:pt idx="17">
                  <c:v>0.82386964559999998</c:v>
                </c:pt>
                <c:pt idx="18">
                  <c:v>0.83386963605999997</c:v>
                </c:pt>
                <c:pt idx="19">
                  <c:v>0.84386968613000002</c:v>
                </c:pt>
                <c:pt idx="20">
                  <c:v>0.85386967659000002</c:v>
                </c:pt>
                <c:pt idx="21">
                  <c:v>0.86386966705000001</c:v>
                </c:pt>
                <c:pt idx="22">
                  <c:v>0.87386965752000001</c:v>
                </c:pt>
                <c:pt idx="23">
                  <c:v>0.88386964798000001</c:v>
                </c:pt>
                <c:pt idx="24">
                  <c:v>0.89386963844</c:v>
                </c:pt>
                <c:pt idx="25">
                  <c:v>0.90386968851000005</c:v>
                </c:pt>
                <c:pt idx="26">
                  <c:v>0.91386967897000004</c:v>
                </c:pt>
                <c:pt idx="27">
                  <c:v>0.92386966944000004</c:v>
                </c:pt>
                <c:pt idx="28">
                  <c:v>0.93386965990000004</c:v>
                </c:pt>
                <c:pt idx="29">
                  <c:v>0.94386965036000003</c:v>
                </c:pt>
                <c:pt idx="30">
                  <c:v>0.95386964083000003</c:v>
                </c:pt>
                <c:pt idx="31">
                  <c:v>0.95386987925</c:v>
                </c:pt>
                <c:pt idx="32">
                  <c:v>0.96162348986000001</c:v>
                </c:pt>
                <c:pt idx="33">
                  <c:v>0.96853679419000005</c:v>
                </c:pt>
                <c:pt idx="34">
                  <c:v>0.97462946176999998</c:v>
                </c:pt>
                <c:pt idx="35">
                  <c:v>0.97828006743999996</c:v>
                </c:pt>
              </c:numCache>
            </c:numRef>
          </c:xVal>
          <c:yVal>
            <c:numRef>
              <c:f>Sheet1!$Z$1:$Z$36</c:f>
              <c:numCache>
                <c:formatCode>0.00E+00</c:formatCode>
                <c:ptCount val="36"/>
                <c:pt idx="0">
                  <c:v>678.71173095999995</c:v>
                </c:pt>
                <c:pt idx="1">
                  <c:v>665.09313965000001</c:v>
                </c:pt>
                <c:pt idx="2">
                  <c:v>665.09283446999996</c:v>
                </c:pt>
                <c:pt idx="3">
                  <c:v>653.79827881000006</c:v>
                </c:pt>
                <c:pt idx="4">
                  <c:v>642.81500243999994</c:v>
                </c:pt>
                <c:pt idx="5">
                  <c:v>632.10626220999995</c:v>
                </c:pt>
                <c:pt idx="6">
                  <c:v>621.63800048999997</c:v>
                </c:pt>
                <c:pt idx="7">
                  <c:v>611.37805175999995</c:v>
                </c:pt>
                <c:pt idx="8">
                  <c:v>601.29614258000004</c:v>
                </c:pt>
                <c:pt idx="9">
                  <c:v>591.36322021000001</c:v>
                </c:pt>
                <c:pt idx="10">
                  <c:v>581.55120850000003</c:v>
                </c:pt>
                <c:pt idx="11">
                  <c:v>571.83270263999998</c:v>
                </c:pt>
                <c:pt idx="12">
                  <c:v>562.18072510000002</c:v>
                </c:pt>
                <c:pt idx="13">
                  <c:v>552.56817626999998</c:v>
                </c:pt>
                <c:pt idx="14">
                  <c:v>542.96765137</c:v>
                </c:pt>
                <c:pt idx="15">
                  <c:v>533.35095215000001</c:v>
                </c:pt>
                <c:pt idx="16">
                  <c:v>523.68884276999995</c:v>
                </c:pt>
                <c:pt idx="17">
                  <c:v>513.95025635000002</c:v>
                </c:pt>
                <c:pt idx="18">
                  <c:v>504.10192870999998</c:v>
                </c:pt>
                <c:pt idx="19">
                  <c:v>494.10742188</c:v>
                </c:pt>
                <c:pt idx="20">
                  <c:v>483.92639159999999</c:v>
                </c:pt>
                <c:pt idx="21">
                  <c:v>473.51324462999997</c:v>
                </c:pt>
                <c:pt idx="22">
                  <c:v>462.81546021000003</c:v>
                </c:pt>
                <c:pt idx="23">
                  <c:v>451.77139282000002</c:v>
                </c:pt>
                <c:pt idx="24">
                  <c:v>440.30709839000002</c:v>
                </c:pt>
                <c:pt idx="25">
                  <c:v>428.33172607</c:v>
                </c:pt>
                <c:pt idx="26">
                  <c:v>415.73071289000001</c:v>
                </c:pt>
                <c:pt idx="27">
                  <c:v>402.35507202000002</c:v>
                </c:pt>
                <c:pt idx="28">
                  <c:v>388.00350952000002</c:v>
                </c:pt>
                <c:pt idx="29">
                  <c:v>372.39169312000001</c:v>
                </c:pt>
                <c:pt idx="30">
                  <c:v>355.09298705999998</c:v>
                </c:pt>
                <c:pt idx="31">
                  <c:v>355.09259033000001</c:v>
                </c:pt>
                <c:pt idx="32">
                  <c:v>340.09259033000001</c:v>
                </c:pt>
                <c:pt idx="33">
                  <c:v>325.09259033000001</c:v>
                </c:pt>
                <c:pt idx="34">
                  <c:v>310.09259033000001</c:v>
                </c:pt>
                <c:pt idx="35">
                  <c:v>300.00036620999998</c:v>
                </c:pt>
              </c:numCache>
            </c:numRef>
          </c:yVal>
          <c:smooth val="0"/>
        </c:ser>
        <c:ser>
          <c:idx val="11"/>
          <c:order val="11"/>
          <c:tx>
            <c:v>bjlee6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Sheet1!$AB$1:$AB$36</c:f>
              <c:numCache>
                <c:formatCode>0.00E+00</c:formatCode>
                <c:ptCount val="36"/>
                <c:pt idx="0">
                  <c:v>4.8932533711000002E-2</c:v>
                </c:pt>
                <c:pt idx="1">
                  <c:v>4.5649114996000002E-2</c:v>
                </c:pt>
                <c:pt idx="2">
                  <c:v>4.5649047940999998E-2</c:v>
                </c:pt>
                <c:pt idx="3">
                  <c:v>4.2985539883000003E-2</c:v>
                </c:pt>
                <c:pt idx="4">
                  <c:v>4.0451657027000001E-2</c:v>
                </c:pt>
                <c:pt idx="5">
                  <c:v>3.8038227707000001E-2</c:v>
                </c:pt>
                <c:pt idx="6">
                  <c:v>3.5736843944E-2</c:v>
                </c:pt>
                <c:pt idx="7">
                  <c:v>3.3539801835999999E-2</c:v>
                </c:pt>
                <c:pt idx="8">
                  <c:v>3.1440049409999997E-2</c:v>
                </c:pt>
                <c:pt idx="9">
                  <c:v>2.9431147501E-2</c:v>
                </c:pt>
                <c:pt idx="10">
                  <c:v>2.7507230638999999E-2</c:v>
                </c:pt>
                <c:pt idx="11">
                  <c:v>2.5662962346999999E-2</c:v>
                </c:pt>
                <c:pt idx="12">
                  <c:v>2.3893510922999999E-2</c:v>
                </c:pt>
                <c:pt idx="13">
                  <c:v>2.2194510325999998E-2</c:v>
                </c:pt>
                <c:pt idx="14">
                  <c:v>2.0562054589000001E-2</c:v>
                </c:pt>
                <c:pt idx="15">
                  <c:v>1.8992658704999998E-2</c:v>
                </c:pt>
                <c:pt idx="16">
                  <c:v>1.7483254895000001E-2</c:v>
                </c:pt>
                <c:pt idx="17">
                  <c:v>1.603118144E-2</c:v>
                </c:pt>
                <c:pt idx="18">
                  <c:v>1.4634177089E-2</c:v>
                </c:pt>
                <c:pt idx="19">
                  <c:v>1.3290380128E-2</c:v>
                </c:pt>
                <c:pt idx="20">
                  <c:v>1.1998344213000001E-2</c:v>
                </c:pt>
                <c:pt idx="21">
                  <c:v>1.0757046752E-2</c:v>
                </c:pt>
                <c:pt idx="22">
                  <c:v>9.5659196376999996E-3</c:v>
                </c:pt>
                <c:pt idx="23">
                  <c:v>8.4248902276000005E-3</c:v>
                </c:pt>
                <c:pt idx="24">
                  <c:v>7.3344325647000004E-3</c:v>
                </c:pt>
                <c:pt idx="25">
                  <c:v>6.2956498004000001E-3</c:v>
                </c:pt>
                <c:pt idx="26">
                  <c:v>5.3103822283000002E-3</c:v>
                </c:pt>
                <c:pt idx="27">
                  <c:v>4.3813614175000001E-3</c:v>
                </c:pt>
                <c:pt idx="28">
                  <c:v>3.5124316346E-3</c:v>
                </c:pt>
                <c:pt idx="29">
                  <c:v>2.7088739444000001E-3</c:v>
                </c:pt>
                <c:pt idx="30">
                  <c:v>1.9779081921999998E-3</c:v>
                </c:pt>
                <c:pt idx="31">
                  <c:v>1.9778939894999998E-3</c:v>
                </c:pt>
                <c:pt idx="32">
                  <c:v>1.4673090772999999E-3</c:v>
                </c:pt>
                <c:pt idx="33">
                  <c:v>1.0589037556E-3</c:v>
                </c:pt>
                <c:pt idx="34">
                  <c:v>7.4037018931000004E-4</c:v>
                </c:pt>
                <c:pt idx="35">
                  <c:v>5.7030870811999998E-4</c:v>
                </c:pt>
              </c:numCache>
            </c:numRef>
          </c:xVal>
          <c:yVal>
            <c:numRef>
              <c:f>Sheet1!$AC$1:$AC$36</c:f>
              <c:numCache>
                <c:formatCode>0.00E+00</c:formatCode>
                <c:ptCount val="36"/>
                <c:pt idx="0">
                  <c:v>678.71173095999995</c:v>
                </c:pt>
                <c:pt idx="1">
                  <c:v>665.09313965000001</c:v>
                </c:pt>
                <c:pt idx="2">
                  <c:v>665.09283446999996</c:v>
                </c:pt>
                <c:pt idx="3">
                  <c:v>653.79827881000006</c:v>
                </c:pt>
                <c:pt idx="4">
                  <c:v>642.81500243999994</c:v>
                </c:pt>
                <c:pt idx="5">
                  <c:v>632.10626220999995</c:v>
                </c:pt>
                <c:pt idx="6">
                  <c:v>621.63800048999997</c:v>
                </c:pt>
                <c:pt idx="7">
                  <c:v>611.37805175999995</c:v>
                </c:pt>
                <c:pt idx="8">
                  <c:v>601.29614258000004</c:v>
                </c:pt>
                <c:pt idx="9">
                  <c:v>591.36322021000001</c:v>
                </c:pt>
                <c:pt idx="10">
                  <c:v>581.55120850000003</c:v>
                </c:pt>
                <c:pt idx="11">
                  <c:v>571.83270263999998</c:v>
                </c:pt>
                <c:pt idx="12">
                  <c:v>562.18072510000002</c:v>
                </c:pt>
                <c:pt idx="13">
                  <c:v>552.56817626999998</c:v>
                </c:pt>
                <c:pt idx="14">
                  <c:v>542.96765137</c:v>
                </c:pt>
                <c:pt idx="15">
                  <c:v>533.35095215000001</c:v>
                </c:pt>
                <c:pt idx="16">
                  <c:v>523.68884276999995</c:v>
                </c:pt>
                <c:pt idx="17">
                  <c:v>513.95025635000002</c:v>
                </c:pt>
                <c:pt idx="18">
                  <c:v>504.10192870999998</c:v>
                </c:pt>
                <c:pt idx="19">
                  <c:v>494.10742188</c:v>
                </c:pt>
                <c:pt idx="20">
                  <c:v>483.92639159999999</c:v>
                </c:pt>
                <c:pt idx="21">
                  <c:v>473.51324462999997</c:v>
                </c:pt>
                <c:pt idx="22">
                  <c:v>462.81546021000003</c:v>
                </c:pt>
                <c:pt idx="23">
                  <c:v>451.77139282000002</c:v>
                </c:pt>
                <c:pt idx="24">
                  <c:v>440.30709839000002</c:v>
                </c:pt>
                <c:pt idx="25">
                  <c:v>428.33172607</c:v>
                </c:pt>
                <c:pt idx="26">
                  <c:v>415.73071289000001</c:v>
                </c:pt>
                <c:pt idx="27">
                  <c:v>402.35507202000002</c:v>
                </c:pt>
                <c:pt idx="28">
                  <c:v>388.00350952000002</c:v>
                </c:pt>
                <c:pt idx="29">
                  <c:v>372.39169312000001</c:v>
                </c:pt>
                <c:pt idx="30">
                  <c:v>355.09298705999998</c:v>
                </c:pt>
                <c:pt idx="31">
                  <c:v>355.09259033000001</c:v>
                </c:pt>
                <c:pt idx="32">
                  <c:v>340.09259033000001</c:v>
                </c:pt>
                <c:pt idx="33">
                  <c:v>325.09259033000001</c:v>
                </c:pt>
                <c:pt idx="34">
                  <c:v>310.09259033000001</c:v>
                </c:pt>
                <c:pt idx="35">
                  <c:v>300.00036620999998</c:v>
                </c:pt>
              </c:numCache>
            </c:numRef>
          </c:yVal>
          <c:smooth val="0"/>
        </c:ser>
        <c:ser>
          <c:idx val="12"/>
          <c:order val="12"/>
          <c:tx>
            <c:v>bjlee7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Sheet1!$AE$1:$AE$21</c:f>
              <c:numCache>
                <c:formatCode>0.00E+00</c:formatCode>
                <c:ptCount val="21"/>
                <c:pt idx="0">
                  <c:v>0.82303357123999998</c:v>
                </c:pt>
                <c:pt idx="1">
                  <c:v>0.84221303462999997</c:v>
                </c:pt>
                <c:pt idx="2">
                  <c:v>0.84221315383999995</c:v>
                </c:pt>
                <c:pt idx="3">
                  <c:v>0.85179245471999998</c:v>
                </c:pt>
                <c:pt idx="4">
                  <c:v>0.86116033792000002</c:v>
                </c:pt>
                <c:pt idx="5">
                  <c:v>0.87035304308000006</c:v>
                </c:pt>
                <c:pt idx="6">
                  <c:v>0.87940502167000001</c:v>
                </c:pt>
                <c:pt idx="7">
                  <c:v>0.88834893702999995</c:v>
                </c:pt>
                <c:pt idx="8">
                  <c:v>0.89721632003999996</c:v>
                </c:pt>
                <c:pt idx="9">
                  <c:v>0.90603762865000004</c:v>
                </c:pt>
                <c:pt idx="10">
                  <c:v>0.9148427844</c:v>
                </c:pt>
                <c:pt idx="11">
                  <c:v>0.92366147041000002</c:v>
                </c:pt>
                <c:pt idx="12">
                  <c:v>0.93252342938999999</c:v>
                </c:pt>
                <c:pt idx="13">
                  <c:v>0.94145888089999996</c:v>
                </c:pt>
                <c:pt idx="14">
                  <c:v>0.95049881935000002</c:v>
                </c:pt>
                <c:pt idx="15">
                  <c:v>0.95967572927</c:v>
                </c:pt>
                <c:pt idx="16">
                  <c:v>0.96902376413000002</c:v>
                </c:pt>
                <c:pt idx="17">
                  <c:v>0.97857964039000001</c:v>
                </c:pt>
                <c:pt idx="18">
                  <c:v>0.98838323355000002</c:v>
                </c:pt>
                <c:pt idx="19">
                  <c:v>0.99847865105</c:v>
                </c:pt>
                <c:pt idx="20">
                  <c:v>0.99999982118999997</c:v>
                </c:pt>
              </c:numCache>
            </c:numRef>
          </c:xVal>
          <c:yVal>
            <c:numRef>
              <c:f>Sheet1!$AF$1:$AF$21</c:f>
              <c:numCache>
                <c:formatCode>0.00E+00</c:formatCode>
                <c:ptCount val="21"/>
                <c:pt idx="0">
                  <c:v>678.71173095999995</c:v>
                </c:pt>
                <c:pt idx="1">
                  <c:v>669.71136475000003</c:v>
                </c:pt>
                <c:pt idx="2">
                  <c:v>669.71130371000004</c:v>
                </c:pt>
                <c:pt idx="3">
                  <c:v>665.17199706999997</c:v>
                </c:pt>
                <c:pt idx="4">
                  <c:v>660.71685791000004</c:v>
                </c:pt>
                <c:pt idx="5">
                  <c:v>656.33923340000001</c:v>
                </c:pt>
                <c:pt idx="6">
                  <c:v>652.03289795000001</c:v>
                </c:pt>
                <c:pt idx="7">
                  <c:v>647.79193114999998</c:v>
                </c:pt>
                <c:pt idx="8">
                  <c:v>643.61071776999995</c:v>
                </c:pt>
                <c:pt idx="9">
                  <c:v>639.48431396000001</c:v>
                </c:pt>
                <c:pt idx="10">
                  <c:v>635.40814208999996</c:v>
                </c:pt>
                <c:pt idx="11">
                  <c:v>631.37829590000001</c:v>
                </c:pt>
                <c:pt idx="12">
                  <c:v>627.39129638999998</c:v>
                </c:pt>
                <c:pt idx="13">
                  <c:v>623.44451904000005</c:v>
                </c:pt>
                <c:pt idx="14">
                  <c:v>619.53576659999999</c:v>
                </c:pt>
                <c:pt idx="15">
                  <c:v>615.66381836000005</c:v>
                </c:pt>
                <c:pt idx="16">
                  <c:v>611.82806396000001</c:v>
                </c:pt>
                <c:pt idx="17">
                  <c:v>608.02886963000003</c:v>
                </c:pt>
                <c:pt idx="18">
                  <c:v>604.26763916000004</c:v>
                </c:pt>
                <c:pt idx="19">
                  <c:v>600.546875</c:v>
                </c:pt>
                <c:pt idx="20">
                  <c:v>600.00006103999999</c:v>
                </c:pt>
              </c:numCache>
            </c:numRef>
          </c:yVal>
          <c:smooth val="0"/>
        </c:ser>
        <c:ser>
          <c:idx val="13"/>
          <c:order val="13"/>
          <c:tx>
            <c:v>bjlee8</c:v>
          </c:tx>
          <c:spPr>
            <a:ln w="25400" cap="rnd">
              <a:noFill/>
            </a:ln>
            <a:effectLst/>
          </c:spPr>
          <c:marker>
            <c:symbol val="circle"/>
            <c:size val="3"/>
            <c:spPr>
              <a:solidFill>
                <a:srgbClr val="FFFF00"/>
              </a:solidFill>
              <a:ln>
                <a:noFill/>
              </a:ln>
              <a:effectLst/>
            </c:spPr>
          </c:marker>
          <c:xVal>
            <c:numRef>
              <c:f>Sheet1!$AH$1:$AH$21</c:f>
              <c:numCache>
                <c:formatCode>0.00E+00</c:formatCode>
                <c:ptCount val="21"/>
                <c:pt idx="0">
                  <c:v>0.66220688819999995</c:v>
                </c:pt>
                <c:pt idx="1">
                  <c:v>0.69629865884999997</c:v>
                </c:pt>
                <c:pt idx="2">
                  <c:v>0.69629895686999999</c:v>
                </c:pt>
                <c:pt idx="3">
                  <c:v>0.71400958299999995</c:v>
                </c:pt>
                <c:pt idx="4">
                  <c:v>0.73172020912000002</c:v>
                </c:pt>
                <c:pt idx="5">
                  <c:v>0.74943083524999998</c:v>
                </c:pt>
                <c:pt idx="6">
                  <c:v>0.76714146137000006</c:v>
                </c:pt>
                <c:pt idx="7">
                  <c:v>0.78485208750000002</c:v>
                </c:pt>
                <c:pt idx="8">
                  <c:v>0.80256271361999998</c:v>
                </c:pt>
                <c:pt idx="9">
                  <c:v>0.82027333975000005</c:v>
                </c:pt>
                <c:pt idx="10">
                  <c:v>0.83798396587000001</c:v>
                </c:pt>
                <c:pt idx="11">
                  <c:v>0.85569459199999998</c:v>
                </c:pt>
                <c:pt idx="12">
                  <c:v>0.87340521812000005</c:v>
                </c:pt>
                <c:pt idx="13">
                  <c:v>0.89111584425000001</c:v>
                </c:pt>
                <c:pt idx="14">
                  <c:v>0.90882647037999997</c:v>
                </c:pt>
                <c:pt idx="15">
                  <c:v>0.92653715610999998</c:v>
                </c:pt>
                <c:pt idx="16">
                  <c:v>0.94424778223000005</c:v>
                </c:pt>
                <c:pt idx="17">
                  <c:v>0.96195840836000002</c:v>
                </c:pt>
                <c:pt idx="18">
                  <c:v>0.97966903447999998</c:v>
                </c:pt>
                <c:pt idx="19">
                  <c:v>0.99737966061000005</c:v>
                </c:pt>
                <c:pt idx="20">
                  <c:v>0.99999976158000004</c:v>
                </c:pt>
              </c:numCache>
            </c:numRef>
          </c:xVal>
          <c:yVal>
            <c:numRef>
              <c:f>Sheet1!$AI$1:$AI$21</c:f>
              <c:numCache>
                <c:formatCode>0.00E+00</c:formatCode>
                <c:ptCount val="21"/>
                <c:pt idx="0">
                  <c:v>678.71173095999995</c:v>
                </c:pt>
                <c:pt idx="1">
                  <c:v>669.71136475000003</c:v>
                </c:pt>
                <c:pt idx="2">
                  <c:v>669.71130371000004</c:v>
                </c:pt>
                <c:pt idx="3">
                  <c:v>665.17199706999997</c:v>
                </c:pt>
                <c:pt idx="4">
                  <c:v>660.71685791000004</c:v>
                </c:pt>
                <c:pt idx="5">
                  <c:v>656.33923340000001</c:v>
                </c:pt>
                <c:pt idx="6">
                  <c:v>652.03289795000001</c:v>
                </c:pt>
                <c:pt idx="7">
                  <c:v>647.79193114999998</c:v>
                </c:pt>
                <c:pt idx="8">
                  <c:v>643.61071776999995</c:v>
                </c:pt>
                <c:pt idx="9">
                  <c:v>639.48431396000001</c:v>
                </c:pt>
                <c:pt idx="10">
                  <c:v>635.40814208999996</c:v>
                </c:pt>
                <c:pt idx="11">
                  <c:v>631.37829590000001</c:v>
                </c:pt>
                <c:pt idx="12">
                  <c:v>627.39129638999998</c:v>
                </c:pt>
                <c:pt idx="13">
                  <c:v>623.44451904000005</c:v>
                </c:pt>
                <c:pt idx="14">
                  <c:v>619.53576659999999</c:v>
                </c:pt>
                <c:pt idx="15">
                  <c:v>615.66381836000005</c:v>
                </c:pt>
                <c:pt idx="16">
                  <c:v>611.82806396000001</c:v>
                </c:pt>
                <c:pt idx="17">
                  <c:v>608.02886963000003</c:v>
                </c:pt>
                <c:pt idx="18">
                  <c:v>604.26763916000004</c:v>
                </c:pt>
                <c:pt idx="19">
                  <c:v>600.546875</c:v>
                </c:pt>
                <c:pt idx="20">
                  <c:v>600.00006103999999</c:v>
                </c:pt>
              </c:numCache>
            </c:numRef>
          </c:yVal>
          <c:smooth val="0"/>
        </c:ser>
        <c:ser>
          <c:idx val="14"/>
          <c:order val="14"/>
          <c:tx>
            <c:v>bjlee9</c:v>
          </c:tx>
          <c:spPr>
            <a:ln w="25400" cap="rnd">
              <a:noFill/>
            </a:ln>
            <a:effectLst>
              <a:softEdge rad="63500"/>
            </a:effectLst>
          </c:spPr>
          <c:marker>
            <c:symbol val="circle"/>
            <c:size val="30"/>
            <c:spPr>
              <a:gradFill flip="none" rotWithShape="1">
                <a:gsLst>
                  <a:gs pos="0">
                    <a:srgbClr val="FFFF00"/>
                  </a:gs>
                  <a:gs pos="25000">
                    <a:srgbClr val="F7FE9C">
                      <a:alpha val="50000"/>
                    </a:srgbClr>
                  </a:gs>
                  <a:gs pos="56000">
                    <a:srgbClr val="F4FEBA">
                      <a:alpha val="20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63500"/>
              </a:effectLst>
            </c:spPr>
          </c:marker>
          <c:xVal>
            <c:numRef>
              <c:f>Sheet1!$AK$1:$AK$6</c:f>
              <c:numCache>
                <c:formatCode>0.00E+00</c:formatCode>
                <c:ptCount val="6"/>
                <c:pt idx="0">
                  <c:v>0.82303357123999998</c:v>
                </c:pt>
                <c:pt idx="1">
                  <c:v>0.66220688819999995</c:v>
                </c:pt>
                <c:pt idx="2">
                  <c:v>0.82303357123999998</c:v>
                </c:pt>
                <c:pt idx="3">
                  <c:v>4.8932533711000002E-2</c:v>
                </c:pt>
                <c:pt idx="4">
                  <c:v>0.66220688819999995</c:v>
                </c:pt>
                <c:pt idx="5">
                  <c:v>4.8932533711000002E-2</c:v>
                </c:pt>
              </c:numCache>
            </c:numRef>
          </c:xVal>
          <c:yVal>
            <c:numRef>
              <c:f>Sheet1!$AL$1:$AL$6</c:f>
              <c:numCache>
                <c:formatCode>0.00E+00</c:formatCode>
                <c:ptCount val="6"/>
                <c:pt idx="0">
                  <c:v>678.71173095999995</c:v>
                </c:pt>
                <c:pt idx="1">
                  <c:v>678.71173095999995</c:v>
                </c:pt>
                <c:pt idx="2">
                  <c:v>678.71173095999995</c:v>
                </c:pt>
                <c:pt idx="3">
                  <c:v>678.71173095999995</c:v>
                </c:pt>
                <c:pt idx="4">
                  <c:v>678.71173095999995</c:v>
                </c:pt>
                <c:pt idx="5">
                  <c:v>678.71173095999995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405576"/>
        <c:axId val="121104584"/>
      </c:scatterChart>
      <c:valAx>
        <c:axId val="1534055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65000"/>
                  <a:lumOff val="35000"/>
                  <a:alpha val="2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2000"/>
                  <a:t>X</a:t>
                </a:r>
                <a:r>
                  <a:rPr lang="en-US" altLang="ko-KR"/>
                  <a:t>Ps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1104584"/>
        <c:crosses val="autoZero"/>
        <c:crossBetween val="midCat"/>
      </c:valAx>
      <c:valAx>
        <c:axId val="121104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65000"/>
                  <a:lumOff val="35000"/>
                  <a:alpha val="2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2800"/>
                  <a:t>T</a:t>
                </a:r>
                <a:endParaRPr lang="ko-KR" altLang="en-US" sz="2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3405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5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3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7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2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  <a:round/>
      </a:ln>
    </cs:spPr>
    <cs:defRPr sz="900" kern="1200"/>
    <cs:bodyPr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4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658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56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823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05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48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409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40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00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95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63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24D6-A6A4-4A8A-8C7E-31BD91EBB722}" type="datetimeFigureOut">
              <a:rPr lang="ko-KR" altLang="en-US" smtClean="0"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12C-1B1D-44FF-B8D2-C6E33929D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20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HW6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20100109</a:t>
            </a:r>
          </a:p>
          <a:p>
            <a:r>
              <a:rPr lang="ko-KR" altLang="en-US" dirty="0" smtClean="0"/>
              <a:t>김재유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0229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437" y="0"/>
            <a:ext cx="5947933" cy="6858000"/>
          </a:xfrm>
          <a:prstGeom prst="rect">
            <a:avLst/>
          </a:prstGeom>
        </p:spPr>
      </p:pic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02248"/>
              </p:ext>
            </p:extLst>
          </p:nvPr>
        </p:nvGraphicFramePr>
        <p:xfrm>
          <a:off x="373865" y="2347591"/>
          <a:ext cx="2250553" cy="187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수식" r:id="rId4" imgW="1968480" imgH="1638000" progId="Equation.3">
                  <p:embed/>
                </p:oleObj>
              </mc:Choice>
              <mc:Fallback>
                <p:oleObj name="수식" r:id="rId4" imgW="1968480" imgH="163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3865" y="2347591"/>
                        <a:ext cx="2250553" cy="1873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직선 화살표 연결선 7"/>
          <p:cNvCxnSpPr/>
          <p:nvPr/>
        </p:nvCxnSpPr>
        <p:spPr>
          <a:xfrm>
            <a:off x="2775240" y="3271236"/>
            <a:ext cx="2552197" cy="1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16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1079" y="167425"/>
            <a:ext cx="10515600" cy="6465195"/>
          </a:xfrm>
        </p:spPr>
        <p:txBody>
          <a:bodyPr>
            <a:noAutofit/>
          </a:bodyPr>
          <a:lstStyle/>
          <a:p>
            <a:pPr algn="ctr"/>
            <a:r>
              <a:rPr lang="ko-KR" altLang="en-US" sz="16600" b="1" dirty="0" smtClean="0"/>
              <a:t>더 이상의</a:t>
            </a:r>
            <a:r>
              <a:rPr lang="ko-KR" altLang="en-US" sz="16600" dirty="0" smtClean="0"/>
              <a:t> </a:t>
            </a:r>
            <a:r>
              <a:rPr lang="en-US" altLang="ko-KR" sz="13800" dirty="0" smtClean="0"/>
              <a:t/>
            </a:r>
            <a:br>
              <a:rPr lang="en-US" altLang="ko-KR" sz="13800" dirty="0" smtClean="0"/>
            </a:br>
            <a:r>
              <a:rPr lang="ko-KR" altLang="en-US" sz="10800" dirty="0" smtClean="0"/>
              <a:t>자세한 설명은</a:t>
            </a:r>
            <a:r>
              <a:rPr lang="en-US" altLang="ko-KR" sz="13800" dirty="0" smtClean="0"/>
              <a:t/>
            </a:r>
            <a:br>
              <a:rPr lang="en-US" altLang="ko-KR" sz="13800" dirty="0" smtClean="0"/>
            </a:br>
            <a:r>
              <a:rPr lang="ko-KR" altLang="en-US" sz="16600" b="1" dirty="0" smtClean="0"/>
              <a:t>생략한다</a:t>
            </a:r>
            <a:r>
              <a:rPr lang="en-US" altLang="ko-KR" sz="16600" b="1" dirty="0" smtClean="0"/>
              <a:t>.</a:t>
            </a:r>
            <a:endParaRPr lang="ko-KR" alt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3782093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75809" y="-62613"/>
            <a:ext cx="3342582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c*******************************3FB*************************************</a:t>
            </a:r>
          </a:p>
          <a:p>
            <a:r>
              <a:rPr lang="en-US" altLang="ko-KR" sz="800" dirty="0"/>
              <a:t>      T=200</a:t>
            </a:r>
          </a:p>
          <a:p>
            <a:r>
              <a:rPr lang="en-US" altLang="ko-KR" sz="800" dirty="0"/>
              <a:t>      n=1</a:t>
            </a:r>
          </a:p>
          <a:p>
            <a:r>
              <a:rPr lang="en-US" altLang="ko-KR" sz="800" dirty="0"/>
              <a:t>      m=1</a:t>
            </a:r>
          </a:p>
          <a:p>
            <a:r>
              <a:rPr lang="en-US" altLang="ko-KR" sz="800" dirty="0"/>
              <a:t>62   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=1-rand()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=0+rand()</a:t>
            </a:r>
          </a:p>
          <a:p>
            <a:r>
              <a:rPr lang="en-US" altLang="ko-KR" sz="800" dirty="0"/>
              <a:t>c***********************************************************************</a:t>
            </a:r>
          </a:p>
          <a:p>
            <a:r>
              <a:rPr lang="en-US" altLang="ko-KR" sz="600" dirty="0"/>
              <a:t>82    IF (ABS(+4000+x_liq**2*(6999-3.998*T+(1.6382-0.0106*T)*(2*x_liq-1)</a:t>
            </a:r>
          </a:p>
          <a:p>
            <a:r>
              <a:rPr lang="en-US" altLang="ko-KR" sz="600" dirty="0"/>
              <a:t>     a)+R*T*ALOG(1-x_liq)-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**2*(12598-4.981*T+(-7200-0.0083*T)*(2*x_</a:t>
            </a:r>
          </a:p>
          <a:p>
            <a:r>
              <a:rPr lang="en-US" altLang="ko-KR" sz="600" dirty="0"/>
              <a:t>     asol-1))-R*T*ALOG(1-x_sol))&lt;10e-2 .and. ABS((1-x_liq)**2*(6999-3.99</a:t>
            </a:r>
          </a:p>
          <a:p>
            <a:r>
              <a:rPr lang="en-US" altLang="ko-KR" sz="600" dirty="0"/>
              <a:t>     a8*T+(1.6382-0.0106*T)*(2*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))+R*T*ALOG(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)-7500-(1-x_sol)**2</a:t>
            </a:r>
          </a:p>
          <a:p>
            <a:r>
              <a:rPr lang="en-US" altLang="ko-KR" sz="600" dirty="0"/>
              <a:t>     a*(12598-4.981*T+(-7200-0.0083*T)*(2*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))-R*T*ALOG(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))&lt;10e-2</a:t>
            </a:r>
          </a:p>
          <a:p>
            <a:r>
              <a:rPr lang="en-US" altLang="ko-KR" sz="600" dirty="0"/>
              <a:t>     a) THEN</a:t>
            </a:r>
          </a:p>
          <a:p>
            <a:endParaRPr lang="en-US" altLang="ko-KR" sz="600" dirty="0"/>
          </a:p>
          <a:p>
            <a:r>
              <a:rPr lang="en-US" altLang="ko-KR" sz="600" dirty="0"/>
              <a:t>      WRITE(3, 100), T, 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, </a:t>
            </a:r>
            <a:r>
              <a:rPr lang="en-US" altLang="ko-KR" sz="600" dirty="0" err="1"/>
              <a:t>x_sol</a:t>
            </a:r>
            <a:endParaRPr lang="en-US" altLang="ko-KR" sz="600" dirty="0"/>
          </a:p>
          <a:p>
            <a:r>
              <a:rPr lang="en-US" altLang="ko-KR" sz="600" dirty="0"/>
              <a:t>92    T=T+5</a:t>
            </a:r>
          </a:p>
          <a:p>
            <a:r>
              <a:rPr lang="en-US" altLang="ko-KR" sz="600" dirty="0"/>
              <a:t>      GO TO 62</a:t>
            </a:r>
          </a:p>
          <a:p>
            <a:r>
              <a:rPr lang="en-US" altLang="ko-KR" sz="600" dirty="0"/>
              <a:t>      ELSE IF (n&gt;1000) THEN</a:t>
            </a:r>
          </a:p>
          <a:p>
            <a:r>
              <a:rPr lang="en-US" altLang="ko-KR" sz="600" dirty="0"/>
              <a:t>      n=1</a:t>
            </a:r>
          </a:p>
          <a:p>
            <a:r>
              <a:rPr lang="en-US" altLang="ko-KR" sz="600" dirty="0"/>
              <a:t>      GO TO 92</a:t>
            </a:r>
          </a:p>
          <a:p>
            <a:r>
              <a:rPr lang="en-US" altLang="ko-KR" sz="600" dirty="0"/>
              <a:t>      ELSE IF (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&gt;1 .or. 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&gt;1 .or. 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&lt;0 .or. 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&lt;0) THEN</a:t>
            </a:r>
          </a:p>
          <a:p>
            <a:r>
              <a:rPr lang="en-US" altLang="ko-KR" sz="600" dirty="0"/>
              <a:t>      n=n+1</a:t>
            </a:r>
          </a:p>
          <a:p>
            <a:r>
              <a:rPr lang="en-US" altLang="ko-KR" sz="600" dirty="0"/>
              <a:t>      GO TO 62</a:t>
            </a:r>
          </a:p>
          <a:p>
            <a:r>
              <a:rPr lang="en-US" altLang="ko-KR" sz="600" dirty="0"/>
              <a:t>      ELSE IF (m&gt;100) THEN</a:t>
            </a:r>
          </a:p>
          <a:p>
            <a:r>
              <a:rPr lang="en-US" altLang="ko-KR" sz="600" dirty="0"/>
              <a:t>      m=1</a:t>
            </a:r>
          </a:p>
          <a:p>
            <a:r>
              <a:rPr lang="en-US" altLang="ko-KR" sz="600" dirty="0"/>
              <a:t>      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=1-rand()</a:t>
            </a:r>
          </a:p>
          <a:p>
            <a:r>
              <a:rPr lang="en-US" altLang="ko-KR" sz="600" dirty="0"/>
              <a:t>      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=0+rand()</a:t>
            </a:r>
          </a:p>
          <a:p>
            <a:r>
              <a:rPr lang="en-US" altLang="ko-KR" sz="600" dirty="0"/>
              <a:t>      GO TO 88</a:t>
            </a:r>
          </a:p>
          <a:p>
            <a:r>
              <a:rPr lang="en-US" altLang="ko-KR" sz="600" dirty="0"/>
              <a:t>      ELSE IF (T&gt;800) THEN</a:t>
            </a:r>
          </a:p>
          <a:p>
            <a:r>
              <a:rPr lang="en-US" altLang="ko-KR" sz="600" dirty="0"/>
              <a:t>      GO TO 72</a:t>
            </a:r>
          </a:p>
          <a:p>
            <a:r>
              <a:rPr lang="en-US" altLang="ko-KR" sz="600" dirty="0"/>
              <a:t>      ELSE</a:t>
            </a:r>
          </a:p>
          <a:p>
            <a:r>
              <a:rPr lang="en-US" altLang="ko-KR" sz="800" dirty="0"/>
              <a:t>c***********************************************************************</a:t>
            </a:r>
          </a:p>
          <a:p>
            <a:r>
              <a:rPr lang="en-US" altLang="ko-KR" sz="600" dirty="0"/>
              <a:t>88    A(1,1)=2*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*(6999-3.998*T+(1.6382-0.0106*T)*(2*x_liq-1))+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*</a:t>
            </a:r>
          </a:p>
          <a:p>
            <a:r>
              <a:rPr lang="en-US" altLang="ko-KR" sz="600" dirty="0"/>
              <a:t>     a*2*(1.6382-0.0106*T)*2-R*T/(1-x_liq)</a:t>
            </a:r>
          </a:p>
          <a:p>
            <a:r>
              <a:rPr lang="en-US" altLang="ko-KR" sz="600" dirty="0"/>
              <a:t>      A(2,1)=-2*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*(12598-4.981*T+(-7200-0.0083*T)*(2*x_sol-1))-</a:t>
            </a:r>
            <a:r>
              <a:rPr lang="en-US" altLang="ko-KR" sz="600" dirty="0" err="1"/>
              <a:t>x_sol</a:t>
            </a:r>
            <a:endParaRPr lang="en-US" altLang="ko-KR" sz="600" dirty="0"/>
          </a:p>
          <a:p>
            <a:r>
              <a:rPr lang="en-US" altLang="ko-KR" sz="600" dirty="0"/>
              <a:t>     a**2*(-7200-0.0083*T)*2-R*T/(1-x_sol)</a:t>
            </a:r>
          </a:p>
          <a:p>
            <a:r>
              <a:rPr lang="en-US" altLang="ko-KR" sz="600" dirty="0"/>
              <a:t>      A(1,2)=-2*(1-x_liq)*(6999-3.998*T+(1.6382-0.0106*T)*(2*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))+(1-</a:t>
            </a:r>
          </a:p>
          <a:p>
            <a:r>
              <a:rPr lang="en-US" altLang="ko-KR" sz="600" dirty="0"/>
              <a:t>     </a:t>
            </a:r>
            <a:r>
              <a:rPr lang="en-US" altLang="ko-KR" sz="600" dirty="0" err="1"/>
              <a:t>ax_liq</a:t>
            </a:r>
            <a:r>
              <a:rPr lang="en-US" altLang="ko-KR" sz="600" dirty="0"/>
              <a:t>)**2*(1.6382-0.0106*T)*2+R*T/(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</a:t>
            </a:r>
          </a:p>
          <a:p>
            <a:r>
              <a:rPr lang="en-US" altLang="ko-KR" sz="600" dirty="0"/>
              <a:t>      A(2,2)=2*(1-x_sol)*(12598-4.981*T+(-7200-0.0083*T)*(2*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))-(1-x</a:t>
            </a:r>
          </a:p>
          <a:p>
            <a:r>
              <a:rPr lang="en-US" altLang="ko-KR" sz="600" dirty="0"/>
              <a:t>     </a:t>
            </a:r>
            <a:r>
              <a:rPr lang="en-US" altLang="ko-KR" sz="600" dirty="0" err="1"/>
              <a:t>a_sol</a:t>
            </a:r>
            <a:r>
              <a:rPr lang="en-US" altLang="ko-KR" sz="600" dirty="0"/>
              <a:t>)**2*(-7200-0.0083*T)*2-R*T/(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</a:t>
            </a:r>
          </a:p>
          <a:p>
            <a:r>
              <a:rPr lang="en-US" altLang="ko-KR" sz="600" dirty="0"/>
              <a:t>      A(3,1)=1</a:t>
            </a:r>
          </a:p>
          <a:p>
            <a:r>
              <a:rPr lang="en-US" altLang="ko-KR" sz="600" dirty="0"/>
              <a:t>      A(4,1)=0</a:t>
            </a:r>
          </a:p>
          <a:p>
            <a:r>
              <a:rPr lang="en-US" altLang="ko-KR" sz="600" dirty="0"/>
              <a:t>      A(3,2)=0</a:t>
            </a:r>
          </a:p>
          <a:p>
            <a:r>
              <a:rPr lang="en-US" altLang="ko-KR" sz="600" dirty="0"/>
              <a:t>      A(4,2)=1</a:t>
            </a:r>
          </a:p>
          <a:p>
            <a:r>
              <a:rPr lang="en-US" altLang="ko-KR" sz="800" dirty="0"/>
              <a:t>c***********************************************************************</a:t>
            </a:r>
          </a:p>
          <a:p>
            <a:r>
              <a:rPr lang="en-US" altLang="ko-KR" sz="600" dirty="0"/>
              <a:t>      F(1,1)=+4000+x_liq**2*(6999-3.998*T+(1.6382-0.0106*T)*(2*x_liq-1))</a:t>
            </a:r>
          </a:p>
          <a:p>
            <a:r>
              <a:rPr lang="en-US" altLang="ko-KR" sz="600" dirty="0"/>
              <a:t>     </a:t>
            </a:r>
            <a:r>
              <a:rPr lang="en-US" altLang="ko-KR" sz="600" dirty="0" err="1"/>
              <a:t>a+R</a:t>
            </a:r>
            <a:r>
              <a:rPr lang="en-US" altLang="ko-KR" sz="600" dirty="0"/>
              <a:t>*T*ALOG(1-x_liq)-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**2*(12598-4.981*T+(-7200-0.0083*T)*(2*</a:t>
            </a:r>
            <a:r>
              <a:rPr lang="en-US" altLang="ko-KR" sz="600" dirty="0" err="1"/>
              <a:t>x_s</a:t>
            </a:r>
            <a:endParaRPr lang="en-US" altLang="ko-KR" sz="600" dirty="0"/>
          </a:p>
          <a:p>
            <a:r>
              <a:rPr lang="en-US" altLang="ko-KR" sz="600" dirty="0"/>
              <a:t>     aol-1))-R*T*ALOG(1-x_sol)</a:t>
            </a:r>
          </a:p>
          <a:p>
            <a:r>
              <a:rPr lang="en-US" altLang="ko-KR" sz="600" dirty="0"/>
              <a:t>      F(1,2)=(1-x_liq)**2*(6999-3.998*T+(1.6382-0.0106*T)*(2*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))+R*T</a:t>
            </a:r>
          </a:p>
          <a:p>
            <a:r>
              <a:rPr lang="en-US" altLang="ko-KR" sz="600" dirty="0"/>
              <a:t>     a*ALOG(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)-7500-(1-x_sol)**2*(12598-4.981*T+(-7200-0.0083*T)*(2*</a:t>
            </a:r>
          </a:p>
          <a:p>
            <a:r>
              <a:rPr lang="en-US" altLang="ko-KR" sz="600" dirty="0"/>
              <a:t>     </a:t>
            </a:r>
            <a:r>
              <a:rPr lang="en-US" altLang="ko-KR" sz="600" dirty="0" err="1"/>
              <a:t>ax_sol</a:t>
            </a:r>
            <a:r>
              <a:rPr lang="en-US" altLang="ko-KR" sz="600" dirty="0"/>
              <a:t>))-R*T*ALOG(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)</a:t>
            </a:r>
          </a:p>
          <a:p>
            <a:r>
              <a:rPr lang="en-US" altLang="ko-KR" sz="600" dirty="0"/>
              <a:t>      CALL INVERSE(A, A_)</a:t>
            </a:r>
          </a:p>
          <a:p>
            <a:r>
              <a:rPr lang="en-US" altLang="ko-KR" sz="600" dirty="0"/>
              <a:t>      CALL MULTI(A_, F, B)</a:t>
            </a:r>
          </a:p>
          <a:p>
            <a:r>
              <a:rPr lang="en-US" altLang="ko-KR" sz="600" dirty="0"/>
              <a:t>      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=</a:t>
            </a:r>
            <a:r>
              <a:rPr lang="en-US" altLang="ko-KR" sz="600" dirty="0" err="1"/>
              <a:t>x_liq</a:t>
            </a:r>
            <a:r>
              <a:rPr lang="en-US" altLang="ko-KR" sz="600" dirty="0"/>
              <a:t>-B(1,1)</a:t>
            </a:r>
          </a:p>
          <a:p>
            <a:r>
              <a:rPr lang="en-US" altLang="ko-KR" sz="600" dirty="0"/>
              <a:t>      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=</a:t>
            </a:r>
            <a:r>
              <a:rPr lang="en-US" altLang="ko-KR" sz="600" dirty="0" err="1"/>
              <a:t>x_sol</a:t>
            </a:r>
            <a:r>
              <a:rPr lang="en-US" altLang="ko-KR" sz="600" dirty="0"/>
              <a:t>-B(1,2)</a:t>
            </a:r>
          </a:p>
          <a:p>
            <a:r>
              <a:rPr lang="en-US" altLang="ko-KR" sz="600" dirty="0"/>
              <a:t>      n=n+1</a:t>
            </a:r>
          </a:p>
          <a:p>
            <a:r>
              <a:rPr lang="en-US" altLang="ko-KR" sz="600" dirty="0"/>
              <a:t>      m=m+1</a:t>
            </a:r>
          </a:p>
          <a:p>
            <a:r>
              <a:rPr lang="en-US" altLang="ko-KR" sz="800" dirty="0"/>
              <a:t>      GO TO 82</a:t>
            </a:r>
          </a:p>
          <a:p>
            <a:r>
              <a:rPr lang="en-US" altLang="ko-KR" sz="800" dirty="0"/>
              <a:t>72    END IF</a:t>
            </a:r>
          </a:p>
          <a:p>
            <a:endParaRPr lang="en-US" altLang="ko-KR" sz="800" dirty="0"/>
          </a:p>
          <a:p>
            <a:r>
              <a:rPr lang="en-US" altLang="ko-KR" sz="800" dirty="0"/>
              <a:t>      CLOSE(UNIT=1, STATUS="KEEP")</a:t>
            </a:r>
          </a:p>
          <a:p>
            <a:r>
              <a:rPr lang="en-US" altLang="ko-KR" sz="800" dirty="0"/>
              <a:t>      CLOSE(UNIT=2, STATUS="KEEP")</a:t>
            </a:r>
          </a:p>
          <a:p>
            <a:r>
              <a:rPr lang="en-US" altLang="ko-KR" sz="800" dirty="0"/>
              <a:t>      CLOSE(UNIT=3, STATUS="KEEP")</a:t>
            </a:r>
          </a:p>
          <a:p>
            <a:endParaRPr lang="en-US" altLang="ko-KR" sz="800" dirty="0"/>
          </a:p>
          <a:p>
            <a:r>
              <a:rPr lang="en-US" altLang="ko-KR" sz="800" dirty="0"/>
              <a:t>      </a:t>
            </a:r>
          </a:p>
          <a:p>
            <a:r>
              <a:rPr lang="en-US" altLang="ko-KR" sz="800" dirty="0"/>
              <a:t>20    END PROGRAM</a:t>
            </a:r>
            <a:endParaRPr lang="ko-KR" altLang="en-US" sz="800" dirty="0"/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31410" y="117693"/>
            <a:ext cx="327770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700" dirty="0"/>
              <a:t>c*******************************2LB*************************************</a:t>
            </a:r>
          </a:p>
          <a:p>
            <a:r>
              <a:rPr lang="en-US" altLang="ko-KR" sz="700" dirty="0"/>
              <a:t>      T=500</a:t>
            </a:r>
          </a:p>
          <a:p>
            <a:r>
              <a:rPr lang="en-US" altLang="ko-KR" sz="700" dirty="0"/>
              <a:t>      n=1</a:t>
            </a:r>
          </a:p>
          <a:p>
            <a:r>
              <a:rPr lang="en-US" altLang="ko-KR" sz="700" dirty="0"/>
              <a:t>      m=1</a:t>
            </a:r>
          </a:p>
          <a:p>
            <a:r>
              <a:rPr lang="en-US" altLang="ko-KR" sz="700" dirty="0"/>
              <a:t>61   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=1-rand()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=0+rand()</a:t>
            </a:r>
          </a:p>
          <a:p>
            <a:r>
              <a:rPr lang="en-US" altLang="ko-KR" sz="700" dirty="0"/>
              <a:t>c***********************************************************************</a:t>
            </a:r>
          </a:p>
          <a:p>
            <a:r>
              <a:rPr lang="en-US" altLang="ko-KR" sz="700" dirty="0"/>
              <a:t>81    IF (ABS(12000-10*</a:t>
            </a:r>
            <a:r>
              <a:rPr lang="en-US" altLang="ko-KR" sz="700" dirty="0" err="1"/>
              <a:t>T+x_liq</a:t>
            </a:r>
            <a:r>
              <a:rPr lang="en-US" altLang="ko-KR" sz="700" dirty="0"/>
              <a:t>**2*(14894-7.9923*T+(-4794.9-0.0095*T)*(2*</a:t>
            </a:r>
          </a:p>
          <a:p>
            <a:r>
              <a:rPr lang="en-US" altLang="ko-KR" sz="700" dirty="0"/>
              <a:t>     ax_liq-1))+R*T*ALOG(1-x_liq)-4000-x_sol**2*(6999-3.998*T+(1.6382-0.</a:t>
            </a:r>
          </a:p>
          <a:p>
            <a:r>
              <a:rPr lang="en-US" altLang="ko-KR" sz="700" dirty="0"/>
              <a:t>     a0106*T)*(2*x_sol-1))-R*T*ALOG(1-x_sol))&lt;10e-2 .and. ABS(6000-10*T+</a:t>
            </a:r>
          </a:p>
          <a:p>
            <a:r>
              <a:rPr lang="en-US" altLang="ko-KR" sz="700" dirty="0"/>
              <a:t>     a(1-x_liq)**2*(14894-7.9923*T+(-4794.9-0.0095*T)*(2*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))+R*T*ALO</a:t>
            </a:r>
          </a:p>
          <a:p>
            <a:r>
              <a:rPr lang="en-US" altLang="ko-KR" sz="700" dirty="0"/>
              <a:t>     </a:t>
            </a:r>
            <a:r>
              <a:rPr lang="en-US" altLang="ko-KR" sz="700" dirty="0" err="1"/>
              <a:t>aG</a:t>
            </a:r>
            <a:r>
              <a:rPr lang="en-US" altLang="ko-KR" sz="700" dirty="0"/>
              <a:t>(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)-(1-x_sol)**2*(6999-3.998*T+(1.6382-0.0106*T)*(2*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))-R</a:t>
            </a:r>
          </a:p>
          <a:p>
            <a:r>
              <a:rPr lang="en-US" altLang="ko-KR" sz="700" dirty="0"/>
              <a:t>     a*T*ALOG(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))&lt;10e-2) THEN</a:t>
            </a:r>
          </a:p>
          <a:p>
            <a:endParaRPr lang="en-US" altLang="ko-KR" sz="700" dirty="0"/>
          </a:p>
          <a:p>
            <a:r>
              <a:rPr lang="en-US" altLang="ko-KR" sz="700" dirty="0"/>
              <a:t>      WRITE(2, 100), T,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, </a:t>
            </a:r>
            <a:r>
              <a:rPr lang="en-US" altLang="ko-KR" sz="700" dirty="0" err="1"/>
              <a:t>x_sol</a:t>
            </a:r>
            <a:endParaRPr lang="en-US" altLang="ko-KR" sz="700" dirty="0"/>
          </a:p>
          <a:p>
            <a:r>
              <a:rPr lang="en-US" altLang="ko-KR" sz="700" dirty="0"/>
              <a:t>91    T=T+5</a:t>
            </a:r>
          </a:p>
          <a:p>
            <a:r>
              <a:rPr lang="en-US" altLang="ko-KR" sz="700" dirty="0"/>
              <a:t>      GO TO 61</a:t>
            </a:r>
          </a:p>
          <a:p>
            <a:r>
              <a:rPr lang="en-US" altLang="ko-KR" sz="700" dirty="0"/>
              <a:t>      ELSE IF (n&gt;1000) THEN</a:t>
            </a:r>
          </a:p>
          <a:p>
            <a:r>
              <a:rPr lang="en-US" altLang="ko-KR" sz="700" dirty="0"/>
              <a:t>      n=1</a:t>
            </a:r>
          </a:p>
          <a:p>
            <a:r>
              <a:rPr lang="en-US" altLang="ko-KR" sz="700" dirty="0"/>
              <a:t>      GO TO 91</a:t>
            </a:r>
          </a:p>
          <a:p>
            <a:r>
              <a:rPr lang="en-US" altLang="ko-KR" sz="700" dirty="0"/>
              <a:t>      ELSE IF (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&gt;1 .or.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&gt;1 .or.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&lt;0 .or.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&lt;0) THEN</a:t>
            </a:r>
          </a:p>
          <a:p>
            <a:r>
              <a:rPr lang="en-US" altLang="ko-KR" sz="700" dirty="0"/>
              <a:t>      n=n+1</a:t>
            </a:r>
          </a:p>
          <a:p>
            <a:r>
              <a:rPr lang="en-US" altLang="ko-KR" sz="700" dirty="0"/>
              <a:t>      GO TO 61</a:t>
            </a:r>
          </a:p>
          <a:p>
            <a:r>
              <a:rPr lang="en-US" altLang="ko-KR" sz="700" dirty="0"/>
              <a:t>      ELSE IF (m&gt;100) THEN</a:t>
            </a:r>
          </a:p>
          <a:p>
            <a:r>
              <a:rPr lang="en-US" altLang="ko-KR" sz="700" dirty="0"/>
              <a:t>      m=1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=1-rand()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=0+rand()</a:t>
            </a:r>
          </a:p>
          <a:p>
            <a:r>
              <a:rPr lang="en-US" altLang="ko-KR" sz="700" dirty="0"/>
              <a:t>      GO TO 999</a:t>
            </a:r>
          </a:p>
          <a:p>
            <a:r>
              <a:rPr lang="en-US" altLang="ko-KR" sz="700" dirty="0"/>
              <a:t>      ELSE IF (T&gt;800) THEN</a:t>
            </a:r>
          </a:p>
          <a:p>
            <a:r>
              <a:rPr lang="en-US" altLang="ko-KR" sz="700" dirty="0"/>
              <a:t>      GO TO 71</a:t>
            </a:r>
          </a:p>
          <a:p>
            <a:r>
              <a:rPr lang="en-US" altLang="ko-KR" sz="700" dirty="0"/>
              <a:t>      ELSE</a:t>
            </a:r>
          </a:p>
          <a:p>
            <a:r>
              <a:rPr lang="en-US" altLang="ko-KR" sz="700" dirty="0"/>
              <a:t>999   A(1,1)=2*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*(14894-7.9923*T+(-4794.9-0.0095*T)*(2*x_liq-1))+</a:t>
            </a:r>
            <a:r>
              <a:rPr lang="en-US" altLang="ko-KR" sz="700" dirty="0" err="1"/>
              <a:t>x_l</a:t>
            </a:r>
            <a:endParaRPr lang="en-US" altLang="ko-KR" sz="700" dirty="0"/>
          </a:p>
          <a:p>
            <a:r>
              <a:rPr lang="en-US" altLang="ko-KR" sz="700" dirty="0"/>
              <a:t>     </a:t>
            </a:r>
            <a:r>
              <a:rPr lang="en-US" altLang="ko-KR" sz="700" dirty="0" err="1"/>
              <a:t>aiq</a:t>
            </a:r>
            <a:r>
              <a:rPr lang="en-US" altLang="ko-KR" sz="700" dirty="0"/>
              <a:t>**2*(-4794.9-0.0095*T)*2-R*T/(1-x_liq)</a:t>
            </a:r>
          </a:p>
          <a:p>
            <a:r>
              <a:rPr lang="en-US" altLang="ko-KR" sz="700" dirty="0"/>
              <a:t>      A(2,1)=-2*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*(6999-3.998*T+(1.6382-0.0106*T)*(2*x_sol-1))-</a:t>
            </a:r>
            <a:r>
              <a:rPr lang="en-US" altLang="ko-KR" sz="700" dirty="0" err="1"/>
              <a:t>x_sol</a:t>
            </a:r>
            <a:endParaRPr lang="en-US" altLang="ko-KR" sz="700" dirty="0"/>
          </a:p>
          <a:p>
            <a:r>
              <a:rPr lang="en-US" altLang="ko-KR" sz="700" dirty="0"/>
              <a:t>     a**2*(1.6382-0.0106*T)*2+R*T/(1-x_sol)</a:t>
            </a:r>
          </a:p>
          <a:p>
            <a:r>
              <a:rPr lang="en-US" altLang="ko-KR" sz="700" dirty="0"/>
              <a:t>      A(1,2)=-2*(1-x_liq)*(14894-7.9923*T+(-4794.9-0.0095*T)*(2*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))+</a:t>
            </a:r>
          </a:p>
          <a:p>
            <a:r>
              <a:rPr lang="en-US" altLang="ko-KR" sz="700" dirty="0"/>
              <a:t>     a(1-x_liq)**2*(-4794.9-0.0095*T)*2+R*T/(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</a:t>
            </a:r>
          </a:p>
          <a:p>
            <a:r>
              <a:rPr lang="en-US" altLang="ko-KR" sz="700" dirty="0"/>
              <a:t>      A(2,2)=2*(1-x_sol)*(6999-3.998*T+(1.6382-0.0106*T)*(2*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))-(1-x</a:t>
            </a:r>
          </a:p>
          <a:p>
            <a:r>
              <a:rPr lang="en-US" altLang="ko-KR" sz="700" dirty="0"/>
              <a:t>     </a:t>
            </a:r>
            <a:r>
              <a:rPr lang="en-US" altLang="ko-KR" sz="700" dirty="0" err="1"/>
              <a:t>a_sol</a:t>
            </a:r>
            <a:r>
              <a:rPr lang="en-US" altLang="ko-KR" sz="700" dirty="0"/>
              <a:t>)**2*(1.6382-0.0106*T)*2-R*T/(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</a:t>
            </a:r>
          </a:p>
          <a:p>
            <a:r>
              <a:rPr lang="en-US" altLang="ko-KR" sz="700" dirty="0"/>
              <a:t>      A(3,1)=1</a:t>
            </a:r>
          </a:p>
          <a:p>
            <a:r>
              <a:rPr lang="en-US" altLang="ko-KR" sz="700" dirty="0"/>
              <a:t>      A(4,1)=0</a:t>
            </a:r>
          </a:p>
          <a:p>
            <a:r>
              <a:rPr lang="en-US" altLang="ko-KR" sz="700" dirty="0"/>
              <a:t>      A(3,2)=0</a:t>
            </a:r>
          </a:p>
          <a:p>
            <a:r>
              <a:rPr lang="en-US" altLang="ko-KR" sz="700" dirty="0"/>
              <a:t>      A(4,2)=1</a:t>
            </a:r>
          </a:p>
          <a:p>
            <a:r>
              <a:rPr lang="en-US" altLang="ko-KR" sz="700" dirty="0"/>
              <a:t>c***********************************************************************</a:t>
            </a:r>
          </a:p>
          <a:p>
            <a:r>
              <a:rPr lang="en-US" altLang="ko-KR" sz="700" dirty="0"/>
              <a:t>      F(1,1)=12000-10*</a:t>
            </a:r>
            <a:r>
              <a:rPr lang="en-US" altLang="ko-KR" sz="700" dirty="0" err="1"/>
              <a:t>T+x_liq</a:t>
            </a:r>
            <a:r>
              <a:rPr lang="en-US" altLang="ko-KR" sz="700" dirty="0"/>
              <a:t>**2*(14894-7.9923*T+(-4794.9-0.0095*T)*(2*x</a:t>
            </a:r>
          </a:p>
          <a:p>
            <a:r>
              <a:rPr lang="en-US" altLang="ko-KR" sz="700" dirty="0"/>
              <a:t>     a_liq-1))+R*T*ALOG(1-x_liq)-4000-x_sol**2*(6999-3.998*T+(1.6382-0.0</a:t>
            </a:r>
          </a:p>
          <a:p>
            <a:r>
              <a:rPr lang="en-US" altLang="ko-KR" sz="700" dirty="0"/>
              <a:t>     a106*T)*(2*x_sol-1))-R*T*ALOG(1-x_sol)</a:t>
            </a:r>
          </a:p>
          <a:p>
            <a:r>
              <a:rPr lang="en-US" altLang="ko-KR" sz="700" dirty="0"/>
              <a:t>      F(1,2)=6000-10*T+(1-x_liq)**2*(14894-7.9923*T+(-4794.9-0.0095*T)*(</a:t>
            </a:r>
          </a:p>
          <a:p>
            <a:r>
              <a:rPr lang="en-US" altLang="ko-KR" sz="700" dirty="0"/>
              <a:t>     a2*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))+R*T*ALOG(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)-(1-x_sol)**2*(6999-3.998*T+(1.6382-0.010</a:t>
            </a:r>
          </a:p>
          <a:p>
            <a:r>
              <a:rPr lang="en-US" altLang="ko-KR" sz="700" dirty="0"/>
              <a:t>     a6*T)*(2*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))-R*T*ALOG(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)</a:t>
            </a:r>
          </a:p>
          <a:p>
            <a:r>
              <a:rPr lang="en-US" altLang="ko-KR" sz="700" dirty="0"/>
              <a:t>      CALL INVERSE(A, A_)</a:t>
            </a:r>
          </a:p>
          <a:p>
            <a:r>
              <a:rPr lang="en-US" altLang="ko-KR" sz="700" dirty="0"/>
              <a:t>      CALL MULTI(A_, F, B)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=</a:t>
            </a:r>
            <a:r>
              <a:rPr lang="en-US" altLang="ko-KR" sz="700" dirty="0" err="1"/>
              <a:t>x_liq</a:t>
            </a:r>
            <a:r>
              <a:rPr lang="en-US" altLang="ko-KR" sz="700" dirty="0"/>
              <a:t>-B(1,1)</a:t>
            </a:r>
          </a:p>
          <a:p>
            <a:r>
              <a:rPr lang="en-US" altLang="ko-KR" sz="700" dirty="0"/>
              <a:t>      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=</a:t>
            </a:r>
            <a:r>
              <a:rPr lang="en-US" altLang="ko-KR" sz="700" dirty="0" err="1"/>
              <a:t>x_sol</a:t>
            </a:r>
            <a:r>
              <a:rPr lang="en-US" altLang="ko-KR" sz="700" dirty="0"/>
              <a:t>-B(1,2)</a:t>
            </a:r>
          </a:p>
          <a:p>
            <a:r>
              <a:rPr lang="en-US" altLang="ko-KR" sz="700" dirty="0"/>
              <a:t>      n=n+1</a:t>
            </a:r>
          </a:p>
          <a:p>
            <a:r>
              <a:rPr lang="en-US" altLang="ko-KR" sz="700" dirty="0"/>
              <a:t>      m=m+1</a:t>
            </a:r>
          </a:p>
          <a:p>
            <a:r>
              <a:rPr lang="en-US" altLang="ko-KR" sz="700" dirty="0"/>
              <a:t>      GO TO 81</a:t>
            </a:r>
          </a:p>
          <a:p>
            <a:r>
              <a:rPr lang="en-US" altLang="ko-KR" sz="700" dirty="0"/>
              <a:t>71    END </a:t>
            </a:r>
            <a:r>
              <a:rPr lang="en-US" altLang="ko-KR" sz="700" dirty="0" smtClean="0"/>
              <a:t>IF</a:t>
            </a:r>
            <a:endParaRPr lang="en-US" altLang="ko-KR" sz="700" dirty="0"/>
          </a:p>
        </p:txBody>
      </p:sp>
      <p:sp>
        <p:nvSpPr>
          <p:cNvPr id="5" name="직사각형 4"/>
          <p:cNvSpPr/>
          <p:nvPr/>
        </p:nvSpPr>
        <p:spPr>
          <a:xfrm>
            <a:off x="3803561" y="117693"/>
            <a:ext cx="3962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/>
              <a:t>c********************************1LF************************************</a:t>
            </a:r>
          </a:p>
          <a:p>
            <a:r>
              <a:rPr lang="en-US" altLang="ko-KR" sz="800" dirty="0"/>
              <a:t>      T=713</a:t>
            </a:r>
          </a:p>
          <a:p>
            <a:r>
              <a:rPr lang="en-US" altLang="ko-KR" sz="800" dirty="0"/>
              <a:t>      n=1</a:t>
            </a:r>
          </a:p>
          <a:p>
            <a:r>
              <a:rPr lang="en-US" altLang="ko-KR" sz="800" dirty="0"/>
              <a:t>      m=1</a:t>
            </a:r>
          </a:p>
          <a:p>
            <a:r>
              <a:rPr lang="en-US" altLang="ko-KR" sz="800" dirty="0"/>
              <a:t>60   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=1-rand()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=0+rand()</a:t>
            </a:r>
          </a:p>
          <a:p>
            <a:r>
              <a:rPr lang="en-US" altLang="ko-KR" sz="800" dirty="0"/>
              <a:t>80    IF (ABS(12000-10*</a:t>
            </a:r>
            <a:r>
              <a:rPr lang="en-US" altLang="ko-KR" sz="800" dirty="0" err="1"/>
              <a:t>T+x_liq</a:t>
            </a:r>
            <a:r>
              <a:rPr lang="en-US" altLang="ko-KR" sz="800" dirty="0"/>
              <a:t>**2*(14894-7.9923*T+(-4794.9-0.0095*T)*(2*</a:t>
            </a:r>
          </a:p>
          <a:p>
            <a:r>
              <a:rPr lang="en-US" altLang="ko-KR" sz="800" dirty="0"/>
              <a:t>     ax_liq-1))+R*T*ALOG(1-x_liq)-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**2*(12598-4.981*T+(-7200-0.0083*</a:t>
            </a:r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aT</a:t>
            </a:r>
            <a:r>
              <a:rPr lang="en-US" altLang="ko-KR" sz="800" dirty="0"/>
              <a:t>)*(2*x_sol-1))-R*T*ALOG(1-x_sol))&lt;10e-2 .and. ABS(6000-10*T+(1-x_</a:t>
            </a:r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aliq</a:t>
            </a:r>
            <a:r>
              <a:rPr lang="en-US" altLang="ko-KR" sz="800" dirty="0"/>
              <a:t>)**2*(14894-7.9923*T+(-4794.9-0.0095*T)*(2*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))+R*T*ALOG(</a:t>
            </a:r>
            <a:r>
              <a:rPr lang="en-US" altLang="ko-KR" sz="800" dirty="0" err="1"/>
              <a:t>x_l</a:t>
            </a:r>
            <a:endParaRPr lang="en-US" altLang="ko-KR" sz="800" dirty="0"/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aiq</a:t>
            </a:r>
            <a:r>
              <a:rPr lang="en-US" altLang="ko-KR" sz="800" dirty="0"/>
              <a:t>)-7500-(1-x_sol)**2*(12598-4.981*T+(-7200-0.0083*T)*(2*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))-R</a:t>
            </a:r>
          </a:p>
          <a:p>
            <a:r>
              <a:rPr lang="en-US" altLang="ko-KR" sz="800" dirty="0"/>
              <a:t>     a*T*ALOG(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))&lt;10e-2) THEN</a:t>
            </a:r>
          </a:p>
          <a:p>
            <a:r>
              <a:rPr lang="en-US" altLang="ko-KR" sz="800" dirty="0"/>
              <a:t>      WRITE(1, 100), T,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, </a:t>
            </a:r>
            <a:r>
              <a:rPr lang="en-US" altLang="ko-KR" sz="800" dirty="0" err="1"/>
              <a:t>x_sol</a:t>
            </a:r>
            <a:endParaRPr lang="en-US" altLang="ko-KR" sz="800" dirty="0"/>
          </a:p>
          <a:p>
            <a:r>
              <a:rPr lang="en-US" altLang="ko-KR" sz="800" dirty="0"/>
              <a:t>90    T=T+5</a:t>
            </a:r>
          </a:p>
          <a:p>
            <a:r>
              <a:rPr lang="en-US" altLang="ko-KR" sz="800" dirty="0"/>
              <a:t>      GO TO 60</a:t>
            </a:r>
          </a:p>
          <a:p>
            <a:r>
              <a:rPr lang="en-US" altLang="ko-KR" sz="800" dirty="0"/>
              <a:t>      ELSE IF (n&gt;1000) THEN</a:t>
            </a:r>
          </a:p>
          <a:p>
            <a:r>
              <a:rPr lang="en-US" altLang="ko-KR" sz="800" dirty="0"/>
              <a:t>      n=1</a:t>
            </a:r>
          </a:p>
          <a:p>
            <a:r>
              <a:rPr lang="en-US" altLang="ko-KR" sz="800" dirty="0"/>
              <a:t>      GO TO 90</a:t>
            </a:r>
          </a:p>
          <a:p>
            <a:r>
              <a:rPr lang="en-US" altLang="ko-KR" sz="800" dirty="0"/>
              <a:t>      ELSE IF (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&gt;1 .or.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&gt;1 .or.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&lt;0 .or.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&lt;0) THEN</a:t>
            </a:r>
          </a:p>
          <a:p>
            <a:r>
              <a:rPr lang="en-US" altLang="ko-KR" sz="800" dirty="0"/>
              <a:t>      n=n+1</a:t>
            </a:r>
          </a:p>
          <a:p>
            <a:r>
              <a:rPr lang="en-US" altLang="ko-KR" sz="800" dirty="0"/>
              <a:t>      GO TO 60</a:t>
            </a:r>
          </a:p>
          <a:p>
            <a:r>
              <a:rPr lang="en-US" altLang="ko-KR" sz="800" dirty="0"/>
              <a:t>      ELSE IF (m&gt;100) THEN</a:t>
            </a:r>
          </a:p>
          <a:p>
            <a:r>
              <a:rPr lang="en-US" altLang="ko-KR" sz="800" dirty="0"/>
              <a:t>      m=1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=1-rand()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=0+rand()</a:t>
            </a:r>
          </a:p>
          <a:p>
            <a:r>
              <a:rPr lang="en-US" altLang="ko-KR" sz="800" dirty="0"/>
              <a:t>      GO TO 99</a:t>
            </a:r>
          </a:p>
          <a:p>
            <a:r>
              <a:rPr lang="en-US" altLang="ko-KR" sz="800" dirty="0"/>
              <a:t>      ELSE IF (T&gt;1300) THEN</a:t>
            </a:r>
          </a:p>
          <a:p>
            <a:r>
              <a:rPr lang="en-US" altLang="ko-KR" sz="800" dirty="0"/>
              <a:t>      GO TO 70</a:t>
            </a:r>
          </a:p>
          <a:p>
            <a:r>
              <a:rPr lang="en-US" altLang="ko-KR" sz="800" dirty="0"/>
              <a:t>      ELSE</a:t>
            </a:r>
          </a:p>
          <a:p>
            <a:r>
              <a:rPr lang="en-US" altLang="ko-KR" sz="800" dirty="0"/>
              <a:t>99    A(1,1)=2*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*(14894-7.9923*T+(-4794.9-0.0095*T)*(2*x_liq-1))+</a:t>
            </a:r>
            <a:r>
              <a:rPr lang="en-US" altLang="ko-KR" sz="800" dirty="0" err="1"/>
              <a:t>x_l</a:t>
            </a:r>
            <a:endParaRPr lang="en-US" altLang="ko-KR" sz="800" dirty="0"/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aiq</a:t>
            </a:r>
            <a:r>
              <a:rPr lang="en-US" altLang="ko-KR" sz="800" dirty="0"/>
              <a:t>**2*(-4794.9-0.0095*T)*2-R*T/(1-x_liq)</a:t>
            </a:r>
          </a:p>
          <a:p>
            <a:r>
              <a:rPr lang="en-US" altLang="ko-KR" sz="800" dirty="0"/>
              <a:t>      A(2,1)=-2*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*(12598-4.981*T+(-7200-0.0083*T)*(2*x_sol-1))-</a:t>
            </a:r>
            <a:r>
              <a:rPr lang="en-US" altLang="ko-KR" sz="800" dirty="0" err="1"/>
              <a:t>x_sol</a:t>
            </a:r>
            <a:endParaRPr lang="en-US" altLang="ko-KR" sz="800" dirty="0"/>
          </a:p>
          <a:p>
            <a:r>
              <a:rPr lang="en-US" altLang="ko-KR" sz="800" dirty="0"/>
              <a:t>     a**2*(-7200-0.0083*T)*2-R*T/(1-x_sol)</a:t>
            </a:r>
          </a:p>
          <a:p>
            <a:r>
              <a:rPr lang="en-US" altLang="ko-KR" sz="800" dirty="0"/>
              <a:t>      A(1,2)=-2*(1-x_liq)*(14894-7.9923*T+(-4794.9-0.0095*T)*(2*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))+</a:t>
            </a:r>
          </a:p>
          <a:p>
            <a:r>
              <a:rPr lang="en-US" altLang="ko-KR" sz="800" dirty="0"/>
              <a:t>     a(1-x_liq)**2*(-4794.9-0.0095*T)*2+R*T/(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</a:t>
            </a:r>
          </a:p>
          <a:p>
            <a:r>
              <a:rPr lang="en-US" altLang="ko-KR" sz="800" dirty="0"/>
              <a:t>      A(2,2)=2*(1-x_sol)*(12598-4.981*T+(-7200-0.0083*T)*(2*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))-(1-x</a:t>
            </a:r>
          </a:p>
          <a:p>
            <a:r>
              <a:rPr lang="en-US" altLang="ko-KR" sz="800" dirty="0"/>
              <a:t>     </a:t>
            </a:r>
            <a:r>
              <a:rPr lang="en-US" altLang="ko-KR" sz="800" dirty="0" err="1"/>
              <a:t>a_sol</a:t>
            </a:r>
            <a:r>
              <a:rPr lang="en-US" altLang="ko-KR" sz="800" dirty="0"/>
              <a:t>)**2*(-7200-0.0083*T)*2-R*T/(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</a:t>
            </a:r>
          </a:p>
          <a:p>
            <a:r>
              <a:rPr lang="en-US" altLang="ko-KR" sz="800" dirty="0"/>
              <a:t>      A(3,1)=1</a:t>
            </a:r>
          </a:p>
          <a:p>
            <a:r>
              <a:rPr lang="en-US" altLang="ko-KR" sz="800" dirty="0"/>
              <a:t>      A(4,1)=0</a:t>
            </a:r>
          </a:p>
          <a:p>
            <a:r>
              <a:rPr lang="en-US" altLang="ko-KR" sz="800" dirty="0"/>
              <a:t>      A(3,2)=0</a:t>
            </a:r>
          </a:p>
          <a:p>
            <a:r>
              <a:rPr lang="en-US" altLang="ko-KR" sz="800" dirty="0"/>
              <a:t>      A(4,2)=1</a:t>
            </a:r>
          </a:p>
          <a:p>
            <a:r>
              <a:rPr lang="en-US" altLang="ko-KR" sz="800" dirty="0"/>
              <a:t>      F(1,1)=12000-10*</a:t>
            </a:r>
            <a:r>
              <a:rPr lang="en-US" altLang="ko-KR" sz="800" dirty="0" err="1"/>
              <a:t>T+x_liq</a:t>
            </a:r>
            <a:r>
              <a:rPr lang="en-US" altLang="ko-KR" sz="800" dirty="0"/>
              <a:t>**2*(14894-7.9923*T+(-4794.9-0.0095*T)*(2*x</a:t>
            </a:r>
          </a:p>
          <a:p>
            <a:r>
              <a:rPr lang="en-US" altLang="ko-KR" sz="800" dirty="0"/>
              <a:t>     a_liq-1))+R*T*ALOG(1-x_liq)-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**2*(12598-4.981*T+(-7200-0.0083*T</a:t>
            </a:r>
          </a:p>
          <a:p>
            <a:r>
              <a:rPr lang="en-US" altLang="ko-KR" sz="800" dirty="0"/>
              <a:t>     a)*(2*x_sol-1))-R*T*ALOG(1-x_sol)</a:t>
            </a:r>
          </a:p>
          <a:p>
            <a:r>
              <a:rPr lang="en-US" altLang="ko-KR" sz="800" dirty="0"/>
              <a:t>      F(1,2)=6000-10*T+(1-x_liq)**2*(14894-7.9923*T+(-4794.9-0.0095*T)*(</a:t>
            </a:r>
          </a:p>
          <a:p>
            <a:r>
              <a:rPr lang="en-US" altLang="ko-KR" sz="800" dirty="0"/>
              <a:t>     a2*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))+R*T*ALOG(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)-7500-(1-x_sol)**2*(12598-4.981*T+(-7200-</a:t>
            </a:r>
          </a:p>
          <a:p>
            <a:r>
              <a:rPr lang="en-US" altLang="ko-KR" sz="800" dirty="0"/>
              <a:t>     a0.0083*T)*(2*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))-R*T*ALOG(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)</a:t>
            </a:r>
          </a:p>
          <a:p>
            <a:r>
              <a:rPr lang="en-US" altLang="ko-KR" sz="800" dirty="0"/>
              <a:t>      CALL INVERSE(A, A_)</a:t>
            </a:r>
          </a:p>
          <a:p>
            <a:r>
              <a:rPr lang="en-US" altLang="ko-KR" sz="800" dirty="0"/>
              <a:t>      CALL MULTI(A_, F, B)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=</a:t>
            </a:r>
            <a:r>
              <a:rPr lang="en-US" altLang="ko-KR" sz="800" dirty="0" err="1"/>
              <a:t>x_liq</a:t>
            </a:r>
            <a:r>
              <a:rPr lang="en-US" altLang="ko-KR" sz="800" dirty="0"/>
              <a:t>-B(1,1)</a:t>
            </a:r>
          </a:p>
          <a:p>
            <a:r>
              <a:rPr lang="en-US" altLang="ko-KR" sz="800" dirty="0"/>
              <a:t>      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=</a:t>
            </a:r>
            <a:r>
              <a:rPr lang="en-US" altLang="ko-KR" sz="800" dirty="0" err="1"/>
              <a:t>x_sol</a:t>
            </a:r>
            <a:r>
              <a:rPr lang="en-US" altLang="ko-KR" sz="800" dirty="0"/>
              <a:t>-B(1,2)</a:t>
            </a:r>
          </a:p>
          <a:p>
            <a:r>
              <a:rPr lang="en-US" altLang="ko-KR" sz="800" dirty="0"/>
              <a:t>      n=n+1</a:t>
            </a:r>
          </a:p>
          <a:p>
            <a:r>
              <a:rPr lang="en-US" altLang="ko-KR" sz="800" dirty="0"/>
              <a:t>      m=m+1</a:t>
            </a:r>
          </a:p>
          <a:p>
            <a:r>
              <a:rPr lang="en-US" altLang="ko-KR" sz="800" dirty="0"/>
              <a:t>      GO TO 80</a:t>
            </a:r>
          </a:p>
          <a:p>
            <a:r>
              <a:rPr lang="en-US" altLang="ko-KR" sz="800" dirty="0"/>
              <a:t>70    END IF</a:t>
            </a:r>
          </a:p>
          <a:p>
            <a:endParaRPr lang="en-US" altLang="ko-KR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9900136" y="1535756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0" dirty="0" smtClean="0"/>
              <a:t>코딩</a:t>
            </a: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6298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1718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49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404"/>
          </a:xfrm>
        </p:spPr>
        <p:txBody>
          <a:bodyPr>
            <a:normAutofit/>
          </a:bodyPr>
          <a:lstStyle/>
          <a:p>
            <a:pPr algn="ctr"/>
            <a:r>
              <a:rPr lang="ko-KR" altLang="en-US" sz="16600" dirty="0" smtClean="0"/>
              <a:t>회귀분석</a:t>
            </a:r>
            <a:endParaRPr lang="ko-KR" altLang="en-US" sz="16600" dirty="0"/>
          </a:p>
        </p:txBody>
      </p:sp>
    </p:spTree>
    <p:extLst>
      <p:ext uri="{BB962C8B-B14F-4D97-AF65-F5344CB8AC3E}">
        <p14:creationId xmlns:p14="http://schemas.microsoft.com/office/powerpoint/2010/main" val="411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286" y="10285"/>
            <a:ext cx="5266387" cy="1325563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엔탈피의</a:t>
            </a:r>
            <a:r>
              <a:rPr lang="ko-KR" altLang="en-US" sz="3200" dirty="0" smtClean="0"/>
              <a:t> 이용 방법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예시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액상</a:t>
            </a:r>
            <a:r>
              <a:rPr lang="en-US" altLang="ko-KR" sz="1800" dirty="0" smtClean="0"/>
              <a:t>)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29" y="1014554"/>
            <a:ext cx="7056777" cy="1112981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628490" y="1120085"/>
            <a:ext cx="4404574" cy="4068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43223" y="1061903"/>
            <a:ext cx="1199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ln>
                  <a:solidFill>
                    <a:schemeClr val="tx1"/>
                  </a:solidFill>
                </a:ln>
                <a:noFill/>
              </a:rPr>
              <a:t>IDEAL</a:t>
            </a:r>
            <a:endParaRPr lang="ko-KR" altLang="en-US" sz="2800" b="1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69781" y="1563352"/>
            <a:ext cx="5983225" cy="531499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453006" y="154730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  <a:noFill/>
              </a:rPr>
              <a:t>엔탈피</a:t>
            </a:r>
            <a:endParaRPr lang="ko-KR" altLang="en-US" sz="3200" b="1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317144" y="1770165"/>
            <a:ext cx="5155306" cy="1493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200" dirty="0" smtClean="0"/>
              <a:t>활동도의 이용 방법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예시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액상</a:t>
            </a:r>
            <a:r>
              <a:rPr lang="en-US" altLang="ko-KR" sz="1800" dirty="0" smtClean="0"/>
              <a:t>)</a:t>
            </a:r>
            <a:endParaRPr lang="ko-KR" altLang="en-US" sz="320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4" y="2713365"/>
            <a:ext cx="7327015" cy="158187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159" y="3823775"/>
            <a:ext cx="4429743" cy="2829320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7753082" y="3823775"/>
            <a:ext cx="4198512" cy="2829320"/>
          </a:xfrm>
          <a:prstGeom prst="rect">
            <a:avLst/>
          </a:prstGeom>
          <a:noFill/>
          <a:ln w="38100">
            <a:solidFill>
              <a:srgbClr val="14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651540" y="1577731"/>
            <a:ext cx="618186" cy="27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ㅜ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4843852" y="1573963"/>
            <a:ext cx="618186" cy="273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10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Liquid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421" y="33903"/>
            <a:ext cx="7149579" cy="331356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411" y="3347472"/>
            <a:ext cx="7129589" cy="33237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4884" y="36512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1500K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79" y="5259972"/>
            <a:ext cx="7363853" cy="47395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68603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FCC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421" y="103439"/>
            <a:ext cx="7149579" cy="317449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411" y="3411949"/>
            <a:ext cx="7129589" cy="31948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4884" y="36512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600K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79" y="5250591"/>
            <a:ext cx="7363853" cy="49271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033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</a:t>
            </a:r>
            <a:r>
              <a:rPr lang="en-US" altLang="ko-KR" dirty="0" smtClean="0"/>
              <a:t>CC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28" y="103439"/>
            <a:ext cx="7147965" cy="317449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220" y="3411949"/>
            <a:ext cx="7091971" cy="31948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4884" y="36512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600K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58" y="5240644"/>
            <a:ext cx="6969694" cy="51261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70312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404"/>
          </a:xfrm>
        </p:spPr>
        <p:txBody>
          <a:bodyPr>
            <a:normAutofit/>
          </a:bodyPr>
          <a:lstStyle/>
          <a:p>
            <a:pPr algn="ctr"/>
            <a:r>
              <a:rPr lang="ko-KR" altLang="en-US" sz="16600" dirty="0" smtClean="0"/>
              <a:t>상태도</a:t>
            </a:r>
            <a:endParaRPr lang="ko-KR" altLang="en-US" sz="16600" dirty="0"/>
          </a:p>
        </p:txBody>
      </p:sp>
    </p:spTree>
    <p:extLst>
      <p:ext uri="{BB962C8B-B14F-4D97-AF65-F5344CB8AC3E}">
        <p14:creationId xmlns:p14="http://schemas.microsoft.com/office/powerpoint/2010/main" val="123947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>
              <a:xfrm>
                <a:off x="6654018" y="365125"/>
                <a:ext cx="4699782" cy="3573829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654018" y="365125"/>
                <a:ext cx="4699782" cy="357382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364219"/>
              </p:ext>
            </p:extLst>
          </p:nvPr>
        </p:nvGraphicFramePr>
        <p:xfrm>
          <a:off x="737346" y="1972590"/>
          <a:ext cx="3170289" cy="263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수식" r:id="rId4" imgW="1968480" imgH="1638000" progId="Equation.3">
                  <p:embed/>
                </p:oleObj>
              </mc:Choice>
              <mc:Fallback>
                <p:oleObj name="수식" r:id="rId4" imgW="1968480" imgH="163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7346" y="1972590"/>
                        <a:ext cx="3170289" cy="2638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그림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191" y="4244681"/>
            <a:ext cx="5534797" cy="2448267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>
          <a:xfrm flipH="1">
            <a:off x="4135902" y="928468"/>
            <a:ext cx="3657600" cy="1434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>
            <a:off x="4121834" y="1972590"/>
            <a:ext cx="3699803" cy="1037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H="1">
            <a:off x="4135902" y="2785078"/>
            <a:ext cx="3770141" cy="886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H="1">
            <a:off x="4248443" y="3819216"/>
            <a:ext cx="3787393" cy="425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26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808" y="0"/>
            <a:ext cx="7781192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>
              <a:xfrm>
                <a:off x="446401" y="3760632"/>
                <a:ext cx="2528619" cy="2818492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46401" y="3760632"/>
                <a:ext cx="2528619" cy="2818492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689766"/>
              </p:ext>
            </p:extLst>
          </p:nvPr>
        </p:nvGraphicFramePr>
        <p:xfrm>
          <a:off x="350979" y="148701"/>
          <a:ext cx="2250553" cy="187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수식" r:id="rId5" imgW="1968480" imgH="1638000" progId="Equation.3">
                  <p:embed/>
                </p:oleObj>
              </mc:Choice>
              <mc:Fallback>
                <p:oleObj name="수식" r:id="rId5" imgW="1968480" imgH="163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979" y="148701"/>
                        <a:ext cx="2250553" cy="1873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직선 화살표 연결선 7"/>
          <p:cNvCxnSpPr/>
          <p:nvPr/>
        </p:nvCxnSpPr>
        <p:spPr>
          <a:xfrm flipV="1">
            <a:off x="1684952" y="2163651"/>
            <a:ext cx="0" cy="1442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6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1217</Words>
  <Application>Microsoft Office PowerPoint</Application>
  <PresentationFormat>와이드스크린</PresentationFormat>
  <Paragraphs>202</Paragraphs>
  <Slides>13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맑은 고딕</vt:lpstr>
      <vt:lpstr>Arial</vt:lpstr>
      <vt:lpstr>Cambria Math</vt:lpstr>
      <vt:lpstr>Office 테마</vt:lpstr>
      <vt:lpstr>수식</vt:lpstr>
      <vt:lpstr>HW6</vt:lpstr>
      <vt:lpstr>회귀분석</vt:lpstr>
      <vt:lpstr>엔탈피의 이용 방법(예시: 액상)</vt:lpstr>
      <vt:lpstr>Liquid</vt:lpstr>
      <vt:lpstr>FCC</vt:lpstr>
      <vt:lpstr>BCC</vt:lpstr>
      <vt:lpstr>상태도</vt:lpstr>
      <vt:lpstr>μ_A^L=μ_A^F μ_A^L=μ_A^B μ_B^L=μ_B^F μ_B^L=μ_B^B</vt:lpstr>
      <vt:lpstr>μ_A^L=μ_A^F μ_A^L=μ_A^B μ_B^L=μ_B^F μ_B^L=μ_B^B</vt:lpstr>
      <vt:lpstr>PowerPoint 프레젠테이션</vt:lpstr>
      <vt:lpstr>더 이상의  자세한 설명은 생략한다.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jeayu</dc:creator>
  <cp:lastModifiedBy>jeayu</cp:lastModifiedBy>
  <cp:revision>24</cp:revision>
  <dcterms:created xsi:type="dcterms:W3CDTF">2013-10-21T14:09:21Z</dcterms:created>
  <dcterms:modified xsi:type="dcterms:W3CDTF">2013-12-05T01:57:16Z</dcterms:modified>
</cp:coreProperties>
</file>