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69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819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7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47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17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84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86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58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84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82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71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5D213-C409-444C-A69A-8A2B36DC40C1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9292-285A-4BE0-9E74-8E119F0A7C4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50777"/>
            <a:ext cx="5283764" cy="4028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3765" y="178219"/>
            <a:ext cx="661756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1. 1</a:t>
            </a:r>
            <a:r>
              <a:rPr lang="ko-KR" altLang="en-US" dirty="0" smtClean="0"/>
              <a:t>기압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도의 상온이라고 가정하면 공기 중의 수증기 함유량은 약 </a:t>
            </a:r>
            <a:r>
              <a:rPr lang="en-US" altLang="ko-KR" dirty="0" smtClean="0"/>
              <a:t>0.005%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수증기의 </a:t>
            </a:r>
            <a:r>
              <a:rPr lang="ko-KR" altLang="en-US" dirty="0" err="1" smtClean="0"/>
              <a:t>분압은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1 * 0.005 = 0.005atm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그래프에서 볼 수 있듯이 수증기가 가장 안정한 상태이다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높은 산에 올라가면 기압이 낮아진다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기압이 낮아지면 그래프에서 볼 수 있듯이 끓는점이 낮아지게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끓는점이 낮아지면 물은 충분한 열을 얻지 못하고 수증기로 바뀌게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상태에서 무리하게 밥을 익히면 불에 의한 직접적인 열에 의해 아랫부분이 가장 뜨거워지게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삼층밥이 만들어지는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해결하기 위해 뚜껑 위에 돌을 올려 압력을 높이거나 불에 의한 직접 전도율을 높이기 위해 전체적으로 뜨거워지는 코펠을 사용할 수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차창에 김이 서리는 이유는 수증기였던 </a:t>
            </a:r>
            <a:r>
              <a:rPr lang="en-US" altLang="ko-KR" dirty="0" smtClean="0"/>
              <a:t>H2O</a:t>
            </a:r>
            <a:r>
              <a:rPr lang="ko-KR" altLang="en-US" dirty="0" smtClean="0"/>
              <a:t>가 차가운 창을 만나 물이 되어 일어나는 현상이다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해결하기 위해 창 바깥에 직접적으로 뜨거운 바람을 쇠이거나 안쪽에 에어컨을 트는 방법이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창 바깥에 뜨거운 바람을 쇠이면 수증기 입자가 창에 닿았을 때 온도가 액체인 지점까지 내려가지 않도록 하는 것이고 안쪽에 에어컨을 트는 것은 제습 효과로 인해 수증기의 </a:t>
            </a:r>
            <a:r>
              <a:rPr lang="ko-KR" altLang="en-US" dirty="0" err="1" smtClean="0"/>
              <a:t>분압을</a:t>
            </a:r>
            <a:r>
              <a:rPr lang="ko-KR" altLang="en-US" dirty="0" smtClean="0"/>
              <a:t> 떨어뜨려 액화를 막는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차창 바깥에 뜨거운 바람을 쇠이는 것은 에너지 측면에서 에어컨을 트는 것 보다 손실이 크다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에어컨을 트는 것이 현명하다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780899" y="3572755"/>
            <a:ext cx="65987" cy="75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524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191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최고권</dc:creator>
  <cp:lastModifiedBy>최고권</cp:lastModifiedBy>
  <cp:revision>3</cp:revision>
  <dcterms:created xsi:type="dcterms:W3CDTF">2017-02-28T11:11:02Z</dcterms:created>
  <dcterms:modified xsi:type="dcterms:W3CDTF">2017-02-28T11:30:41Z</dcterms:modified>
</cp:coreProperties>
</file>