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ko-KR"/>
              <a:t>Ge-Si</a:t>
            </a:r>
            <a:r>
              <a:rPr lang="en-US" altLang="ko-KR" baseline="0"/>
              <a:t> Phase Diagram</a:t>
            </a:r>
            <a:endParaRPr lang="ko-KR" alt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863429571303586"/>
          <c:y val="0.13496810151788294"/>
          <c:w val="0.58140704286964129"/>
          <c:h val="0.70772116017784015"/>
        </c:manualLayout>
      </c:layout>
      <c:scatterChart>
        <c:scatterStyle val="smoothMarker"/>
        <c:varyColors val="0"/>
        <c:ser>
          <c:idx val="0"/>
          <c:order val="0"/>
          <c:tx>
            <c:v>L(Answer)</c:v>
          </c:tx>
          <c:marker>
            <c:symbol val="none"/>
          </c:marker>
          <c:xVal>
            <c:numRef>
              <c:f>Sheet1!$B$2:$B$48</c:f>
              <c:numCache>
                <c:formatCode>General</c:formatCode>
                <c:ptCount val="47"/>
                <c:pt idx="0">
                  <c:v>3.5699999999999998E-3</c:v>
                </c:pt>
                <c:pt idx="1">
                  <c:v>1.3769999999999999E-2</c:v>
                </c:pt>
                <c:pt idx="2">
                  <c:v>2.4400000000000002E-2</c:v>
                </c:pt>
                <c:pt idx="3">
                  <c:v>3.5459999999999998E-2</c:v>
                </c:pt>
                <c:pt idx="4">
                  <c:v>4.6949999999999999E-2</c:v>
                </c:pt>
                <c:pt idx="5">
                  <c:v>5.8880000000000002E-2</c:v>
                </c:pt>
                <c:pt idx="6">
                  <c:v>7.1249999999999994E-2</c:v>
                </c:pt>
                <c:pt idx="7">
                  <c:v>8.4070000000000006E-2</c:v>
                </c:pt>
                <c:pt idx="8">
                  <c:v>9.7339999999999996E-2</c:v>
                </c:pt>
                <c:pt idx="9">
                  <c:v>0.11107</c:v>
                </c:pt>
                <c:pt idx="10">
                  <c:v>0.12525</c:v>
                </c:pt>
                <c:pt idx="11">
                  <c:v>0.13988999999999999</c:v>
                </c:pt>
                <c:pt idx="12">
                  <c:v>0.155</c:v>
                </c:pt>
                <c:pt idx="13">
                  <c:v>0.17057</c:v>
                </c:pt>
                <c:pt idx="14">
                  <c:v>0.18662000000000001</c:v>
                </c:pt>
                <c:pt idx="15">
                  <c:v>0.20313999999999999</c:v>
                </c:pt>
                <c:pt idx="16">
                  <c:v>0.22012999999999999</c:v>
                </c:pt>
                <c:pt idx="17">
                  <c:v>0.23760000000000001</c:v>
                </c:pt>
                <c:pt idx="18">
                  <c:v>0.25556000000000001</c:v>
                </c:pt>
                <c:pt idx="19">
                  <c:v>0.27400000000000002</c:v>
                </c:pt>
                <c:pt idx="20">
                  <c:v>0.29292000000000001</c:v>
                </c:pt>
                <c:pt idx="21">
                  <c:v>0.31234000000000001</c:v>
                </c:pt>
                <c:pt idx="22">
                  <c:v>0.33223999999999998</c:v>
                </c:pt>
                <c:pt idx="23">
                  <c:v>0.35264000000000001</c:v>
                </c:pt>
                <c:pt idx="24">
                  <c:v>0.37352999999999997</c:v>
                </c:pt>
                <c:pt idx="25">
                  <c:v>0.39491999999999999</c:v>
                </c:pt>
                <c:pt idx="26">
                  <c:v>0.41681000000000001</c:v>
                </c:pt>
                <c:pt idx="27">
                  <c:v>0.43919000000000002</c:v>
                </c:pt>
                <c:pt idx="28">
                  <c:v>0.46207999999999999</c:v>
                </c:pt>
                <c:pt idx="29">
                  <c:v>0.48547000000000001</c:v>
                </c:pt>
                <c:pt idx="30">
                  <c:v>0.50936000000000003</c:v>
                </c:pt>
                <c:pt idx="31">
                  <c:v>0.53376000000000001</c:v>
                </c:pt>
                <c:pt idx="32">
                  <c:v>0.55867</c:v>
                </c:pt>
                <c:pt idx="33">
                  <c:v>0.58408000000000004</c:v>
                </c:pt>
                <c:pt idx="34">
                  <c:v>0.61</c:v>
                </c:pt>
                <c:pt idx="35">
                  <c:v>0.63641999999999999</c:v>
                </c:pt>
                <c:pt idx="36">
                  <c:v>0.66335999999999995</c:v>
                </c:pt>
                <c:pt idx="37">
                  <c:v>0.69081000000000004</c:v>
                </c:pt>
                <c:pt idx="38">
                  <c:v>0.71877000000000002</c:v>
                </c:pt>
                <c:pt idx="39">
                  <c:v>0.74724000000000002</c:v>
                </c:pt>
                <c:pt idx="40">
                  <c:v>0.77622000000000002</c:v>
                </c:pt>
                <c:pt idx="41">
                  <c:v>0.80571000000000004</c:v>
                </c:pt>
                <c:pt idx="42">
                  <c:v>0.83572000000000002</c:v>
                </c:pt>
                <c:pt idx="43">
                  <c:v>0.86623000000000006</c:v>
                </c:pt>
                <c:pt idx="44">
                  <c:v>0.89725999999999995</c:v>
                </c:pt>
                <c:pt idx="45">
                  <c:v>0.92879999999999996</c:v>
                </c:pt>
                <c:pt idx="46">
                  <c:v>0.96086000000000005</c:v>
                </c:pt>
              </c:numCache>
            </c:numRef>
          </c:xVal>
          <c:yVal>
            <c:numRef>
              <c:f>Sheet1!$A$2:$A$48</c:f>
              <c:numCache>
                <c:formatCode>General</c:formatCode>
                <c:ptCount val="47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1"/>
        </c:ser>
        <c:ser>
          <c:idx val="1"/>
          <c:order val="1"/>
          <c:tx>
            <c:v>S(Answer</c:v>
          </c:tx>
          <c:marker>
            <c:symbol val="none"/>
          </c:marker>
          <c:xVal>
            <c:numRef>
              <c:f>Sheet1!$C$2:$C$48</c:f>
              <c:numCache>
                <c:formatCode>General</c:formatCode>
                <c:ptCount val="47"/>
                <c:pt idx="0">
                  <c:v>1.4330000000000001E-2</c:v>
                </c:pt>
                <c:pt idx="1">
                  <c:v>5.3120000000000001E-2</c:v>
                </c:pt>
                <c:pt idx="2">
                  <c:v>9.0440000000000006E-2</c:v>
                </c:pt>
                <c:pt idx="3">
                  <c:v>0.12636</c:v>
                </c:pt>
                <c:pt idx="4">
                  <c:v>0.16097</c:v>
                </c:pt>
                <c:pt idx="5">
                  <c:v>0.19434999999999999</c:v>
                </c:pt>
                <c:pt idx="6">
                  <c:v>0.22653999999999999</c:v>
                </c:pt>
                <c:pt idx="7">
                  <c:v>0.25763000000000003</c:v>
                </c:pt>
                <c:pt idx="8">
                  <c:v>0.28766000000000003</c:v>
                </c:pt>
                <c:pt idx="9">
                  <c:v>0.31669999999999998</c:v>
                </c:pt>
                <c:pt idx="10">
                  <c:v>0.34477999999999998</c:v>
                </c:pt>
                <c:pt idx="11">
                  <c:v>0.37197000000000002</c:v>
                </c:pt>
                <c:pt idx="12">
                  <c:v>0.39831</c:v>
                </c:pt>
                <c:pt idx="13">
                  <c:v>0.42382999999999998</c:v>
                </c:pt>
                <c:pt idx="14">
                  <c:v>0.44858999999999999</c:v>
                </c:pt>
                <c:pt idx="15">
                  <c:v>0.47260999999999997</c:v>
                </c:pt>
                <c:pt idx="16">
                  <c:v>0.49592999999999998</c:v>
                </c:pt>
                <c:pt idx="17">
                  <c:v>0.51859</c:v>
                </c:pt>
                <c:pt idx="18">
                  <c:v>0.54061999999999999</c:v>
                </c:pt>
                <c:pt idx="19">
                  <c:v>0.56203999999999998</c:v>
                </c:pt>
                <c:pt idx="20">
                  <c:v>0.58287999999999995</c:v>
                </c:pt>
                <c:pt idx="21">
                  <c:v>0.60318000000000005</c:v>
                </c:pt>
                <c:pt idx="22">
                  <c:v>0.62295</c:v>
                </c:pt>
                <c:pt idx="23">
                  <c:v>0.64220999999999995</c:v>
                </c:pt>
                <c:pt idx="24">
                  <c:v>0.66100000000000003</c:v>
                </c:pt>
                <c:pt idx="25">
                  <c:v>0.67932999999999999</c:v>
                </c:pt>
                <c:pt idx="26">
                  <c:v>0.69721999999999995</c:v>
                </c:pt>
                <c:pt idx="27">
                  <c:v>0.71469000000000005</c:v>
                </c:pt>
                <c:pt idx="28">
                  <c:v>0.73175999999999997</c:v>
                </c:pt>
                <c:pt idx="29">
                  <c:v>0.74843999999999999</c:v>
                </c:pt>
                <c:pt idx="30">
                  <c:v>0.76475000000000004</c:v>
                </c:pt>
                <c:pt idx="31">
                  <c:v>0.78069999999999995</c:v>
                </c:pt>
                <c:pt idx="32">
                  <c:v>0.79632000000000003</c:v>
                </c:pt>
                <c:pt idx="33">
                  <c:v>0.81161000000000005</c:v>
                </c:pt>
                <c:pt idx="34">
                  <c:v>0.82659000000000005</c:v>
                </c:pt>
                <c:pt idx="35">
                  <c:v>0.84126000000000001</c:v>
                </c:pt>
                <c:pt idx="36">
                  <c:v>0.85565000000000002</c:v>
                </c:pt>
                <c:pt idx="37">
                  <c:v>0.86975999999999998</c:v>
                </c:pt>
                <c:pt idx="38">
                  <c:v>0.88360000000000005</c:v>
                </c:pt>
                <c:pt idx="39">
                  <c:v>0.89717999999999998</c:v>
                </c:pt>
                <c:pt idx="40">
                  <c:v>0.91052</c:v>
                </c:pt>
                <c:pt idx="41">
                  <c:v>0.92362</c:v>
                </c:pt>
                <c:pt idx="42">
                  <c:v>0.93647999999999998</c:v>
                </c:pt>
                <c:pt idx="43">
                  <c:v>0.94913000000000003</c:v>
                </c:pt>
                <c:pt idx="44">
                  <c:v>0.96155999999999997</c:v>
                </c:pt>
                <c:pt idx="45">
                  <c:v>0.97379000000000004</c:v>
                </c:pt>
                <c:pt idx="46">
                  <c:v>0.98582000000000003</c:v>
                </c:pt>
              </c:numCache>
            </c:numRef>
          </c:xVal>
          <c:yVal>
            <c:numRef>
              <c:f>Sheet1!$A$2:$A$48</c:f>
              <c:numCache>
                <c:formatCode>General</c:formatCode>
                <c:ptCount val="47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079616"/>
        <c:axId val="116081792"/>
      </c:scatterChart>
      <c:scatterChart>
        <c:scatterStyle val="lineMarker"/>
        <c:varyColors val="0"/>
        <c:ser>
          <c:idx val="2"/>
          <c:order val="2"/>
          <c:tx>
            <c:v>Liquid</c:v>
          </c:tx>
          <c:spPr>
            <a:ln w="25400">
              <a:noFill/>
            </a:ln>
          </c:spPr>
          <c:marker>
            <c:symbol val="x"/>
            <c:size val="7"/>
          </c:marker>
          <c:xVal>
            <c:numRef>
              <c:f>Sheet1!$B$2:$B$48</c:f>
              <c:numCache>
                <c:formatCode>General</c:formatCode>
                <c:ptCount val="47"/>
                <c:pt idx="0">
                  <c:v>3.5699999999999998E-3</c:v>
                </c:pt>
                <c:pt idx="1">
                  <c:v>1.3769999999999999E-2</c:v>
                </c:pt>
                <c:pt idx="2">
                  <c:v>2.4400000000000002E-2</c:v>
                </c:pt>
                <c:pt idx="3">
                  <c:v>3.5459999999999998E-2</c:v>
                </c:pt>
                <c:pt idx="4">
                  <c:v>4.6949999999999999E-2</c:v>
                </c:pt>
                <c:pt idx="5">
                  <c:v>5.8880000000000002E-2</c:v>
                </c:pt>
                <c:pt idx="6">
                  <c:v>7.1249999999999994E-2</c:v>
                </c:pt>
                <c:pt idx="7">
                  <c:v>8.4070000000000006E-2</c:v>
                </c:pt>
                <c:pt idx="8">
                  <c:v>9.7339999999999996E-2</c:v>
                </c:pt>
                <c:pt idx="9">
                  <c:v>0.11107</c:v>
                </c:pt>
                <c:pt idx="10">
                  <c:v>0.12525</c:v>
                </c:pt>
                <c:pt idx="11">
                  <c:v>0.13988999999999999</c:v>
                </c:pt>
                <c:pt idx="12">
                  <c:v>0.155</c:v>
                </c:pt>
                <c:pt idx="13">
                  <c:v>0.17057</c:v>
                </c:pt>
                <c:pt idx="14">
                  <c:v>0.18662000000000001</c:v>
                </c:pt>
                <c:pt idx="15">
                  <c:v>0.20313999999999999</c:v>
                </c:pt>
                <c:pt idx="16">
                  <c:v>0.22012999999999999</c:v>
                </c:pt>
                <c:pt idx="17">
                  <c:v>0.23760000000000001</c:v>
                </c:pt>
                <c:pt idx="18">
                  <c:v>0.25556000000000001</c:v>
                </c:pt>
                <c:pt idx="19">
                  <c:v>0.27400000000000002</c:v>
                </c:pt>
                <c:pt idx="20">
                  <c:v>0.29292000000000001</c:v>
                </c:pt>
                <c:pt idx="21">
                  <c:v>0.31234000000000001</c:v>
                </c:pt>
                <c:pt idx="22">
                  <c:v>0.33223999999999998</c:v>
                </c:pt>
                <c:pt idx="23">
                  <c:v>0.35264000000000001</c:v>
                </c:pt>
                <c:pt idx="24">
                  <c:v>0.37352999999999997</c:v>
                </c:pt>
                <c:pt idx="25">
                  <c:v>0.39491999999999999</c:v>
                </c:pt>
                <c:pt idx="26">
                  <c:v>0.41681000000000001</c:v>
                </c:pt>
                <c:pt idx="27">
                  <c:v>0.43919000000000002</c:v>
                </c:pt>
                <c:pt idx="28">
                  <c:v>0.46207999999999999</c:v>
                </c:pt>
                <c:pt idx="29">
                  <c:v>0.48547000000000001</c:v>
                </c:pt>
                <c:pt idx="30">
                  <c:v>0.50936000000000003</c:v>
                </c:pt>
                <c:pt idx="31">
                  <c:v>0.53376000000000001</c:v>
                </c:pt>
                <c:pt idx="32">
                  <c:v>0.55867</c:v>
                </c:pt>
                <c:pt idx="33">
                  <c:v>0.58408000000000004</c:v>
                </c:pt>
                <c:pt idx="34">
                  <c:v>0.61</c:v>
                </c:pt>
                <c:pt idx="35">
                  <c:v>0.63641999999999999</c:v>
                </c:pt>
                <c:pt idx="36">
                  <c:v>0.66335999999999995</c:v>
                </c:pt>
                <c:pt idx="37">
                  <c:v>0.69081000000000004</c:v>
                </c:pt>
                <c:pt idx="38">
                  <c:v>0.71877000000000002</c:v>
                </c:pt>
                <c:pt idx="39">
                  <c:v>0.74724000000000002</c:v>
                </c:pt>
                <c:pt idx="40">
                  <c:v>0.77622000000000002</c:v>
                </c:pt>
                <c:pt idx="41">
                  <c:v>0.80571000000000004</c:v>
                </c:pt>
                <c:pt idx="42">
                  <c:v>0.83572000000000002</c:v>
                </c:pt>
                <c:pt idx="43">
                  <c:v>0.86623000000000006</c:v>
                </c:pt>
                <c:pt idx="44">
                  <c:v>0.89725999999999995</c:v>
                </c:pt>
                <c:pt idx="45">
                  <c:v>0.92879999999999996</c:v>
                </c:pt>
                <c:pt idx="46">
                  <c:v>0.96086000000000005</c:v>
                </c:pt>
              </c:numCache>
            </c:numRef>
          </c:xVal>
          <c:yVal>
            <c:numRef>
              <c:f>Sheet1!$A$2:$A$48</c:f>
              <c:numCache>
                <c:formatCode>General</c:formatCode>
                <c:ptCount val="47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0"/>
        </c:ser>
        <c:ser>
          <c:idx val="3"/>
          <c:order val="3"/>
          <c:tx>
            <c:v>Solid</c:v>
          </c:tx>
          <c:spPr>
            <a:ln w="28575">
              <a:noFill/>
            </a:ln>
          </c:spPr>
          <c:xVal>
            <c:numRef>
              <c:f>Sheet1!$C$2:$C$48</c:f>
              <c:numCache>
                <c:formatCode>General</c:formatCode>
                <c:ptCount val="47"/>
                <c:pt idx="0">
                  <c:v>1.4330000000000001E-2</c:v>
                </c:pt>
                <c:pt idx="1">
                  <c:v>5.3120000000000001E-2</c:v>
                </c:pt>
                <c:pt idx="2">
                  <c:v>9.0440000000000006E-2</c:v>
                </c:pt>
                <c:pt idx="3">
                  <c:v>0.12636</c:v>
                </c:pt>
                <c:pt idx="4">
                  <c:v>0.16097</c:v>
                </c:pt>
                <c:pt idx="5">
                  <c:v>0.19434999999999999</c:v>
                </c:pt>
                <c:pt idx="6">
                  <c:v>0.22653999999999999</c:v>
                </c:pt>
                <c:pt idx="7">
                  <c:v>0.25763000000000003</c:v>
                </c:pt>
                <c:pt idx="8">
                  <c:v>0.28766000000000003</c:v>
                </c:pt>
                <c:pt idx="9">
                  <c:v>0.31669999999999998</c:v>
                </c:pt>
                <c:pt idx="10">
                  <c:v>0.34477999999999998</c:v>
                </c:pt>
                <c:pt idx="11">
                  <c:v>0.37197000000000002</c:v>
                </c:pt>
                <c:pt idx="12">
                  <c:v>0.39831</c:v>
                </c:pt>
                <c:pt idx="13">
                  <c:v>0.42382999999999998</c:v>
                </c:pt>
                <c:pt idx="14">
                  <c:v>0.44858999999999999</c:v>
                </c:pt>
                <c:pt idx="15">
                  <c:v>0.47260999999999997</c:v>
                </c:pt>
                <c:pt idx="16">
                  <c:v>0.49592999999999998</c:v>
                </c:pt>
                <c:pt idx="17">
                  <c:v>0.51859</c:v>
                </c:pt>
                <c:pt idx="18">
                  <c:v>0.54061999999999999</c:v>
                </c:pt>
                <c:pt idx="19">
                  <c:v>0.56203999999999998</c:v>
                </c:pt>
                <c:pt idx="20">
                  <c:v>0.58287999999999995</c:v>
                </c:pt>
                <c:pt idx="21">
                  <c:v>0.60318000000000005</c:v>
                </c:pt>
                <c:pt idx="22">
                  <c:v>0.62295</c:v>
                </c:pt>
                <c:pt idx="23">
                  <c:v>0.64220999999999995</c:v>
                </c:pt>
                <c:pt idx="24">
                  <c:v>0.66100000000000003</c:v>
                </c:pt>
                <c:pt idx="25">
                  <c:v>0.67932999999999999</c:v>
                </c:pt>
                <c:pt idx="26">
                  <c:v>0.69721999999999995</c:v>
                </c:pt>
                <c:pt idx="27">
                  <c:v>0.71469000000000005</c:v>
                </c:pt>
                <c:pt idx="28">
                  <c:v>0.73175999999999997</c:v>
                </c:pt>
                <c:pt idx="29">
                  <c:v>0.74843999999999999</c:v>
                </c:pt>
                <c:pt idx="30">
                  <c:v>0.76475000000000004</c:v>
                </c:pt>
                <c:pt idx="31">
                  <c:v>0.78069999999999995</c:v>
                </c:pt>
                <c:pt idx="32">
                  <c:v>0.79632000000000003</c:v>
                </c:pt>
                <c:pt idx="33">
                  <c:v>0.81161000000000005</c:v>
                </c:pt>
                <c:pt idx="34">
                  <c:v>0.82659000000000005</c:v>
                </c:pt>
                <c:pt idx="35">
                  <c:v>0.84126000000000001</c:v>
                </c:pt>
                <c:pt idx="36">
                  <c:v>0.85565000000000002</c:v>
                </c:pt>
                <c:pt idx="37">
                  <c:v>0.86975999999999998</c:v>
                </c:pt>
                <c:pt idx="38">
                  <c:v>0.88360000000000005</c:v>
                </c:pt>
                <c:pt idx="39">
                  <c:v>0.89717999999999998</c:v>
                </c:pt>
                <c:pt idx="40">
                  <c:v>0.91052</c:v>
                </c:pt>
                <c:pt idx="41">
                  <c:v>0.92362</c:v>
                </c:pt>
                <c:pt idx="42">
                  <c:v>0.93647999999999998</c:v>
                </c:pt>
                <c:pt idx="43">
                  <c:v>0.94913000000000003</c:v>
                </c:pt>
                <c:pt idx="44">
                  <c:v>0.96155999999999997</c:v>
                </c:pt>
                <c:pt idx="45">
                  <c:v>0.97379000000000004</c:v>
                </c:pt>
                <c:pt idx="46">
                  <c:v>0.98582000000000003</c:v>
                </c:pt>
              </c:numCache>
            </c:numRef>
          </c:xVal>
          <c:yVal>
            <c:numRef>
              <c:f>Sheet1!$A$2:$A$48</c:f>
              <c:numCache>
                <c:formatCode>General</c:formatCode>
                <c:ptCount val="47"/>
                <c:pt idx="0">
                  <c:v>1215</c:v>
                </c:pt>
                <c:pt idx="1">
                  <c:v>1225</c:v>
                </c:pt>
                <c:pt idx="2">
                  <c:v>1235</c:v>
                </c:pt>
                <c:pt idx="3">
                  <c:v>1245</c:v>
                </c:pt>
                <c:pt idx="4">
                  <c:v>1255</c:v>
                </c:pt>
                <c:pt idx="5">
                  <c:v>1265</c:v>
                </c:pt>
                <c:pt idx="6">
                  <c:v>1275</c:v>
                </c:pt>
                <c:pt idx="7">
                  <c:v>1285</c:v>
                </c:pt>
                <c:pt idx="8">
                  <c:v>1295</c:v>
                </c:pt>
                <c:pt idx="9">
                  <c:v>1305</c:v>
                </c:pt>
                <c:pt idx="10">
                  <c:v>1315</c:v>
                </c:pt>
                <c:pt idx="11">
                  <c:v>1325</c:v>
                </c:pt>
                <c:pt idx="12">
                  <c:v>1335</c:v>
                </c:pt>
                <c:pt idx="13">
                  <c:v>1345</c:v>
                </c:pt>
                <c:pt idx="14">
                  <c:v>1355</c:v>
                </c:pt>
                <c:pt idx="15">
                  <c:v>1365</c:v>
                </c:pt>
                <c:pt idx="16">
                  <c:v>1375</c:v>
                </c:pt>
                <c:pt idx="17">
                  <c:v>1385</c:v>
                </c:pt>
                <c:pt idx="18">
                  <c:v>1395</c:v>
                </c:pt>
                <c:pt idx="19">
                  <c:v>1405</c:v>
                </c:pt>
                <c:pt idx="20">
                  <c:v>1415</c:v>
                </c:pt>
                <c:pt idx="21">
                  <c:v>1425</c:v>
                </c:pt>
                <c:pt idx="22">
                  <c:v>1435</c:v>
                </c:pt>
                <c:pt idx="23">
                  <c:v>1445</c:v>
                </c:pt>
                <c:pt idx="24">
                  <c:v>1455</c:v>
                </c:pt>
                <c:pt idx="25">
                  <c:v>1465</c:v>
                </c:pt>
                <c:pt idx="26">
                  <c:v>1475</c:v>
                </c:pt>
                <c:pt idx="27">
                  <c:v>1485</c:v>
                </c:pt>
                <c:pt idx="28">
                  <c:v>1495</c:v>
                </c:pt>
                <c:pt idx="29">
                  <c:v>1505</c:v>
                </c:pt>
                <c:pt idx="30">
                  <c:v>1515</c:v>
                </c:pt>
                <c:pt idx="31">
                  <c:v>1525</c:v>
                </c:pt>
                <c:pt idx="32">
                  <c:v>1535</c:v>
                </c:pt>
                <c:pt idx="33">
                  <c:v>1545</c:v>
                </c:pt>
                <c:pt idx="34">
                  <c:v>1555</c:v>
                </c:pt>
                <c:pt idx="35">
                  <c:v>1565</c:v>
                </c:pt>
                <c:pt idx="36">
                  <c:v>1575</c:v>
                </c:pt>
                <c:pt idx="37">
                  <c:v>1585</c:v>
                </c:pt>
                <c:pt idx="38">
                  <c:v>1595</c:v>
                </c:pt>
                <c:pt idx="39">
                  <c:v>1605</c:v>
                </c:pt>
                <c:pt idx="40">
                  <c:v>1615</c:v>
                </c:pt>
                <c:pt idx="41">
                  <c:v>1625</c:v>
                </c:pt>
                <c:pt idx="42">
                  <c:v>1635</c:v>
                </c:pt>
                <c:pt idx="43">
                  <c:v>1645</c:v>
                </c:pt>
                <c:pt idx="44">
                  <c:v>1655</c:v>
                </c:pt>
                <c:pt idx="45">
                  <c:v>1665</c:v>
                </c:pt>
                <c:pt idx="46">
                  <c:v>1675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079616"/>
        <c:axId val="116081792"/>
      </c:scatterChart>
      <c:valAx>
        <c:axId val="116079616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Mole Fraction Si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6081792"/>
        <c:crosses val="autoZero"/>
        <c:crossBetween val="midCat"/>
      </c:valAx>
      <c:valAx>
        <c:axId val="116081792"/>
        <c:scaling>
          <c:orientation val="minMax"/>
          <c:min val="1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Temperature (K)</a:t>
                </a:r>
                <a:endParaRPr lang="ko-KR" alt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60796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1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27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29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6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44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3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28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73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3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32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E2D5-153E-4A95-A5AA-B4DFDBD9E648}" type="datetimeFigureOut">
              <a:rPr lang="ko-KR" altLang="en-US" smtClean="0"/>
              <a:t>2012-10-11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FD2D-6067-4D3D-851E-D97DEF0C71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38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7200" b="1" dirty="0" smtClean="0"/>
              <a:t>Assignment #5</a:t>
            </a:r>
            <a:endParaRPr lang="ko-KR" alt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97970" y="4717593"/>
            <a:ext cx="1890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 smtClean="0"/>
              <a:t>MSE</a:t>
            </a:r>
          </a:p>
          <a:p>
            <a:pPr algn="r"/>
            <a:r>
              <a:rPr lang="en-US" altLang="ko-KR" sz="2000" b="1" dirty="0" smtClean="0"/>
              <a:t>20100389</a:t>
            </a:r>
          </a:p>
          <a:p>
            <a:pPr algn="r"/>
            <a:r>
              <a:rPr lang="en-US" altLang="ko-KR" sz="2000" b="1" dirty="0" smtClean="0"/>
              <a:t>Park </a:t>
            </a:r>
            <a:r>
              <a:rPr lang="en-US" altLang="ko-KR" sz="2000" b="1" dirty="0"/>
              <a:t>J</a:t>
            </a:r>
            <a:r>
              <a:rPr lang="en-US" altLang="ko-KR" sz="2000" b="1" dirty="0" smtClean="0"/>
              <a:t>ae Yong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65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141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Problem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82742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Solve the Non-linear equation system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547500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err="1" smtClean="0"/>
              <a:t>Ge</a:t>
            </a:r>
            <a:r>
              <a:rPr lang="en-US" altLang="ko-KR" b="1" dirty="0" smtClean="0"/>
              <a:t>-Si Phase Diagram</a:t>
            </a:r>
            <a:endParaRPr lang="ko-KR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3" y="2132856"/>
            <a:ext cx="483370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233" y="3368513"/>
            <a:ext cx="3088215" cy="127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63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201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Introduction</a:t>
            </a:r>
            <a:endParaRPr lang="ko-KR" alt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3065"/>
            <a:ext cx="7419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7221" y="899428"/>
            <a:ext cx="229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Thermodynamics,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3952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2771800" y="2132856"/>
            <a:ext cx="15917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467544" y="32129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299" y="4096170"/>
            <a:ext cx="2750481" cy="113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67" y="4305918"/>
            <a:ext cx="11239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46" y="2896964"/>
            <a:ext cx="6000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74" y="3463921"/>
            <a:ext cx="62960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2411760" y="2852936"/>
            <a:ext cx="2232248" cy="1229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화살표 23"/>
          <p:cNvSpPr/>
          <p:nvPr/>
        </p:nvSpPr>
        <p:spPr>
          <a:xfrm>
            <a:off x="467544" y="5686387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74" y="5394919"/>
            <a:ext cx="7010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8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Coding</a:t>
            </a:r>
            <a:endParaRPr lang="ko-KR" altLang="en-US" sz="2400" b="1" dirty="0"/>
          </a:p>
        </p:txBody>
      </p:sp>
      <p:grpSp>
        <p:nvGrpSpPr>
          <p:cNvPr id="5" name="그룹 4"/>
          <p:cNvGrpSpPr/>
          <p:nvPr/>
        </p:nvGrpSpPr>
        <p:grpSpPr>
          <a:xfrm>
            <a:off x="251520" y="973242"/>
            <a:ext cx="7344816" cy="2383750"/>
            <a:chOff x="251520" y="973242"/>
            <a:chExt cx="7344816" cy="238375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973242"/>
              <a:ext cx="7010400" cy="942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539" y="2016120"/>
              <a:ext cx="474345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직사각형 1"/>
            <p:cNvSpPr/>
            <p:nvPr/>
          </p:nvSpPr>
          <p:spPr>
            <a:xfrm>
              <a:off x="251520" y="973242"/>
              <a:ext cx="7344816" cy="23837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283968" y="3424014"/>
            <a:ext cx="4320480" cy="3245346"/>
            <a:chOff x="4283968" y="3356992"/>
            <a:chExt cx="4320480" cy="324534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392" y="3356992"/>
              <a:ext cx="3810000" cy="154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750" y="4992613"/>
              <a:ext cx="3676650" cy="160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4283968" y="3429000"/>
              <a:ext cx="4320480" cy="31733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Coding</a:t>
            </a:r>
            <a:endParaRPr lang="ko-KR" altLang="en-US" sz="2400" b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107504" y="908720"/>
            <a:ext cx="4100299" cy="3744416"/>
            <a:chOff x="107504" y="908720"/>
            <a:chExt cx="4100299" cy="3744416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908720"/>
              <a:ext cx="4039344" cy="673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772816"/>
              <a:ext cx="3962400" cy="280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107504" y="908720"/>
              <a:ext cx="4100299" cy="37444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4207803" y="3030051"/>
            <a:ext cx="5016117" cy="3423285"/>
            <a:chOff x="4207803" y="3030051"/>
            <a:chExt cx="5016117" cy="3423285"/>
          </a:xfrm>
        </p:grpSpPr>
        <p:sp>
          <p:nvSpPr>
            <p:cNvPr id="6" name="TextBox 5"/>
            <p:cNvSpPr txBox="1"/>
            <p:nvPr/>
          </p:nvSpPr>
          <p:spPr>
            <a:xfrm>
              <a:off x="4207803" y="3030051"/>
              <a:ext cx="50161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 smtClean="0"/>
                <a:t>Error</a:t>
              </a:r>
              <a:r>
                <a:rPr lang="ko-KR" altLang="en-US" sz="1600" b="1" dirty="0" smtClean="0"/>
                <a:t>처리</a:t>
              </a:r>
              <a:endParaRPr lang="en-US" altLang="ko-KR" sz="1600" b="1" dirty="0"/>
            </a:p>
            <a:p>
              <a:endParaRPr lang="en-US" altLang="ko-KR" sz="1600" b="1" dirty="0" smtClean="0"/>
            </a:p>
            <a:p>
              <a:r>
                <a:rPr lang="en-US" altLang="ko-KR" sz="1600" b="1" dirty="0" smtClean="0"/>
                <a:t>X1,X2 (Fraction)</a:t>
              </a:r>
              <a:r>
                <a:rPr lang="ko-KR" altLang="en-US" sz="1600" b="1" dirty="0" smtClean="0"/>
                <a:t>이 </a:t>
              </a:r>
              <a:r>
                <a:rPr lang="en-US" altLang="ko-KR" sz="1600" b="1" dirty="0" smtClean="0"/>
                <a:t>0</a:t>
              </a:r>
              <a:r>
                <a:rPr lang="ko-KR" altLang="en-US" sz="1600" b="1" dirty="0" smtClean="0"/>
                <a:t>보다 작거나 </a:t>
              </a:r>
              <a:r>
                <a:rPr lang="en-US" altLang="ko-KR" sz="1600" b="1" dirty="0" smtClean="0"/>
                <a:t>1</a:t>
              </a:r>
              <a:r>
                <a:rPr lang="ko-KR" altLang="en-US" sz="1600" b="1" dirty="0" smtClean="0"/>
                <a:t>보다 커지는 경우</a:t>
              </a:r>
              <a:endParaRPr lang="ko-KR" altLang="en-US" sz="1600" b="1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4293096"/>
              <a:ext cx="1990725" cy="190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직사각형 4"/>
            <p:cNvSpPr/>
            <p:nvPr/>
          </p:nvSpPr>
          <p:spPr>
            <a:xfrm>
              <a:off x="4283968" y="3030051"/>
              <a:ext cx="4860032" cy="34232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270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1081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Result</a:t>
            </a:r>
            <a:endParaRPr lang="ko-KR" altLang="en-US" sz="2400" b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251520" y="908720"/>
            <a:ext cx="4045851" cy="1224136"/>
            <a:chOff x="251520" y="908720"/>
            <a:chExt cx="4045851" cy="1224136"/>
          </a:xfrm>
        </p:grpSpPr>
        <p:sp>
          <p:nvSpPr>
            <p:cNvPr id="3" name="TextBox 2"/>
            <p:cNvSpPr txBox="1"/>
            <p:nvPr/>
          </p:nvSpPr>
          <p:spPr>
            <a:xfrm>
              <a:off x="251520" y="908720"/>
              <a:ext cx="4045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Temperature : 1215~1675, Step = 10</a:t>
              </a:r>
              <a:endParaRPr lang="ko-KR" alt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2814" y="1331476"/>
              <a:ext cx="35032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Initial value : x1 = 0.4, x2 = 0.6</a:t>
              </a:r>
              <a:endParaRPr lang="ko-KR" alt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1763524"/>
              <a:ext cx="1739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err="1" smtClean="0"/>
                <a:t>Tol</a:t>
              </a:r>
              <a:r>
                <a:rPr lang="en-US" altLang="ko-KR" dirty="0" smtClean="0"/>
                <a:t> = 0.000001</a:t>
              </a:r>
              <a:endParaRPr lang="ko-KR" altLang="en-US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316603" y="1763524"/>
            <a:ext cx="4786114" cy="5157192"/>
            <a:chOff x="361950" y="1700808"/>
            <a:chExt cx="4786114" cy="5157192"/>
          </a:xfrm>
        </p:grpSpPr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0" y="2132856"/>
              <a:ext cx="4210050" cy="3638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0" y="5758830"/>
              <a:ext cx="4533900" cy="790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직사각형 5"/>
            <p:cNvSpPr/>
            <p:nvPr/>
          </p:nvSpPr>
          <p:spPr>
            <a:xfrm>
              <a:off x="4355976" y="1700808"/>
              <a:ext cx="792088" cy="5157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17" name="차트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374880"/>
              </p:ext>
            </p:extLst>
          </p:nvPr>
        </p:nvGraphicFramePr>
        <p:xfrm>
          <a:off x="4572000" y="2132856"/>
          <a:ext cx="4572000" cy="430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54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367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Change the initial value</a:t>
            </a:r>
            <a:endParaRPr lang="ko-KR" altLang="en-US" sz="2400" b="1" dirty="0"/>
          </a:p>
        </p:txBody>
      </p:sp>
      <p:grpSp>
        <p:nvGrpSpPr>
          <p:cNvPr id="2" name="그룹 1"/>
          <p:cNvGrpSpPr/>
          <p:nvPr/>
        </p:nvGrpSpPr>
        <p:grpSpPr>
          <a:xfrm>
            <a:off x="107826" y="1052736"/>
            <a:ext cx="8928670" cy="3278485"/>
            <a:chOff x="107826" y="1052736"/>
            <a:chExt cx="8928670" cy="327848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6" y="2492896"/>
              <a:ext cx="4248150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7871" y="2492896"/>
              <a:ext cx="4238625" cy="183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" name="그룹 4"/>
            <p:cNvGrpSpPr/>
            <p:nvPr/>
          </p:nvGrpSpPr>
          <p:grpSpPr>
            <a:xfrm>
              <a:off x="323528" y="1052736"/>
              <a:ext cx="3456384" cy="801380"/>
              <a:chOff x="323528" y="1331476"/>
              <a:chExt cx="3456384" cy="80138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32814" y="1331476"/>
                <a:ext cx="3447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Initial value : x1 = 0.1, x2 = 0.9</a:t>
                </a:r>
                <a:endParaRPr lang="ko-KR" alt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3528" y="1763524"/>
                <a:ext cx="1739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err="1" smtClean="0"/>
                  <a:t>Tol</a:t>
                </a:r>
                <a:r>
                  <a:rPr lang="en-US" altLang="ko-KR" dirty="0" smtClean="0"/>
                  <a:t> = 0.000001</a:t>
                </a:r>
                <a:endParaRPr lang="ko-KR" altLang="en-US" dirty="0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5076056" y="1052736"/>
              <a:ext cx="3456384" cy="801380"/>
              <a:chOff x="323528" y="1331476"/>
              <a:chExt cx="3456384" cy="80138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32814" y="1331476"/>
                <a:ext cx="3447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Initial value : x1 = 0.9, x2 = 0.1</a:t>
                </a:r>
                <a:endParaRPr lang="ko-KR" alt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3528" y="1763524"/>
                <a:ext cx="1739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err="1" smtClean="0"/>
                  <a:t>Tol</a:t>
                </a:r>
                <a:r>
                  <a:rPr lang="en-US" altLang="ko-KR" dirty="0" smtClean="0"/>
                  <a:t> = 0.000001</a:t>
                </a:r>
                <a:endParaRPr lang="ko-KR" altLang="en-US" dirty="0"/>
              </a:p>
            </p:txBody>
          </p:sp>
        </p:grp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883" y="4653136"/>
            <a:ext cx="1752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288" y="4738860"/>
            <a:ext cx="14192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755576" y="4653136"/>
            <a:ext cx="7776864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7200" b="1" dirty="0" smtClean="0"/>
              <a:t>Thank you ^-^</a:t>
            </a:r>
            <a:endParaRPr lang="ko-KR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58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화면 슬라이드 쇼(4:3)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Assignment #5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 ^-^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#5</dc:title>
  <dc:creator>lg</dc:creator>
  <cp:lastModifiedBy>lg</cp:lastModifiedBy>
  <cp:revision>1</cp:revision>
  <dcterms:created xsi:type="dcterms:W3CDTF">2012-10-10T18:39:38Z</dcterms:created>
  <dcterms:modified xsi:type="dcterms:W3CDTF">2012-10-10T18:40:00Z</dcterms:modified>
</cp:coreProperties>
</file>