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EA33251-5D3F-4B7B-A190-CB62B3A2ED6A}" type="datetimeFigureOut">
              <a:rPr lang="ko-KR" altLang="en-US" smtClean="0"/>
              <a:t>2012-09-27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C2C4EAA-BC9D-4524-AEFD-8381A790E72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A33251-5D3F-4B7B-A190-CB62B3A2ED6A}" type="datetimeFigureOut">
              <a:rPr lang="ko-KR" altLang="en-US" smtClean="0"/>
              <a:t>2012-09-27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2C4EAA-BC9D-4524-AEFD-8381A790E72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A33251-5D3F-4B7B-A190-CB62B3A2ED6A}" type="datetimeFigureOut">
              <a:rPr lang="ko-KR" altLang="en-US" smtClean="0"/>
              <a:t>2012-09-27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2C4EAA-BC9D-4524-AEFD-8381A790E72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A33251-5D3F-4B7B-A190-CB62B3A2ED6A}" type="datetimeFigureOut">
              <a:rPr lang="ko-KR" altLang="en-US" smtClean="0"/>
              <a:t>2012-09-27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2C4EAA-BC9D-4524-AEFD-8381A790E72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A33251-5D3F-4B7B-A190-CB62B3A2ED6A}" type="datetimeFigureOut">
              <a:rPr lang="ko-KR" altLang="en-US" smtClean="0"/>
              <a:t>2012-09-27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2C4EAA-BC9D-4524-AEFD-8381A790E72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A33251-5D3F-4B7B-A190-CB62B3A2ED6A}" type="datetimeFigureOut">
              <a:rPr lang="ko-KR" altLang="en-US" smtClean="0"/>
              <a:t>2012-09-27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2C4EAA-BC9D-4524-AEFD-8381A790E72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A33251-5D3F-4B7B-A190-CB62B3A2ED6A}" type="datetimeFigureOut">
              <a:rPr lang="ko-KR" altLang="en-US" smtClean="0"/>
              <a:t>2012-09-27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2C4EAA-BC9D-4524-AEFD-8381A790E72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A33251-5D3F-4B7B-A190-CB62B3A2ED6A}" type="datetimeFigureOut">
              <a:rPr lang="ko-KR" altLang="en-US" smtClean="0"/>
              <a:t>2012-09-27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2C4EAA-BC9D-4524-AEFD-8381A790E72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A33251-5D3F-4B7B-A190-CB62B3A2ED6A}" type="datetimeFigureOut">
              <a:rPr lang="ko-KR" altLang="en-US" smtClean="0"/>
              <a:t>2012-09-27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2C4EAA-BC9D-4524-AEFD-8381A790E72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EA33251-5D3F-4B7B-A190-CB62B3A2ED6A}" type="datetimeFigureOut">
              <a:rPr lang="ko-KR" altLang="en-US" smtClean="0"/>
              <a:t>2012-09-27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2C4EAA-BC9D-4524-AEFD-8381A790E72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EA33251-5D3F-4B7B-A190-CB62B3A2ED6A}" type="datetimeFigureOut">
              <a:rPr lang="ko-KR" altLang="en-US" smtClean="0"/>
              <a:t>2012-09-27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C2C4EAA-BC9D-4524-AEFD-8381A790E72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EA33251-5D3F-4B7B-A190-CB62B3A2ED6A}" type="datetimeFigureOut">
              <a:rPr lang="ko-KR" altLang="en-US" smtClean="0"/>
              <a:t>2012-09-27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C2C4EAA-BC9D-4524-AEFD-8381A790E72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1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1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1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1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6.png"/><Relationship Id="rId7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선형 연립 방정식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HW4 </a:t>
            </a:r>
            <a:r>
              <a:rPr lang="ko-KR" altLang="en-US" dirty="0" smtClean="0"/>
              <a:t>도인환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9983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Results</a:t>
            </a:r>
            <a:endParaRPr lang="ko-KR" alt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924944"/>
            <a:ext cx="3490270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700808"/>
            <a:ext cx="592455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4574" y="2696170"/>
            <a:ext cx="4591050" cy="151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9371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임의의 </a:t>
            </a:r>
            <a:r>
              <a:rPr lang="en-US" altLang="ko-KR" dirty="0" smtClean="0"/>
              <a:t>one variable linear equation</a:t>
            </a:r>
            <a:r>
              <a:rPr lang="ko-KR" altLang="en-US" dirty="0" smtClean="0"/>
              <a:t>의 근을 구하는 방법을 코딩하고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이를 확인하여라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2. </a:t>
            </a:r>
            <a:r>
              <a:rPr lang="ko-KR" altLang="en-US" dirty="0" smtClean="0"/>
              <a:t>임의의 </a:t>
            </a:r>
            <a:r>
              <a:rPr lang="en-US" altLang="ko-KR" dirty="0" smtClean="0"/>
              <a:t>n by n matrix</a:t>
            </a:r>
            <a:r>
              <a:rPr lang="ko-KR" altLang="en-US" dirty="0" smtClean="0"/>
              <a:t>에 대한 </a:t>
            </a:r>
            <a:r>
              <a:rPr lang="en-US" altLang="ko-KR" dirty="0" smtClean="0"/>
              <a:t>inverse matrix</a:t>
            </a:r>
            <a:r>
              <a:rPr lang="ko-KR" altLang="en-US" dirty="0" smtClean="0"/>
              <a:t>를 구하는 방법을 코딩하고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이를 확인하여라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Problems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8245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Gaussian Elimination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628800"/>
            <a:ext cx="3076575" cy="141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646043"/>
            <a:ext cx="291465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717031"/>
            <a:ext cx="2914650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3394" y="3717031"/>
            <a:ext cx="4724400" cy="169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408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Gauss-Jordan Elimination</a:t>
            </a:r>
            <a:endParaRPr lang="ko-KR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204864"/>
            <a:ext cx="3924300" cy="237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9" y="1747663"/>
            <a:ext cx="3648075" cy="328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219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Inverse Matrix</a:t>
            </a:r>
            <a:endParaRPr lang="ko-KR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700808"/>
            <a:ext cx="1447800" cy="240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916832"/>
            <a:ext cx="3924300" cy="237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36" y="1916832"/>
            <a:ext cx="2247900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67486" y="4266699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Arraying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24471" y="4750417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Pivoting</a:t>
            </a: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013784" y="460988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Elimination</a:t>
            </a:r>
            <a:endParaRPr lang="ko-KR" altLang="en-US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099134"/>
            <a:ext cx="2971800" cy="224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151" y="3426627"/>
            <a:ext cx="1438275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945" y="2165821"/>
            <a:ext cx="2971800" cy="206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395842" y="458100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Elimination</a:t>
            </a:r>
            <a:endParaRPr lang="ko-KR" altLang="en-US" dirty="0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976604"/>
            <a:ext cx="1990725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4999716" y="454874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Answer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91520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8" grpId="0"/>
      <p:bldP spid="8" grpId="1"/>
      <p:bldP spid="9" grpId="0"/>
      <p:bldP spid="9" grpId="1"/>
      <p:bldP spid="13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Results</a:t>
            </a:r>
            <a:endParaRPr lang="ko-KR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81" y="1916832"/>
            <a:ext cx="2686050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3536" y="1477652"/>
            <a:ext cx="5479970" cy="3240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9684" y="1477652"/>
            <a:ext cx="4667250" cy="322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213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Results</a:t>
            </a:r>
            <a:endParaRPr lang="ko-KR" alt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600200"/>
            <a:ext cx="60198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542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Linear equation</a:t>
            </a:r>
            <a:endParaRPr lang="ko-KR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2030" y="1916832"/>
            <a:ext cx="232410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916832"/>
            <a:ext cx="3209925" cy="208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55812" y="2678212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Equation</a:t>
            </a:r>
            <a:r>
              <a:rPr lang="ko-KR" altLang="en-US" dirty="0" smtClean="0"/>
              <a:t>의 결과 행렬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283968" y="422108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Inverse matrix</a:t>
            </a:r>
            <a:r>
              <a:rPr lang="ko-KR" altLang="en-US" dirty="0" smtClean="0"/>
              <a:t>와의 곱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9256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Results</a:t>
            </a:r>
            <a:endParaRPr lang="ko-KR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348880"/>
            <a:ext cx="2247900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7828" y="1412776"/>
            <a:ext cx="5665087" cy="3550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2189" y="1412776"/>
            <a:ext cx="5800725" cy="385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2478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광장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광장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광장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54</TotalTime>
  <Words>64</Words>
  <Application>Microsoft Office PowerPoint</Application>
  <PresentationFormat>화면 슬라이드 쇼(4:3)</PresentationFormat>
  <Paragraphs>21</Paragraphs>
  <Slides>10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1" baseType="lpstr">
      <vt:lpstr>광장</vt:lpstr>
      <vt:lpstr>선형 연립 방정식</vt:lpstr>
      <vt:lpstr>Problems</vt:lpstr>
      <vt:lpstr>Gaussian Elimination</vt:lpstr>
      <vt:lpstr>Gauss-Jordan Elimination</vt:lpstr>
      <vt:lpstr>Inverse Matrix</vt:lpstr>
      <vt:lpstr>Results</vt:lpstr>
      <vt:lpstr>Results</vt:lpstr>
      <vt:lpstr>Linear equation</vt:lpstr>
      <vt:lpstr>Results</vt:lpstr>
      <vt:lpstr>Results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선형 연립 방정식</dc:title>
  <dc:creator>samaung</dc:creator>
  <cp:lastModifiedBy>samaung</cp:lastModifiedBy>
  <cp:revision>8</cp:revision>
  <dcterms:created xsi:type="dcterms:W3CDTF">2012-09-27T00:53:22Z</dcterms:created>
  <dcterms:modified xsi:type="dcterms:W3CDTF">2012-09-27T01:48:14Z</dcterms:modified>
</cp:coreProperties>
</file>