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2"/>
  </p:notesMasterIdLst>
  <p:sldIdLst>
    <p:sldId id="256" r:id="rId2"/>
    <p:sldId id="257" r:id="rId3"/>
    <p:sldId id="265" r:id="rId4"/>
    <p:sldId id="270" r:id="rId5"/>
    <p:sldId id="266" r:id="rId6"/>
    <p:sldId id="271" r:id="rId7"/>
    <p:sldId id="272" r:id="rId8"/>
    <p:sldId id="273" r:id="rId9"/>
    <p:sldId id="275" r:id="rId10"/>
    <p:sldId id="27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9352;%20&#53581;&#49828;&#53944;%20&#47928;&#49436;.tx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9352;%20&#53581;&#49828;&#53944;%20&#47928;&#49436;.txt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Liquid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'새 텍스트 문서'!$A$1:$A$39</c:f>
              <c:numCache>
                <c:formatCode>0.00E+00</c:formatCode>
                <c:ptCount val="39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</c:numCache>
            </c:numRef>
          </c:xVal>
          <c:yVal>
            <c:numRef>
              <c:f>'새 텍스트 문서'!$C$1:$C$39</c:f>
              <c:numCache>
                <c:formatCode>0.00E+00</c:formatCode>
                <c:ptCount val="39"/>
                <c:pt idx="0">
                  <c:v>14769.23076923077</c:v>
                </c:pt>
                <c:pt idx="1">
                  <c:v>14652.631578947368</c:v>
                </c:pt>
                <c:pt idx="2">
                  <c:v>14529.729729729728</c:v>
                </c:pt>
                <c:pt idx="3">
                  <c:v>14411.111111111109</c:v>
                </c:pt>
                <c:pt idx="4">
                  <c:v>14299.428571428571</c:v>
                </c:pt>
                <c:pt idx="5">
                  <c:v>14172.549019607843</c:v>
                </c:pt>
                <c:pt idx="6">
                  <c:v>14053.679653679656</c:v>
                </c:pt>
                <c:pt idx="7">
                  <c:v>13937.499999999998</c:v>
                </c:pt>
                <c:pt idx="8">
                  <c:v>13815.053763440859</c:v>
                </c:pt>
                <c:pt idx="9">
                  <c:v>13696</c:v>
                </c:pt>
                <c:pt idx="10">
                  <c:v>13577.429467084639</c:v>
                </c:pt>
                <c:pt idx="11">
                  <c:v>13457.142857142857</c:v>
                </c:pt>
                <c:pt idx="12">
                  <c:v>13337.891737891738</c:v>
                </c:pt>
                <c:pt idx="13">
                  <c:v>13217.582417582418</c:v>
                </c:pt>
                <c:pt idx="14">
                  <c:v>13098.666666666666</c:v>
                </c:pt>
                <c:pt idx="15">
                  <c:v>12979.166666666668</c:v>
                </c:pt>
                <c:pt idx="16">
                  <c:v>12857.289002557545</c:v>
                </c:pt>
                <c:pt idx="17">
                  <c:v>12739.393939393938</c:v>
                </c:pt>
                <c:pt idx="18">
                  <c:v>12619.548872180452</c:v>
                </c:pt>
                <c:pt idx="19">
                  <c:v>12500</c:v>
                </c:pt>
                <c:pt idx="20">
                  <c:v>12378.947368421053</c:v>
                </c:pt>
                <c:pt idx="21">
                  <c:v>12258.585858585859</c:v>
                </c:pt>
                <c:pt idx="22">
                  <c:v>12137.084398976982</c:v>
                </c:pt>
                <c:pt idx="23">
                  <c:v>12016.666666666668</c:v>
                </c:pt>
                <c:pt idx="24">
                  <c:v>11899.733333333334</c:v>
                </c:pt>
                <c:pt idx="25">
                  <c:v>11775.824175824177</c:v>
                </c:pt>
                <c:pt idx="26">
                  <c:v>11655.840455840456</c:v>
                </c:pt>
                <c:pt idx="27">
                  <c:v>11538.095238095237</c:v>
                </c:pt>
                <c:pt idx="28">
                  <c:v>11415.673981191223</c:v>
                </c:pt>
                <c:pt idx="29">
                  <c:v>11296</c:v>
                </c:pt>
                <c:pt idx="30">
                  <c:v>11177.060931899643</c:v>
                </c:pt>
                <c:pt idx="31">
                  <c:v>11056.250000000002</c:v>
                </c:pt>
                <c:pt idx="32">
                  <c:v>10936.796536796535</c:v>
                </c:pt>
                <c:pt idx="33">
                  <c:v>10815.686274509804</c:v>
                </c:pt>
                <c:pt idx="34">
                  <c:v>10697.142857142857</c:v>
                </c:pt>
                <c:pt idx="35">
                  <c:v>10580.000000000002</c:v>
                </c:pt>
                <c:pt idx="36">
                  <c:v>10459.099099099105</c:v>
                </c:pt>
                <c:pt idx="37">
                  <c:v>10338.947368421044</c:v>
                </c:pt>
                <c:pt idx="38">
                  <c:v>10219.487179487171</c:v>
                </c:pt>
              </c:numCache>
            </c:numRef>
          </c:yVal>
          <c:smooth val="1"/>
        </c:ser>
        <c:ser>
          <c:idx val="1"/>
          <c:order val="1"/>
          <c:tx>
            <c:v>FCC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'새 텍스트 문서'!$A$42:$A$61</c:f>
              <c:numCache>
                <c:formatCode>0.00E+00</c:formatCode>
                <c:ptCount val="20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</c:numCache>
            </c:numRef>
          </c:xVal>
          <c:yVal>
            <c:numRef>
              <c:f>'새 텍스트 문서'!$C$42:$C$61</c:f>
              <c:numCache>
                <c:formatCode>0.00E+00</c:formatCode>
                <c:ptCount val="20"/>
                <c:pt idx="0">
                  <c:v>12418.461538461537</c:v>
                </c:pt>
                <c:pt idx="1">
                  <c:v>12240</c:v>
                </c:pt>
                <c:pt idx="2">
                  <c:v>12057.657657657657</c:v>
                </c:pt>
                <c:pt idx="3">
                  <c:v>11877.777777777776</c:v>
                </c:pt>
                <c:pt idx="4">
                  <c:v>11698.285714285714</c:v>
                </c:pt>
                <c:pt idx="5">
                  <c:v>11513.725490196079</c:v>
                </c:pt>
                <c:pt idx="6">
                  <c:v>11335.064935064936</c:v>
                </c:pt>
                <c:pt idx="7">
                  <c:v>11156.249999999998</c:v>
                </c:pt>
                <c:pt idx="8">
                  <c:v>10979.21146953405</c:v>
                </c:pt>
                <c:pt idx="9">
                  <c:v>10800</c:v>
                </c:pt>
                <c:pt idx="10">
                  <c:v>10615.673981191223</c:v>
                </c:pt>
                <c:pt idx="11">
                  <c:v>10438.095238095239</c:v>
                </c:pt>
                <c:pt idx="12">
                  <c:v>10258.689458689458</c:v>
                </c:pt>
                <c:pt idx="13">
                  <c:v>10079.120879120879</c:v>
                </c:pt>
                <c:pt idx="14">
                  <c:v>9896.5333333333328</c:v>
                </c:pt>
                <c:pt idx="15">
                  <c:v>9716.6666666666679</c:v>
                </c:pt>
                <c:pt idx="16">
                  <c:v>9536.5728900255763</c:v>
                </c:pt>
                <c:pt idx="17">
                  <c:v>9357.5757575757561</c:v>
                </c:pt>
                <c:pt idx="18">
                  <c:v>9176.9423558897251</c:v>
                </c:pt>
                <c:pt idx="19">
                  <c:v>9000</c:v>
                </c:pt>
              </c:numCache>
            </c:numRef>
          </c:yVal>
          <c:smooth val="1"/>
        </c:ser>
        <c:ser>
          <c:idx val="2"/>
          <c:order val="2"/>
          <c:tx>
            <c:v>BCC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'새 텍스트 문서'!$A$64:$A$79</c:f>
              <c:numCache>
                <c:formatCode>0.00E+00</c:formatCode>
                <c:ptCount val="16"/>
                <c:pt idx="0">
                  <c:v>0.6</c:v>
                </c:pt>
                <c:pt idx="1">
                  <c:v>0.625</c:v>
                </c:pt>
                <c:pt idx="2">
                  <c:v>0.65</c:v>
                </c:pt>
                <c:pt idx="3">
                  <c:v>0.67500000000000004</c:v>
                </c:pt>
                <c:pt idx="4">
                  <c:v>0.7</c:v>
                </c:pt>
                <c:pt idx="5">
                  <c:v>0.72499999999999998</c:v>
                </c:pt>
                <c:pt idx="6">
                  <c:v>0.75</c:v>
                </c:pt>
                <c:pt idx="7">
                  <c:v>0.77500000000000002</c:v>
                </c:pt>
                <c:pt idx="8">
                  <c:v>0.8</c:v>
                </c:pt>
                <c:pt idx="9">
                  <c:v>0.82499999999999996</c:v>
                </c:pt>
                <c:pt idx="10">
                  <c:v>0.85</c:v>
                </c:pt>
                <c:pt idx="11">
                  <c:v>0.875</c:v>
                </c:pt>
                <c:pt idx="12">
                  <c:v>0.9</c:v>
                </c:pt>
                <c:pt idx="13">
                  <c:v>0.92500000000000004</c:v>
                </c:pt>
                <c:pt idx="14">
                  <c:v>0.95</c:v>
                </c:pt>
                <c:pt idx="15">
                  <c:v>0.97499999999999998</c:v>
                </c:pt>
              </c:numCache>
            </c:numRef>
          </c:xVal>
          <c:yVal>
            <c:numRef>
              <c:f>'새 텍스트 문서'!$C$64:$C$79</c:f>
              <c:numCache>
                <c:formatCode>0.00E+00</c:formatCode>
                <c:ptCount val="16"/>
                <c:pt idx="0">
                  <c:v>6995.8333333333339</c:v>
                </c:pt>
                <c:pt idx="1">
                  <c:v>6997.333333333333</c:v>
                </c:pt>
                <c:pt idx="2">
                  <c:v>6997.8021978021989</c:v>
                </c:pt>
                <c:pt idx="3">
                  <c:v>6997.1509971509995</c:v>
                </c:pt>
                <c:pt idx="4">
                  <c:v>6995.2380952380927</c:v>
                </c:pt>
                <c:pt idx="5">
                  <c:v>6996.8652037617558</c:v>
                </c:pt>
                <c:pt idx="6">
                  <c:v>6997.333333333333</c:v>
                </c:pt>
                <c:pt idx="7">
                  <c:v>6996.4157706093201</c:v>
                </c:pt>
                <c:pt idx="8">
                  <c:v>6993.7500000000036</c:v>
                </c:pt>
                <c:pt idx="9">
                  <c:v>6995.670995670991</c:v>
                </c:pt>
                <c:pt idx="10">
                  <c:v>6996.0784313725471</c:v>
                </c:pt>
                <c:pt idx="11">
                  <c:v>6994.2857142857147</c:v>
                </c:pt>
                <c:pt idx="12">
                  <c:v>6988.8888888888923</c:v>
                </c:pt>
                <c:pt idx="13">
                  <c:v>6990.9909909910011</c:v>
                </c:pt>
                <c:pt idx="14">
                  <c:v>6997.8947368420886</c:v>
                </c:pt>
                <c:pt idx="15">
                  <c:v>6998.9743589743448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18136"/>
        <c:axId val="374718528"/>
      </c:scatterChart>
      <c:valAx>
        <c:axId val="37471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4718528"/>
        <c:crosses val="autoZero"/>
        <c:crossBetween val="midCat"/>
      </c:valAx>
      <c:valAx>
        <c:axId val="3747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4718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BF1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Sheet1!$A$1:$A$325</c:f>
              <c:numCache>
                <c:formatCode>General</c:formatCode>
                <c:ptCount val="325"/>
                <c:pt idx="0">
                  <c:v>0.99289414959440303</c:v>
                </c:pt>
                <c:pt idx="1">
                  <c:v>0.99236005459997501</c:v>
                </c:pt>
                <c:pt idx="2">
                  <c:v>0.991799333269614</c:v>
                </c:pt>
                <c:pt idx="3">
                  <c:v>0.99121290052850097</c:v>
                </c:pt>
                <c:pt idx="4">
                  <c:v>0.99060054772800299</c:v>
                </c:pt>
                <c:pt idx="5">
                  <c:v>0.98996200319765204</c:v>
                </c:pt>
                <c:pt idx="6">
                  <c:v>0.98929701527849401</c:v>
                </c:pt>
                <c:pt idx="7">
                  <c:v>0.98860535870079902</c:v>
                </c:pt>
                <c:pt idx="8">
                  <c:v>0.98788683505136798</c:v>
                </c:pt>
                <c:pt idx="9">
                  <c:v>0.98714127276918295</c:v>
                </c:pt>
                <c:pt idx="10">
                  <c:v>0.986368527080138</c:v>
                </c:pt>
                <c:pt idx="11">
                  <c:v>0.98556847990301399</c:v>
                </c:pt>
                <c:pt idx="12">
                  <c:v>0.98474103973072602</c:v>
                </c:pt>
                <c:pt idx="13">
                  <c:v>0.98388614148856801</c:v>
                </c:pt>
                <c:pt idx="14">
                  <c:v>0.983003746370822</c:v>
                </c:pt>
                <c:pt idx="15">
                  <c:v>0.982093841656832</c:v>
                </c:pt>
                <c:pt idx="16">
                  <c:v>0.98115644050746897</c:v>
                </c:pt>
                <c:pt idx="17">
                  <c:v>0.98019158174269605</c:v>
                </c:pt>
                <c:pt idx="18">
                  <c:v>0.97919932960081202</c:v>
                </c:pt>
                <c:pt idx="19">
                  <c:v>0.97817977347977603</c:v>
                </c:pt>
                <c:pt idx="20">
                  <c:v>0.97713302766090804</c:v>
                </c:pt>
                <c:pt idx="21">
                  <c:v>0.97605923101515601</c:v>
                </c:pt>
                <c:pt idx="22">
                  <c:v>0.974958546691997</c:v>
                </c:pt>
                <c:pt idx="23">
                  <c:v>0.97383116179100204</c:v>
                </c:pt>
                <c:pt idx="24">
                  <c:v>0.97267728701601297</c:v>
                </c:pt>
                <c:pt idx="25">
                  <c:v>0.97149715631181899</c:v>
                </c:pt>
                <c:pt idx="26">
                  <c:v>0.97029102648322796</c:v>
                </c:pt>
                <c:pt idx="27">
                  <c:v>0.96905917679634801</c:v>
                </c:pt>
                <c:pt idx="28">
                  <c:v>0.96780190856194503</c:v>
                </c:pt>
                <c:pt idx="29">
                  <c:v>0.96651954470070101</c:v>
                </c:pt>
                <c:pt idx="30">
                  <c:v>0.965212429290211</c:v>
                </c:pt>
                <c:pt idx="31">
                  <c:v>0.96388092709360595</c:v>
                </c:pt>
                <c:pt idx="32">
                  <c:v>0.96252542306968503</c:v>
                </c:pt>
                <c:pt idx="33">
                  <c:v>0.96114632186448001</c:v>
                </c:pt>
                <c:pt idx="34">
                  <c:v>0.95974404728424101</c:v>
                </c:pt>
                <c:pt idx="35">
                  <c:v>0.95831904174984095</c:v>
                </c:pt>
                <c:pt idx="36">
                  <c:v>0.95687176573268395</c:v>
                </c:pt>
                <c:pt idx="37">
                  <c:v>0.95540269717223103</c:v>
                </c:pt>
                <c:pt idx="38">
                  <c:v>0.953912330875335</c:v>
                </c:pt>
                <c:pt idx="39">
                  <c:v>0.95240117789763101</c:v>
                </c:pt>
                <c:pt idx="40">
                  <c:v>0.95086976490728103</c:v>
                </c:pt>
                <c:pt idx="41">
                  <c:v>0.949286480472324</c:v>
                </c:pt>
                <c:pt idx="42">
                  <c:v>0.94771579204724299</c:v>
                </c:pt>
                <c:pt idx="43">
                  <c:v>0.94612648700062596</c:v>
                </c:pt>
                <c:pt idx="44">
                  <c:v>0.94451913974443102</c:v>
                </c:pt>
                <c:pt idx="45">
                  <c:v>0.94289434251845605</c:v>
                </c:pt>
                <c:pt idx="46">
                  <c:v>0.94125269898861896</c:v>
                </c:pt>
                <c:pt idx="47">
                  <c:v>0.93959482350641899</c:v>
                </c:pt>
                <c:pt idx="48">
                  <c:v>0.93792134035720098</c:v>
                </c:pt>
                <c:pt idx="49">
                  <c:v>0.93623288299677898</c:v>
                </c:pt>
                <c:pt idx="50">
                  <c:v>0.93453009327727699</c:v>
                </c:pt>
                <c:pt idx="51">
                  <c:v>0.932813620663132</c:v>
                </c:pt>
                <c:pt idx="52">
                  <c:v>0.93108412143820696</c:v>
                </c:pt>
                <c:pt idx="53">
                  <c:v>0.92934225790501501</c:v>
                </c:pt>
                <c:pt idx="54">
                  <c:v>0.92758869757706897</c:v>
                </c:pt>
                <c:pt idx="55">
                  <c:v>0.92582411236542395</c:v>
                </c:pt>
                <c:pt idx="56">
                  <c:v>0.92404917776047402</c:v>
                </c:pt>
                <c:pt idx="57">
                  <c:v>0.92226457201010303</c:v>
                </c:pt>
                <c:pt idx="58">
                  <c:v>0.92047097529530997</c:v>
                </c:pt>
                <c:pt idx="59">
                  <c:v>0.91866906890442901</c:v>
                </c:pt>
                <c:pt idx="60">
                  <c:v>0.91685953440711898</c:v>
                </c:pt>
                <c:pt idx="61">
                  <c:v>0.91504305282926401</c:v>
                </c:pt>
                <c:pt idx="62">
                  <c:v>0.91322030382999697</c:v>
                </c:pt>
                <c:pt idx="63">
                  <c:v>0.911391964882039</c:v>
                </c:pt>
                <c:pt idx="64">
                  <c:v>0.90955871045659897</c:v>
                </c:pt>
                <c:pt idx="65">
                  <c:v>0.907721211214089</c:v>
                </c:pt>
                <c:pt idx="66">
                  <c:v>0.90588013320194705</c:v>
                </c:pt>
                <c:pt idx="67">
                  <c:v>0.90403613706091102</c:v>
                </c:pt>
                <c:pt idx="68">
                  <c:v>0.90218987724109601</c:v>
                </c:pt>
                <c:pt idx="69">
                  <c:v>0.90034200122931896</c:v>
                </c:pt>
                <c:pt idx="70">
                  <c:v>0.898493148789131</c:v>
                </c:pt>
                <c:pt idx="71">
                  <c:v>0.89664395121511498</c:v>
                </c:pt>
                <c:pt idx="72">
                  <c:v>0.89479503060302201</c:v>
                </c:pt>
                <c:pt idx="73">
                  <c:v>0.89294699913745701</c:v>
                </c:pt>
                <c:pt idx="74">
                  <c:v>0.89110045839881802</c:v>
                </c:pt>
                <c:pt idx="75">
                  <c:v>0.88925599869133798</c:v>
                </c:pt>
                <c:pt idx="76">
                  <c:v>0.88741419839408897</c:v>
                </c:pt>
                <c:pt idx="77">
                  <c:v>0.88557562333691797</c:v>
                </c:pt>
                <c:pt idx="78">
                  <c:v>0.88374082620331096</c:v>
                </c:pt>
                <c:pt idx="79">
                  <c:v>0.88191034596224005</c:v>
                </c:pt>
                <c:pt idx="80">
                  <c:v>0.88008470733107602</c:v>
                </c:pt>
                <c:pt idx="81">
                  <c:v>0.87826442027166296</c:v>
                </c:pt>
                <c:pt idx="82">
                  <c:v>0.87644997952162795</c:v>
                </c:pt>
                <c:pt idx="83">
                  <c:v>0.87464186416296896</c:v>
                </c:pt>
                <c:pt idx="84">
                  <c:v>0.87284053722988397</c:v>
                </c:pt>
                <c:pt idx="85">
                  <c:v>0.87104644535771503</c:v>
                </c:pt>
                <c:pt idx="86">
                  <c:v>0.86926001847472201</c:v>
                </c:pt>
                <c:pt idx="87">
                  <c:v>0.86748166953823702</c:v>
                </c:pt>
                <c:pt idx="88">
                  <c:v>0.865711794316538</c:v>
                </c:pt>
                <c:pt idx="89">
                  <c:v>0.86395077121752195</c:v>
                </c:pt>
                <c:pt idx="90">
                  <c:v>0.86219896116498795</c:v>
                </c:pt>
                <c:pt idx="91">
                  <c:v>0.86045670752302605</c:v>
                </c:pt>
                <c:pt idx="92">
                  <c:v>0.85872433606865695</c:v>
                </c:pt>
                <c:pt idx="93">
                  <c:v>0.85700215501254096</c:v>
                </c:pt>
                <c:pt idx="94">
                  <c:v>0.85529045506718504</c:v>
                </c:pt>
                <c:pt idx="95">
                  <c:v>0.85358950956170399</c:v>
                </c:pt>
                <c:pt idx="96">
                  <c:v>0.85189957460184496</c:v>
                </c:pt>
                <c:pt idx="97">
                  <c:v>0.85022088927360295</c:v>
                </c:pt>
                <c:pt idx="98">
                  <c:v>0.848553675888432</c:v>
                </c:pt>
                <c:pt idx="99">
                  <c:v>0.84689814026773602</c:v>
                </c:pt>
                <c:pt idx="100">
                  <c:v>0.84524269147530795</c:v>
                </c:pt>
                <c:pt idx="101">
                  <c:v>0.84361041786212398</c:v>
                </c:pt>
                <c:pt idx="102">
                  <c:v>0.84199033596955897</c:v>
                </c:pt>
                <c:pt idx="103">
                  <c:v>0.84038257938361205</c:v>
                </c:pt>
                <c:pt idx="104">
                  <c:v>0.83878727752785598</c:v>
                </c:pt>
                <c:pt idx="105">
                  <c:v>0.83720454577123804</c:v>
                </c:pt>
                <c:pt idx="106">
                  <c:v>0.83563448588990996</c:v>
                </c:pt>
                <c:pt idx="107">
                  <c:v>0.83407718655360297</c:v>
                </c:pt>
                <c:pt idx="108">
                  <c:v>0.83253272382288102</c:v>
                </c:pt>
                <c:pt idx="109">
                  <c:v>0.83100116165417603</c:v>
                </c:pt>
                <c:pt idx="110">
                  <c:v>0.82948255240967395</c:v>
                </c:pt>
                <c:pt idx="111">
                  <c:v>0.82797693736926403</c:v>
                </c:pt>
                <c:pt idx="112">
                  <c:v>0.82648434724196895</c:v>
                </c:pt>
                <c:pt idx="113">
                  <c:v>0.82500480267447296</c:v>
                </c:pt>
                <c:pt idx="114">
                  <c:v>0.82353831475456196</c:v>
                </c:pt>
                <c:pt idx="115">
                  <c:v>0.82208488550752701</c:v>
                </c:pt>
                <c:pt idx="116">
                  <c:v>0.820644508383782</c:v>
                </c:pt>
                <c:pt idx="117">
                  <c:v>0.81921716873619199</c:v>
                </c:pt>
                <c:pt idx="118">
                  <c:v>0.81780284428577898</c:v>
                </c:pt>
                <c:pt idx="119">
                  <c:v>0.81640150557472901</c:v>
                </c:pt>
                <c:pt idx="120">
                  <c:v>0.81501311640576601</c:v>
                </c:pt>
                <c:pt idx="121">
                  <c:v>0.81363763426717495</c:v>
                </c:pt>
                <c:pt idx="122">
                  <c:v>0.81227501074292296</c:v>
                </c:pt>
                <c:pt idx="123">
                  <c:v>0.81092519190746004</c:v>
                </c:pt>
                <c:pt idx="124">
                  <c:v>0.80958811870494596</c:v>
                </c:pt>
                <c:pt idx="125">
                  <c:v>0.80826372731277396</c:v>
                </c:pt>
                <c:pt idx="126">
                  <c:v>0.806951949489358</c:v>
                </c:pt>
                <c:pt idx="127">
                  <c:v>0.80565271290626805</c:v>
                </c:pt>
                <c:pt idx="128">
                  <c:v>0.80436594146488105</c:v>
                </c:pt>
                <c:pt idx="129">
                  <c:v>0.80309155559777301</c:v>
                </c:pt>
                <c:pt idx="130">
                  <c:v>0.80182947255517201</c:v>
                </c:pt>
                <c:pt idx="131">
                  <c:v>0.80057960667681305</c:v>
                </c:pt>
                <c:pt idx="132">
                  <c:v>0.79934186964958198</c:v>
                </c:pt>
                <c:pt idx="133">
                  <c:v>0.79811617075140895</c:v>
                </c:pt>
                <c:pt idx="134">
                  <c:v>0.79690241708182896</c:v>
                </c:pt>
                <c:pt idx="135">
                  <c:v>0.79570051377971296</c:v>
                </c:pt>
                <c:pt idx="136">
                  <c:v>0.79451036422864096</c:v>
                </c:pt>
                <c:pt idx="137">
                  <c:v>0.79333187025042196</c:v>
                </c:pt>
                <c:pt idx="138">
                  <c:v>0.79216493228724705</c:v>
                </c:pt>
                <c:pt idx="139">
                  <c:v>0.79100944957298802</c:v>
                </c:pt>
                <c:pt idx="140">
                  <c:v>0.78986532029411904</c:v>
                </c:pt>
                <c:pt idx="141">
                  <c:v>0.78873244174075097</c:v>
                </c:pt>
                <c:pt idx="142">
                  <c:v>0.78761071044826303</c:v>
                </c:pt>
                <c:pt idx="143">
                  <c:v>0.78650002232998195</c:v>
                </c:pt>
                <c:pt idx="144">
                  <c:v>0.78540027280136604</c:v>
                </c:pt>
                <c:pt idx="145">
                  <c:v>0.78431135689613296</c:v>
                </c:pt>
                <c:pt idx="146">
                  <c:v>0.78323316937475695</c:v>
                </c:pt>
                <c:pt idx="147">
                  <c:v>0.78216560482572295</c:v>
                </c:pt>
                <c:pt idx="148">
                  <c:v>0.78110855775995802</c:v>
                </c:pt>
                <c:pt idx="149">
                  <c:v>0.78006192269878905</c:v>
                </c:pt>
                <c:pt idx="150">
                  <c:v>0.77902559425579398</c:v>
                </c:pt>
                <c:pt idx="151">
                  <c:v>0.77799946721290103</c:v>
                </c:pt>
                <c:pt idx="152">
                  <c:v>0.77698343659103797</c:v>
                </c:pt>
                <c:pt idx="153">
                  <c:v>0.77597739771566498</c:v>
                </c:pt>
                <c:pt idx="154">
                  <c:v>0.774981246277473</c:v>
                </c:pt>
                <c:pt idx="155">
                  <c:v>0.77399487838854097</c:v>
                </c:pt>
                <c:pt idx="156">
                  <c:v>0.77301819063419797</c:v>
                </c:pt>
                <c:pt idx="157">
                  <c:v>0.77205108012087398</c:v>
                </c:pt>
                <c:pt idx="158">
                  <c:v>0.77109344452014605</c:v>
                </c:pt>
                <c:pt idx="159">
                  <c:v>0.770145182109232</c:v>
                </c:pt>
                <c:pt idx="160">
                  <c:v>0.76920619180813599</c:v>
                </c:pt>
                <c:pt idx="161">
                  <c:v>0.76827637321364195</c:v>
                </c:pt>
                <c:pt idx="162">
                  <c:v>0.76735562663036605</c:v>
                </c:pt>
                <c:pt idx="163">
                  <c:v>0.76644385309902396</c:v>
                </c:pt>
                <c:pt idx="164">
                  <c:v>0.76554095442211501</c:v>
                </c:pt>
                <c:pt idx="165">
                  <c:v>0.76464683318714699</c:v>
                </c:pt>
                <c:pt idx="166">
                  <c:v>0.76376139278759203</c:v>
                </c:pt>
                <c:pt idx="167">
                  <c:v>0.76288453744168505</c:v>
                </c:pt>
                <c:pt idx="168">
                  <c:v>0.76201617220922502</c:v>
                </c:pt>
                <c:pt idx="169">
                  <c:v>0.76115620300648801</c:v>
                </c:pt>
                <c:pt idx="170">
                  <c:v>0.76030453661938302</c:v>
                </c:pt>
                <c:pt idx="171">
                  <c:v>0.75946108071495999</c:v>
                </c:pt>
                <c:pt idx="172">
                  <c:v>0.75862574385137604</c:v>
                </c:pt>
                <c:pt idx="173">
                  <c:v>0.757798435486427</c:v>
                </c:pt>
                <c:pt idx="174">
                  <c:v>0.75697906598471998</c:v>
                </c:pt>
                <c:pt idx="175">
                  <c:v>0.75616754662360497</c:v>
                </c:pt>
                <c:pt idx="176">
                  <c:v>0.75536378959792405</c:v>
                </c:pt>
                <c:pt idx="177">
                  <c:v>0.75456770802366402</c:v>
                </c:pt>
                <c:pt idx="178">
                  <c:v>0.75377921594059805</c:v>
                </c:pt>
                <c:pt idx="179">
                  <c:v>0.75299822831396801</c:v>
                </c:pt>
                <c:pt idx="180">
                  <c:v>0.75222466103528596</c:v>
                </c:pt>
                <c:pt idx="181">
                  <c:v>0.75145843092231301</c:v>
                </c:pt>
                <c:pt idx="182">
                  <c:v>0.75069945571826802</c:v>
                </c:pt>
                <c:pt idx="183">
                  <c:v>0.74994765409033304</c:v>
                </c:pt>
                <c:pt idx="184">
                  <c:v>0.74920294562749401</c:v>
                </c:pt>
                <c:pt idx="185">
                  <c:v>0.74846525083776905</c:v>
                </c:pt>
                <c:pt idx="186">
                  <c:v>0.747734491144879</c:v>
                </c:pt>
                <c:pt idx="187">
                  <c:v>0.74701058888438399</c:v>
                </c:pt>
                <c:pt idx="188">
                  <c:v>0.74629346729934498</c:v>
                </c:pt>
                <c:pt idx="189">
                  <c:v>0.74558305053553697</c:v>
                </c:pt>
                <c:pt idx="190">
                  <c:v>0.74487926363625201</c:v>
                </c:pt>
                <c:pt idx="191">
                  <c:v>0.74418203253672</c:v>
                </c:pt>
                <c:pt idx="192">
                  <c:v>0.74349128405819798</c:v>
                </c:pt>
                <c:pt idx="193">
                  <c:v>0.74280694590172403</c:v>
                </c:pt>
                <c:pt idx="194">
                  <c:v>0.74212894664159901</c:v>
                </c:pt>
                <c:pt idx="195">
                  <c:v>0.74145721571859202</c:v>
                </c:pt>
                <c:pt idx="196">
                  <c:v>0.74079168343291402</c:v>
                </c:pt>
                <c:pt idx="197">
                  <c:v>0.74013228093697303</c:v>
                </c:pt>
                <c:pt idx="198">
                  <c:v>0.73947894022793603</c:v>
                </c:pt>
                <c:pt idx="199">
                  <c:v>0.73883159414011002</c:v>
                </c:pt>
                <c:pt idx="200">
                  <c:v>0.73819017633717199</c:v>
                </c:pt>
                <c:pt idx="201">
                  <c:v>0.73755462130426097</c:v>
                </c:pt>
                <c:pt idx="202">
                  <c:v>0.73692486433994198</c:v>
                </c:pt>
                <c:pt idx="203">
                  <c:v>0.73630084154806497</c:v>
                </c:pt>
                <c:pt idx="204">
                  <c:v>0.73568248982953499</c:v>
                </c:pt>
                <c:pt idx="205">
                  <c:v>0.73506974687399795</c:v>
                </c:pt>
                <c:pt idx="206">
                  <c:v>0.73446255115146097</c:v>
                </c:pt>
                <c:pt idx="207">
                  <c:v>0.73386084190386203</c:v>
                </c:pt>
                <c:pt idx="208">
                  <c:v>0.73326455913658795</c:v>
                </c:pt>
                <c:pt idx="209">
                  <c:v>0.73267364360996501</c:v>
                </c:pt>
                <c:pt idx="210">
                  <c:v>0.73208803683072299</c:v>
                </c:pt>
                <c:pt idx="211">
                  <c:v>0.73150768104344699</c:v>
                </c:pt>
                <c:pt idx="212">
                  <c:v>0.73093251922201397</c:v>
                </c:pt>
                <c:pt idx="213">
                  <c:v>0.730362495061045</c:v>
                </c:pt>
                <c:pt idx="214">
                  <c:v>0.72979755296734905</c:v>
                </c:pt>
                <c:pt idx="215">
                  <c:v>0.72923763805139497</c:v>
                </c:pt>
                <c:pt idx="216">
                  <c:v>0.72868269611879399</c:v>
                </c:pt>
                <c:pt idx="217">
                  <c:v>0.72813267366182299</c:v>
                </c:pt>
                <c:pt idx="218">
                  <c:v>0.72758751785096099</c:v>
                </c:pt>
                <c:pt idx="219">
                  <c:v>0.72704717652648199</c:v>
                </c:pt>
                <c:pt idx="220">
                  <c:v>0.72651159819007505</c:v>
                </c:pt>
                <c:pt idx="221">
                  <c:v>0.72598073199651902</c:v>
                </c:pt>
                <c:pt idx="222">
                  <c:v>0.72545452774540498</c:v>
                </c:pt>
                <c:pt idx="223">
                  <c:v>0.72493293587290997</c:v>
                </c:pt>
                <c:pt idx="224">
                  <c:v>0.72441590744362705</c:v>
                </c:pt>
                <c:pt idx="225">
                  <c:v>0.72390339414246296</c:v>
                </c:pt>
                <c:pt idx="226">
                  <c:v>0.72339534826658702</c:v>
                </c:pt>
                <c:pt idx="227">
                  <c:v>0.72289172271745405</c:v>
                </c:pt>
                <c:pt idx="228">
                  <c:v>0.72239247099288995</c:v>
                </c:pt>
                <c:pt idx="229">
                  <c:v>0.72189754717924703</c:v>
                </c:pt>
                <c:pt idx="230">
                  <c:v>0.72140690594363299</c:v>
                </c:pt>
                <c:pt idx="231">
                  <c:v>0.72092050252620998</c:v>
                </c:pt>
                <c:pt idx="232">
                  <c:v>0.72043829273257198</c:v>
                </c:pt>
                <c:pt idx="233">
                  <c:v>0.71996023292619005</c:v>
                </c:pt>
                <c:pt idx="234">
                  <c:v>0.71948628002094595</c:v>
                </c:pt>
                <c:pt idx="235">
                  <c:v>0.71901639147373397</c:v>
                </c:pt>
                <c:pt idx="236">
                  <c:v>0.71855052527714602</c:v>
                </c:pt>
                <c:pt idx="237">
                  <c:v>0.71808863995223604</c:v>
                </c:pt>
                <c:pt idx="238">
                  <c:v>0.71763069454136097</c:v>
                </c:pt>
                <c:pt idx="239">
                  <c:v>0.71717664860111097</c:v>
                </c:pt>
                <c:pt idx="240">
                  <c:v>0.71672646219531</c:v>
                </c:pt>
                <c:pt idx="241">
                  <c:v>0.71628009588810604</c:v>
                </c:pt>
                <c:pt idx="242">
                  <c:v>0.71583751073713997</c:v>
                </c:pt>
                <c:pt idx="243">
                  <c:v>0.71539866828679499</c:v>
                </c:pt>
                <c:pt idx="244">
                  <c:v>0.71496353056153095</c:v>
                </c:pt>
                <c:pt idx="245">
                  <c:v>0.71453206005929604</c:v>
                </c:pt>
                <c:pt idx="246">
                  <c:v>0.71410421974503002</c:v>
                </c:pt>
                <c:pt idx="247">
                  <c:v>0.71367997304423203</c:v>
                </c:pt>
                <c:pt idx="248">
                  <c:v>0.71325928383662895</c:v>
                </c:pt>
                <c:pt idx="249">
                  <c:v>0.71284211644991102</c:v>
                </c:pt>
                <c:pt idx="250">
                  <c:v>0.71242843565355596</c:v>
                </c:pt>
                <c:pt idx="251">
                  <c:v>0.71201820665272897</c:v>
                </c:pt>
                <c:pt idx="252">
                  <c:v>0.71161139508226301</c:v>
                </c:pt>
                <c:pt idx="253">
                  <c:v>0.71120796700072397</c:v>
                </c:pt>
                <c:pt idx="254">
                  <c:v>0.71080788888455004</c:v>
                </c:pt>
                <c:pt idx="255">
                  <c:v>0.71041112762226899</c:v>
                </c:pt>
                <c:pt idx="256">
                  <c:v>0.71001765050879695</c:v>
                </c:pt>
                <c:pt idx="257">
                  <c:v>0.70962742523981204</c:v>
                </c:pt>
                <c:pt idx="258">
                  <c:v>0.70924041990620601</c:v>
                </c:pt>
                <c:pt idx="259">
                  <c:v>0.70885660298861197</c:v>
                </c:pt>
                <c:pt idx="260">
                  <c:v>0.70847594335200703</c:v>
                </c:pt>
                <c:pt idx="261">
                  <c:v>0.708098410240388</c:v>
                </c:pt>
                <c:pt idx="262">
                  <c:v>0.70772397327152803</c:v>
                </c:pt>
                <c:pt idx="263">
                  <c:v>0.70735260243179698</c:v>
                </c:pt>
                <c:pt idx="264">
                  <c:v>0.70698426807106196</c:v>
                </c:pt>
                <c:pt idx="265">
                  <c:v>0.70661894089765798</c:v>
                </c:pt>
                <c:pt idx="266">
                  <c:v>0.70625659197342405</c:v>
                </c:pt>
                <c:pt idx="267">
                  <c:v>0.70589719270882101</c:v>
                </c:pt>
                <c:pt idx="268">
                  <c:v>0.70554071485810799</c:v>
                </c:pt>
                <c:pt idx="269">
                  <c:v>0.70523691230543895</c:v>
                </c:pt>
                <c:pt idx="270">
                  <c:v>0.70484255971396903</c:v>
                </c:pt>
                <c:pt idx="271">
                  <c:v>0.70453944260229795</c:v>
                </c:pt>
                <c:pt idx="272">
                  <c:v>0.70414985654112405</c:v>
                </c:pt>
                <c:pt idx="273">
                  <c:v>0.70385176212061995</c:v>
                </c:pt>
                <c:pt idx="274">
                  <c:v>0.70346811291729106</c:v>
                </c:pt>
                <c:pt idx="275">
                  <c:v>0.70317507075674501</c:v>
                </c:pt>
                <c:pt idx="276">
                  <c:v>0.70279729382275002</c:v>
                </c:pt>
                <c:pt idx="277">
                  <c:v>0.70250920561368002</c:v>
                </c:pt>
                <c:pt idx="278">
                  <c:v>0.70213720062394303</c:v>
                </c:pt>
                <c:pt idx="279">
                  <c:v>0.701853966620958</c:v>
                </c:pt>
                <c:pt idx="280">
                  <c:v>0.70148763421343796</c:v>
                </c:pt>
                <c:pt idx="281">
                  <c:v>0.70120915709269105</c:v>
                </c:pt>
                <c:pt idx="282">
                  <c:v>0.70084839997426196</c:v>
                </c:pt>
                <c:pt idx="283">
                  <c:v>0.70057458488320001</c:v>
                </c:pt>
                <c:pt idx="284">
                  <c:v>0.70021930781653396</c:v>
                </c:pt>
                <c:pt idx="285">
                  <c:v>0.69995006230434298</c:v>
                </c:pt>
                <c:pt idx="286">
                  <c:v>0.69960017205981895</c:v>
                </c:pt>
                <c:pt idx="287">
                  <c:v>0.699335406006245</c:v>
                </c:pt>
                <c:pt idx="288">
                  <c:v>0.69904292585415295</c:v>
                </c:pt>
                <c:pt idx="289">
                  <c:v>0.69869134362488405</c:v>
                </c:pt>
                <c:pt idx="290">
                  <c:v>0.69843197092537301</c:v>
                </c:pt>
                <c:pt idx="291">
                  <c:v>0.69814628863167905</c:v>
                </c:pt>
                <c:pt idx="292">
                  <c:v>0.69785508437501698</c:v>
                </c:pt>
                <c:pt idx="293">
                  <c:v>0.69756403022900804</c:v>
                </c:pt>
                <c:pt idx="294">
                  <c:v>0.69727467023779799</c:v>
                </c:pt>
                <c:pt idx="295">
                  <c:v>0.69698741598681402</c:v>
                </c:pt>
                <c:pt idx="296">
                  <c:v>0.69670236706199196</c:v>
                </c:pt>
                <c:pt idx="297">
                  <c:v>0.69641953681129498</c:v>
                </c:pt>
                <c:pt idx="298">
                  <c:v>0.69613891475330103</c:v>
                </c:pt>
                <c:pt idx="299">
                  <c:v>0.69586048390723199</c:v>
                </c:pt>
                <c:pt idx="300">
                  <c:v>0.69558422562578903</c:v>
                </c:pt>
                <c:pt idx="301">
                  <c:v>0.695310120947493</c:v>
                </c:pt>
                <c:pt idx="302">
                  <c:v>0.69503815097533905</c:v>
                </c:pt>
                <c:pt idx="303">
                  <c:v>0.69476829698182496</c:v>
                </c:pt>
                <c:pt idx="304">
                  <c:v>0.694500540436778</c:v>
                </c:pt>
                <c:pt idx="305">
                  <c:v>0.69423486301331905</c:v>
                </c:pt>
                <c:pt idx="306">
                  <c:v>0.69397124658762499</c:v>
                </c:pt>
                <c:pt idx="307">
                  <c:v>0.69370967323695099</c:v>
                </c:pt>
                <c:pt idx="308">
                  <c:v>0.69345012523717997</c:v>
                </c:pt>
                <c:pt idx="309">
                  <c:v>0.69319258506026304</c:v>
                </c:pt>
                <c:pt idx="310">
                  <c:v>0.69293703537165197</c:v>
                </c:pt>
                <c:pt idx="311">
                  <c:v>0.69268345902776096</c:v>
                </c:pt>
                <c:pt idx="312">
                  <c:v>0.69243183907346295</c:v>
                </c:pt>
                <c:pt idx="313">
                  <c:v>0.69218215873961997</c:v>
                </c:pt>
                <c:pt idx="314">
                  <c:v>0.69193440144064999</c:v>
                </c:pt>
                <c:pt idx="315">
                  <c:v>0.69168855077212499</c:v>
                </c:pt>
                <c:pt idx="316">
                  <c:v>0.691444590508415</c:v>
                </c:pt>
                <c:pt idx="317">
                  <c:v>0.69120250460035504</c:v>
                </c:pt>
                <c:pt idx="318">
                  <c:v>0.690962277172954</c:v>
                </c:pt>
                <c:pt idx="319">
                  <c:v>0.69072389252313404</c:v>
                </c:pt>
                <c:pt idx="320">
                  <c:v>0.69048733511750005</c:v>
                </c:pt>
                <c:pt idx="321">
                  <c:v>0.69025258959015201</c:v>
                </c:pt>
                <c:pt idx="322">
                  <c:v>0.69001964074051403</c:v>
                </c:pt>
                <c:pt idx="323">
                  <c:v>0.68978847353121098</c:v>
                </c:pt>
                <c:pt idx="324">
                  <c:v>0.68955907308596198</c:v>
                </c:pt>
              </c:numCache>
            </c:numRef>
          </c:xVal>
          <c:yVal>
            <c:numRef>
              <c:f>Sheet1!$C$1:$C$325</c:f>
              <c:numCache>
                <c:formatCode>General</c:formatCode>
                <c:ptCount val="325"/>
                <c:pt idx="0">
                  <c:v>376</c:v>
                </c:pt>
                <c:pt idx="1">
                  <c:v>381</c:v>
                </c:pt>
                <c:pt idx="2">
                  <c:v>386</c:v>
                </c:pt>
                <c:pt idx="3">
                  <c:v>391</c:v>
                </c:pt>
                <c:pt idx="4">
                  <c:v>396</c:v>
                </c:pt>
                <c:pt idx="5">
                  <c:v>401</c:v>
                </c:pt>
                <c:pt idx="6">
                  <c:v>406</c:v>
                </c:pt>
                <c:pt idx="7">
                  <c:v>411</c:v>
                </c:pt>
                <c:pt idx="8">
                  <c:v>416</c:v>
                </c:pt>
                <c:pt idx="9">
                  <c:v>421</c:v>
                </c:pt>
                <c:pt idx="10">
                  <c:v>426</c:v>
                </c:pt>
                <c:pt idx="11">
                  <c:v>431</c:v>
                </c:pt>
                <c:pt idx="12">
                  <c:v>436</c:v>
                </c:pt>
                <c:pt idx="13">
                  <c:v>441</c:v>
                </c:pt>
                <c:pt idx="14">
                  <c:v>446</c:v>
                </c:pt>
                <c:pt idx="15">
                  <c:v>451</c:v>
                </c:pt>
                <c:pt idx="16">
                  <c:v>456</c:v>
                </c:pt>
                <c:pt idx="17">
                  <c:v>461</c:v>
                </c:pt>
                <c:pt idx="18">
                  <c:v>466</c:v>
                </c:pt>
                <c:pt idx="19">
                  <c:v>471</c:v>
                </c:pt>
                <c:pt idx="20">
                  <c:v>476</c:v>
                </c:pt>
                <c:pt idx="21">
                  <c:v>481</c:v>
                </c:pt>
                <c:pt idx="22">
                  <c:v>486</c:v>
                </c:pt>
                <c:pt idx="23">
                  <c:v>491</c:v>
                </c:pt>
                <c:pt idx="24">
                  <c:v>496</c:v>
                </c:pt>
                <c:pt idx="25">
                  <c:v>501</c:v>
                </c:pt>
                <c:pt idx="26">
                  <c:v>506</c:v>
                </c:pt>
                <c:pt idx="27">
                  <c:v>511</c:v>
                </c:pt>
                <c:pt idx="28">
                  <c:v>516</c:v>
                </c:pt>
                <c:pt idx="29">
                  <c:v>521</c:v>
                </c:pt>
                <c:pt idx="30">
                  <c:v>526</c:v>
                </c:pt>
                <c:pt idx="31">
                  <c:v>531</c:v>
                </c:pt>
                <c:pt idx="32">
                  <c:v>536</c:v>
                </c:pt>
                <c:pt idx="33">
                  <c:v>541</c:v>
                </c:pt>
                <c:pt idx="34">
                  <c:v>546</c:v>
                </c:pt>
                <c:pt idx="35">
                  <c:v>551</c:v>
                </c:pt>
                <c:pt idx="36">
                  <c:v>556</c:v>
                </c:pt>
                <c:pt idx="37">
                  <c:v>561</c:v>
                </c:pt>
                <c:pt idx="38">
                  <c:v>566</c:v>
                </c:pt>
                <c:pt idx="39">
                  <c:v>571</c:v>
                </c:pt>
                <c:pt idx="40">
                  <c:v>576</c:v>
                </c:pt>
                <c:pt idx="41">
                  <c:v>581</c:v>
                </c:pt>
                <c:pt idx="42">
                  <c:v>586</c:v>
                </c:pt>
                <c:pt idx="43">
                  <c:v>591</c:v>
                </c:pt>
                <c:pt idx="44">
                  <c:v>596</c:v>
                </c:pt>
                <c:pt idx="45">
                  <c:v>601</c:v>
                </c:pt>
                <c:pt idx="46">
                  <c:v>606</c:v>
                </c:pt>
                <c:pt idx="47">
                  <c:v>611</c:v>
                </c:pt>
                <c:pt idx="48">
                  <c:v>616</c:v>
                </c:pt>
                <c:pt idx="49">
                  <c:v>621</c:v>
                </c:pt>
                <c:pt idx="50">
                  <c:v>626</c:v>
                </c:pt>
                <c:pt idx="51">
                  <c:v>631</c:v>
                </c:pt>
                <c:pt idx="52">
                  <c:v>636</c:v>
                </c:pt>
                <c:pt idx="53">
                  <c:v>641</c:v>
                </c:pt>
                <c:pt idx="54">
                  <c:v>646</c:v>
                </c:pt>
                <c:pt idx="55">
                  <c:v>651</c:v>
                </c:pt>
                <c:pt idx="56">
                  <c:v>656</c:v>
                </c:pt>
                <c:pt idx="57">
                  <c:v>661</c:v>
                </c:pt>
                <c:pt idx="58">
                  <c:v>666</c:v>
                </c:pt>
                <c:pt idx="59">
                  <c:v>671</c:v>
                </c:pt>
                <c:pt idx="60">
                  <c:v>676</c:v>
                </c:pt>
                <c:pt idx="61">
                  <c:v>681</c:v>
                </c:pt>
                <c:pt idx="62">
                  <c:v>686</c:v>
                </c:pt>
                <c:pt idx="63">
                  <c:v>691</c:v>
                </c:pt>
                <c:pt idx="64">
                  <c:v>696</c:v>
                </c:pt>
                <c:pt idx="65">
                  <c:v>701</c:v>
                </c:pt>
                <c:pt idx="66">
                  <c:v>706</c:v>
                </c:pt>
                <c:pt idx="67">
                  <c:v>711</c:v>
                </c:pt>
                <c:pt idx="68">
                  <c:v>716</c:v>
                </c:pt>
                <c:pt idx="69">
                  <c:v>721</c:v>
                </c:pt>
                <c:pt idx="70">
                  <c:v>726</c:v>
                </c:pt>
                <c:pt idx="71">
                  <c:v>731</c:v>
                </c:pt>
                <c:pt idx="72">
                  <c:v>736</c:v>
                </c:pt>
                <c:pt idx="73">
                  <c:v>741</c:v>
                </c:pt>
                <c:pt idx="74">
                  <c:v>746</c:v>
                </c:pt>
                <c:pt idx="75">
                  <c:v>751</c:v>
                </c:pt>
                <c:pt idx="76">
                  <c:v>756</c:v>
                </c:pt>
                <c:pt idx="77">
                  <c:v>761</c:v>
                </c:pt>
                <c:pt idx="78">
                  <c:v>766</c:v>
                </c:pt>
                <c:pt idx="79">
                  <c:v>771</c:v>
                </c:pt>
                <c:pt idx="80">
                  <c:v>776</c:v>
                </c:pt>
                <c:pt idx="81">
                  <c:v>781</c:v>
                </c:pt>
                <c:pt idx="82">
                  <c:v>786</c:v>
                </c:pt>
                <c:pt idx="83">
                  <c:v>791</c:v>
                </c:pt>
                <c:pt idx="84">
                  <c:v>796</c:v>
                </c:pt>
                <c:pt idx="85">
                  <c:v>801</c:v>
                </c:pt>
                <c:pt idx="86">
                  <c:v>806</c:v>
                </c:pt>
                <c:pt idx="87">
                  <c:v>811</c:v>
                </c:pt>
                <c:pt idx="88">
                  <c:v>816</c:v>
                </c:pt>
                <c:pt idx="89">
                  <c:v>821</c:v>
                </c:pt>
                <c:pt idx="90">
                  <c:v>826</c:v>
                </c:pt>
                <c:pt idx="91">
                  <c:v>831</c:v>
                </c:pt>
                <c:pt idx="92">
                  <c:v>836</c:v>
                </c:pt>
                <c:pt idx="93">
                  <c:v>841</c:v>
                </c:pt>
                <c:pt idx="94">
                  <c:v>846</c:v>
                </c:pt>
                <c:pt idx="95">
                  <c:v>851</c:v>
                </c:pt>
                <c:pt idx="96">
                  <c:v>856</c:v>
                </c:pt>
                <c:pt idx="97">
                  <c:v>861</c:v>
                </c:pt>
                <c:pt idx="98">
                  <c:v>866</c:v>
                </c:pt>
                <c:pt idx="99">
                  <c:v>871</c:v>
                </c:pt>
                <c:pt idx="100">
                  <c:v>876</c:v>
                </c:pt>
                <c:pt idx="101">
                  <c:v>881</c:v>
                </c:pt>
                <c:pt idx="102">
                  <c:v>886</c:v>
                </c:pt>
                <c:pt idx="103">
                  <c:v>891</c:v>
                </c:pt>
                <c:pt idx="104">
                  <c:v>896</c:v>
                </c:pt>
                <c:pt idx="105">
                  <c:v>901</c:v>
                </c:pt>
                <c:pt idx="106">
                  <c:v>906</c:v>
                </c:pt>
                <c:pt idx="107">
                  <c:v>911</c:v>
                </c:pt>
                <c:pt idx="108">
                  <c:v>916</c:v>
                </c:pt>
                <c:pt idx="109">
                  <c:v>921</c:v>
                </c:pt>
                <c:pt idx="110">
                  <c:v>926</c:v>
                </c:pt>
                <c:pt idx="111">
                  <c:v>931</c:v>
                </c:pt>
                <c:pt idx="112">
                  <c:v>936</c:v>
                </c:pt>
                <c:pt idx="113">
                  <c:v>941</c:v>
                </c:pt>
                <c:pt idx="114">
                  <c:v>946</c:v>
                </c:pt>
                <c:pt idx="115">
                  <c:v>951</c:v>
                </c:pt>
                <c:pt idx="116">
                  <c:v>956</c:v>
                </c:pt>
                <c:pt idx="117">
                  <c:v>961</c:v>
                </c:pt>
                <c:pt idx="118">
                  <c:v>966</c:v>
                </c:pt>
                <c:pt idx="119">
                  <c:v>971</c:v>
                </c:pt>
                <c:pt idx="120">
                  <c:v>976</c:v>
                </c:pt>
                <c:pt idx="121">
                  <c:v>981</c:v>
                </c:pt>
                <c:pt idx="122">
                  <c:v>986</c:v>
                </c:pt>
                <c:pt idx="123">
                  <c:v>991</c:v>
                </c:pt>
                <c:pt idx="124">
                  <c:v>996</c:v>
                </c:pt>
                <c:pt idx="125">
                  <c:v>1001</c:v>
                </c:pt>
                <c:pt idx="126">
                  <c:v>1006</c:v>
                </c:pt>
                <c:pt idx="127">
                  <c:v>1011</c:v>
                </c:pt>
                <c:pt idx="128">
                  <c:v>1016</c:v>
                </c:pt>
                <c:pt idx="129">
                  <c:v>1021</c:v>
                </c:pt>
                <c:pt idx="130">
                  <c:v>1026</c:v>
                </c:pt>
                <c:pt idx="131">
                  <c:v>1031</c:v>
                </c:pt>
                <c:pt idx="132">
                  <c:v>1036</c:v>
                </c:pt>
                <c:pt idx="133">
                  <c:v>1041</c:v>
                </c:pt>
                <c:pt idx="134">
                  <c:v>1046</c:v>
                </c:pt>
                <c:pt idx="135">
                  <c:v>1051</c:v>
                </c:pt>
                <c:pt idx="136">
                  <c:v>1056</c:v>
                </c:pt>
                <c:pt idx="137">
                  <c:v>1061</c:v>
                </c:pt>
                <c:pt idx="138">
                  <c:v>1066</c:v>
                </c:pt>
                <c:pt idx="139">
                  <c:v>1071</c:v>
                </c:pt>
                <c:pt idx="140">
                  <c:v>1076</c:v>
                </c:pt>
                <c:pt idx="141">
                  <c:v>1081</c:v>
                </c:pt>
                <c:pt idx="142">
                  <c:v>1086</c:v>
                </c:pt>
                <c:pt idx="143">
                  <c:v>1091</c:v>
                </c:pt>
                <c:pt idx="144">
                  <c:v>1096</c:v>
                </c:pt>
                <c:pt idx="145">
                  <c:v>1101</c:v>
                </c:pt>
                <c:pt idx="146">
                  <c:v>1106</c:v>
                </c:pt>
                <c:pt idx="147">
                  <c:v>1111</c:v>
                </c:pt>
                <c:pt idx="148">
                  <c:v>1116</c:v>
                </c:pt>
                <c:pt idx="149">
                  <c:v>1121</c:v>
                </c:pt>
                <c:pt idx="150">
                  <c:v>1126</c:v>
                </c:pt>
                <c:pt idx="151">
                  <c:v>1131</c:v>
                </c:pt>
                <c:pt idx="152">
                  <c:v>1136</c:v>
                </c:pt>
                <c:pt idx="153">
                  <c:v>1141</c:v>
                </c:pt>
                <c:pt idx="154">
                  <c:v>1146</c:v>
                </c:pt>
                <c:pt idx="155">
                  <c:v>1151</c:v>
                </c:pt>
                <c:pt idx="156">
                  <c:v>1156</c:v>
                </c:pt>
                <c:pt idx="157">
                  <c:v>1161</c:v>
                </c:pt>
                <c:pt idx="158">
                  <c:v>1166</c:v>
                </c:pt>
                <c:pt idx="159">
                  <c:v>1171</c:v>
                </c:pt>
                <c:pt idx="160">
                  <c:v>1176</c:v>
                </c:pt>
                <c:pt idx="161">
                  <c:v>1181</c:v>
                </c:pt>
                <c:pt idx="162">
                  <c:v>1186</c:v>
                </c:pt>
                <c:pt idx="163">
                  <c:v>1191</c:v>
                </c:pt>
                <c:pt idx="164">
                  <c:v>1196</c:v>
                </c:pt>
                <c:pt idx="165">
                  <c:v>1201</c:v>
                </c:pt>
                <c:pt idx="166">
                  <c:v>1206</c:v>
                </c:pt>
                <c:pt idx="167">
                  <c:v>1211</c:v>
                </c:pt>
                <c:pt idx="168">
                  <c:v>1216</c:v>
                </c:pt>
                <c:pt idx="169">
                  <c:v>1221</c:v>
                </c:pt>
                <c:pt idx="170">
                  <c:v>1226</c:v>
                </c:pt>
                <c:pt idx="171">
                  <c:v>1231</c:v>
                </c:pt>
                <c:pt idx="172">
                  <c:v>1236</c:v>
                </c:pt>
                <c:pt idx="173">
                  <c:v>1241</c:v>
                </c:pt>
                <c:pt idx="174">
                  <c:v>1246</c:v>
                </c:pt>
                <c:pt idx="175">
                  <c:v>1251</c:v>
                </c:pt>
                <c:pt idx="176">
                  <c:v>1256</c:v>
                </c:pt>
                <c:pt idx="177">
                  <c:v>1261</c:v>
                </c:pt>
                <c:pt idx="178">
                  <c:v>1266</c:v>
                </c:pt>
                <c:pt idx="179">
                  <c:v>1271</c:v>
                </c:pt>
                <c:pt idx="180">
                  <c:v>1276</c:v>
                </c:pt>
                <c:pt idx="181">
                  <c:v>1281</c:v>
                </c:pt>
                <c:pt idx="182">
                  <c:v>1286</c:v>
                </c:pt>
                <c:pt idx="183">
                  <c:v>1291</c:v>
                </c:pt>
                <c:pt idx="184">
                  <c:v>1296</c:v>
                </c:pt>
                <c:pt idx="185">
                  <c:v>1301</c:v>
                </c:pt>
                <c:pt idx="186">
                  <c:v>1306</c:v>
                </c:pt>
                <c:pt idx="187">
                  <c:v>1311</c:v>
                </c:pt>
                <c:pt idx="188">
                  <c:v>1316</c:v>
                </c:pt>
                <c:pt idx="189">
                  <c:v>1321</c:v>
                </c:pt>
                <c:pt idx="190">
                  <c:v>1326</c:v>
                </c:pt>
                <c:pt idx="191">
                  <c:v>1331</c:v>
                </c:pt>
                <c:pt idx="192">
                  <c:v>1336</c:v>
                </c:pt>
                <c:pt idx="193">
                  <c:v>1341</c:v>
                </c:pt>
                <c:pt idx="194">
                  <c:v>1346</c:v>
                </c:pt>
                <c:pt idx="195">
                  <c:v>1351</c:v>
                </c:pt>
                <c:pt idx="196">
                  <c:v>1356</c:v>
                </c:pt>
                <c:pt idx="197">
                  <c:v>1361</c:v>
                </c:pt>
                <c:pt idx="198">
                  <c:v>1366</c:v>
                </c:pt>
                <c:pt idx="199">
                  <c:v>1371</c:v>
                </c:pt>
                <c:pt idx="200">
                  <c:v>1376</c:v>
                </c:pt>
                <c:pt idx="201">
                  <c:v>1381</c:v>
                </c:pt>
                <c:pt idx="202">
                  <c:v>1386</c:v>
                </c:pt>
                <c:pt idx="203">
                  <c:v>1391</c:v>
                </c:pt>
                <c:pt idx="204">
                  <c:v>1396</c:v>
                </c:pt>
                <c:pt idx="205">
                  <c:v>1401</c:v>
                </c:pt>
                <c:pt idx="206">
                  <c:v>1406</c:v>
                </c:pt>
                <c:pt idx="207">
                  <c:v>1411</c:v>
                </c:pt>
                <c:pt idx="208">
                  <c:v>1416</c:v>
                </c:pt>
                <c:pt idx="209">
                  <c:v>1421</c:v>
                </c:pt>
                <c:pt idx="210">
                  <c:v>1426</c:v>
                </c:pt>
                <c:pt idx="211">
                  <c:v>1431</c:v>
                </c:pt>
                <c:pt idx="212">
                  <c:v>1436</c:v>
                </c:pt>
                <c:pt idx="213">
                  <c:v>1441</c:v>
                </c:pt>
                <c:pt idx="214">
                  <c:v>1446</c:v>
                </c:pt>
                <c:pt idx="215">
                  <c:v>1451</c:v>
                </c:pt>
                <c:pt idx="216">
                  <c:v>1456</c:v>
                </c:pt>
                <c:pt idx="217">
                  <c:v>1461</c:v>
                </c:pt>
                <c:pt idx="218">
                  <c:v>1466</c:v>
                </c:pt>
                <c:pt idx="219">
                  <c:v>1471</c:v>
                </c:pt>
                <c:pt idx="220">
                  <c:v>1476</c:v>
                </c:pt>
                <c:pt idx="221">
                  <c:v>1481</c:v>
                </c:pt>
                <c:pt idx="222">
                  <c:v>1486</c:v>
                </c:pt>
                <c:pt idx="223">
                  <c:v>1491</c:v>
                </c:pt>
                <c:pt idx="224">
                  <c:v>1496</c:v>
                </c:pt>
                <c:pt idx="225">
                  <c:v>1501</c:v>
                </c:pt>
                <c:pt idx="226">
                  <c:v>1506</c:v>
                </c:pt>
                <c:pt idx="227">
                  <c:v>1511</c:v>
                </c:pt>
                <c:pt idx="228">
                  <c:v>1516</c:v>
                </c:pt>
                <c:pt idx="229">
                  <c:v>1521</c:v>
                </c:pt>
                <c:pt idx="230">
                  <c:v>1526</c:v>
                </c:pt>
                <c:pt idx="231">
                  <c:v>1531</c:v>
                </c:pt>
                <c:pt idx="232">
                  <c:v>1536</c:v>
                </c:pt>
                <c:pt idx="233">
                  <c:v>1541</c:v>
                </c:pt>
                <c:pt idx="234">
                  <c:v>1546</c:v>
                </c:pt>
                <c:pt idx="235">
                  <c:v>1551</c:v>
                </c:pt>
                <c:pt idx="236">
                  <c:v>1556</c:v>
                </c:pt>
                <c:pt idx="237">
                  <c:v>1561</c:v>
                </c:pt>
                <c:pt idx="238">
                  <c:v>1566</c:v>
                </c:pt>
                <c:pt idx="239">
                  <c:v>1571</c:v>
                </c:pt>
                <c:pt idx="240">
                  <c:v>1576</c:v>
                </c:pt>
                <c:pt idx="241">
                  <c:v>1581</c:v>
                </c:pt>
                <c:pt idx="242">
                  <c:v>1586</c:v>
                </c:pt>
                <c:pt idx="243">
                  <c:v>1591</c:v>
                </c:pt>
                <c:pt idx="244">
                  <c:v>1596</c:v>
                </c:pt>
                <c:pt idx="245">
                  <c:v>1601</c:v>
                </c:pt>
                <c:pt idx="246">
                  <c:v>1606</c:v>
                </c:pt>
                <c:pt idx="247">
                  <c:v>1611</c:v>
                </c:pt>
                <c:pt idx="248">
                  <c:v>1616</c:v>
                </c:pt>
                <c:pt idx="249">
                  <c:v>1621</c:v>
                </c:pt>
                <c:pt idx="250">
                  <c:v>1626</c:v>
                </c:pt>
                <c:pt idx="251">
                  <c:v>1631</c:v>
                </c:pt>
                <c:pt idx="252">
                  <c:v>1636</c:v>
                </c:pt>
                <c:pt idx="253">
                  <c:v>1641</c:v>
                </c:pt>
                <c:pt idx="254">
                  <c:v>1646</c:v>
                </c:pt>
                <c:pt idx="255">
                  <c:v>1651</c:v>
                </c:pt>
                <c:pt idx="256">
                  <c:v>1656</c:v>
                </c:pt>
                <c:pt idx="257">
                  <c:v>1661</c:v>
                </c:pt>
                <c:pt idx="258">
                  <c:v>1666</c:v>
                </c:pt>
                <c:pt idx="259">
                  <c:v>1671</c:v>
                </c:pt>
                <c:pt idx="260">
                  <c:v>1676</c:v>
                </c:pt>
                <c:pt idx="261">
                  <c:v>1681</c:v>
                </c:pt>
                <c:pt idx="262">
                  <c:v>1686</c:v>
                </c:pt>
                <c:pt idx="263">
                  <c:v>1691</c:v>
                </c:pt>
                <c:pt idx="264">
                  <c:v>1696</c:v>
                </c:pt>
                <c:pt idx="265">
                  <c:v>1701</c:v>
                </c:pt>
                <c:pt idx="266">
                  <c:v>1706</c:v>
                </c:pt>
                <c:pt idx="267">
                  <c:v>1711</c:v>
                </c:pt>
                <c:pt idx="268">
                  <c:v>1716</c:v>
                </c:pt>
                <c:pt idx="269">
                  <c:v>1721</c:v>
                </c:pt>
                <c:pt idx="270">
                  <c:v>1726</c:v>
                </c:pt>
                <c:pt idx="271">
                  <c:v>1731</c:v>
                </c:pt>
                <c:pt idx="272">
                  <c:v>1736</c:v>
                </c:pt>
                <c:pt idx="273">
                  <c:v>1741</c:v>
                </c:pt>
                <c:pt idx="274">
                  <c:v>1746</c:v>
                </c:pt>
                <c:pt idx="275">
                  <c:v>1751</c:v>
                </c:pt>
                <c:pt idx="276">
                  <c:v>1756</c:v>
                </c:pt>
                <c:pt idx="277">
                  <c:v>1761</c:v>
                </c:pt>
                <c:pt idx="278">
                  <c:v>1766</c:v>
                </c:pt>
                <c:pt idx="279">
                  <c:v>1771</c:v>
                </c:pt>
                <c:pt idx="280">
                  <c:v>1776</c:v>
                </c:pt>
                <c:pt idx="281">
                  <c:v>1781</c:v>
                </c:pt>
                <c:pt idx="282">
                  <c:v>1786</c:v>
                </c:pt>
                <c:pt idx="283">
                  <c:v>1791</c:v>
                </c:pt>
                <c:pt idx="284">
                  <c:v>1796</c:v>
                </c:pt>
                <c:pt idx="285">
                  <c:v>1801</c:v>
                </c:pt>
                <c:pt idx="286">
                  <c:v>1806</c:v>
                </c:pt>
                <c:pt idx="287">
                  <c:v>1811</c:v>
                </c:pt>
                <c:pt idx="288">
                  <c:v>1816</c:v>
                </c:pt>
                <c:pt idx="289">
                  <c:v>1821</c:v>
                </c:pt>
                <c:pt idx="290">
                  <c:v>1826</c:v>
                </c:pt>
                <c:pt idx="291">
                  <c:v>1831</c:v>
                </c:pt>
                <c:pt idx="292">
                  <c:v>1836</c:v>
                </c:pt>
                <c:pt idx="293">
                  <c:v>1841</c:v>
                </c:pt>
                <c:pt idx="294">
                  <c:v>1846</c:v>
                </c:pt>
                <c:pt idx="295">
                  <c:v>1851</c:v>
                </c:pt>
                <c:pt idx="296">
                  <c:v>1856</c:v>
                </c:pt>
                <c:pt idx="297">
                  <c:v>1861</c:v>
                </c:pt>
                <c:pt idx="298">
                  <c:v>1866</c:v>
                </c:pt>
                <c:pt idx="299">
                  <c:v>1871</c:v>
                </c:pt>
                <c:pt idx="300">
                  <c:v>1876</c:v>
                </c:pt>
                <c:pt idx="301">
                  <c:v>1881</c:v>
                </c:pt>
                <c:pt idx="302">
                  <c:v>1886</c:v>
                </c:pt>
                <c:pt idx="303">
                  <c:v>1891</c:v>
                </c:pt>
                <c:pt idx="304">
                  <c:v>1896</c:v>
                </c:pt>
                <c:pt idx="305">
                  <c:v>1901</c:v>
                </c:pt>
                <c:pt idx="306">
                  <c:v>1906</c:v>
                </c:pt>
                <c:pt idx="307">
                  <c:v>1911</c:v>
                </c:pt>
                <c:pt idx="308">
                  <c:v>1916</c:v>
                </c:pt>
                <c:pt idx="309">
                  <c:v>1921</c:v>
                </c:pt>
                <c:pt idx="310">
                  <c:v>1926</c:v>
                </c:pt>
                <c:pt idx="311">
                  <c:v>1931</c:v>
                </c:pt>
                <c:pt idx="312">
                  <c:v>1936</c:v>
                </c:pt>
                <c:pt idx="313">
                  <c:v>1941</c:v>
                </c:pt>
                <c:pt idx="314">
                  <c:v>1946</c:v>
                </c:pt>
                <c:pt idx="315">
                  <c:v>1951</c:v>
                </c:pt>
                <c:pt idx="316">
                  <c:v>1956</c:v>
                </c:pt>
                <c:pt idx="317">
                  <c:v>1961</c:v>
                </c:pt>
                <c:pt idx="318">
                  <c:v>1966</c:v>
                </c:pt>
                <c:pt idx="319">
                  <c:v>1971</c:v>
                </c:pt>
                <c:pt idx="320">
                  <c:v>1976</c:v>
                </c:pt>
                <c:pt idx="321">
                  <c:v>1981</c:v>
                </c:pt>
                <c:pt idx="322">
                  <c:v>1986</c:v>
                </c:pt>
                <c:pt idx="323">
                  <c:v>1991</c:v>
                </c:pt>
                <c:pt idx="324">
                  <c:v>1996</c:v>
                </c:pt>
              </c:numCache>
            </c:numRef>
          </c:yVal>
          <c:smooth val="1"/>
        </c:ser>
        <c:ser>
          <c:idx val="1"/>
          <c:order val="1"/>
          <c:tx>
            <c:v>BF2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Sheet1!$B$1:$B$325</c:f>
              <c:numCache>
                <c:formatCode>0.00E+00</c:formatCode>
                <c:ptCount val="325"/>
                <c:pt idx="0">
                  <c:v>3.0169475728385E-3</c:v>
                </c:pt>
                <c:pt idx="1">
                  <c:v>3.2908692864358599E-3</c:v>
                </c:pt>
                <c:pt idx="2">
                  <c:v>3.58128175149427E-3</c:v>
                </c:pt>
                <c:pt idx="3">
                  <c:v>3.8893542325162799E-3</c:v>
                </c:pt>
                <c:pt idx="4">
                  <c:v>4.2157172513795499E-3</c:v>
                </c:pt>
                <c:pt idx="5">
                  <c:v>4.5609417806162103E-3</c:v>
                </c:pt>
                <c:pt idx="6">
                  <c:v>4.9255909098526096E-3</c:v>
                </c:pt>
                <c:pt idx="7">
                  <c:v>5.3102250920027501E-3</c:v>
                </c:pt>
                <c:pt idx="8">
                  <c:v>5.71540261699889E-3</c:v>
                </c:pt>
                <c:pt idx="9">
                  <c:v>6.1416796355094998E-3</c:v>
                </c:pt>
                <c:pt idx="10">
                  <c:v>6.5896101604588E-3</c:v>
                </c:pt>
                <c:pt idx="11">
                  <c:v>7.0597460846821896E-3</c:v>
                </c:pt>
                <c:pt idx="12">
                  <c:v>7.5526372155869E-3</c:v>
                </c:pt>
                <c:pt idx="13">
                  <c:v>8.0688313242614704E-3</c:v>
                </c:pt>
                <c:pt idx="14">
                  <c:v>8.60887420623134E-3</c:v>
                </c:pt>
                <c:pt idx="15">
                  <c:v>9.17330975109386E-3</c:v>
                </c:pt>
                <c:pt idx="16">
                  <c:v>9.7626800183206706E-3</c:v>
                </c:pt>
                <c:pt idx="17">
                  <c:v>1.03775253165632E-2</c:v>
                </c:pt>
                <c:pt idx="18">
                  <c:v>1.1018384283834601E-2</c:v>
                </c:pt>
                <c:pt idx="19">
                  <c:v>1.1685793965968401E-2</c:v>
                </c:pt>
                <c:pt idx="20">
                  <c:v>1.23802898907671E-2</c:v>
                </c:pt>
                <c:pt idx="21">
                  <c:v>1.3102406135256799E-2</c:v>
                </c:pt>
                <c:pt idx="22">
                  <c:v>1.38526753834485E-2</c:v>
                </c:pt>
                <c:pt idx="23">
                  <c:v>1.46316289719821E-2</c:v>
                </c:pt>
                <c:pt idx="24">
                  <c:v>1.54397969209847E-2</c:v>
                </c:pt>
                <c:pt idx="25">
                  <c:v>1.62777079474201E-2</c:v>
                </c:pt>
                <c:pt idx="26">
                  <c:v>1.7145889458131999E-2</c:v>
                </c:pt>
                <c:pt idx="27">
                  <c:v>1.80448675196981E-2</c:v>
                </c:pt>
                <c:pt idx="28">
                  <c:v>1.8975166802108302E-2</c:v>
                </c:pt>
                <c:pt idx="29">
                  <c:v>1.99373104931631E-2</c:v>
                </c:pt>
                <c:pt idx="30">
                  <c:v>2.0931820180355401E-2</c:v>
                </c:pt>
                <c:pt idx="31">
                  <c:v>2.1959215696854401E-2</c:v>
                </c:pt>
                <c:pt idx="32">
                  <c:v>2.30200149280484E-2</c:v>
                </c:pt>
                <c:pt idx="33">
                  <c:v>2.41147335749319E-2</c:v>
                </c:pt>
                <c:pt idx="34">
                  <c:v>2.52438848704402E-2</c:v>
                </c:pt>
                <c:pt idx="35">
                  <c:v>2.6407979244639598E-2</c:v>
                </c:pt>
                <c:pt idx="36">
                  <c:v>2.76075239344819E-2</c:v>
                </c:pt>
                <c:pt idx="37">
                  <c:v>2.8843022533625601E-2</c:v>
                </c:pt>
                <c:pt idx="38">
                  <c:v>3.01149744776174E-2</c:v>
                </c:pt>
                <c:pt idx="39">
                  <c:v>3.1423874459519802E-2</c:v>
                </c:pt>
                <c:pt idx="40">
                  <c:v>3.2770211770868703E-2</c:v>
                </c:pt>
                <c:pt idx="41">
                  <c:v>3.4050566808779499E-2</c:v>
                </c:pt>
                <c:pt idx="42">
                  <c:v>3.5464738466131698E-2</c:v>
                </c:pt>
                <c:pt idx="43">
                  <c:v>3.6917442369869498E-2</c:v>
                </c:pt>
                <c:pt idx="44">
                  <c:v>3.8409025842658602E-2</c:v>
                </c:pt>
                <c:pt idx="45">
                  <c:v>3.9939925783631598E-2</c:v>
                </c:pt>
                <c:pt idx="46">
                  <c:v>4.1510568070319297E-2</c:v>
                </c:pt>
                <c:pt idx="47">
                  <c:v>4.3121366258705801E-2</c:v>
                </c:pt>
                <c:pt idx="48">
                  <c:v>4.4772720186449198E-2</c:v>
                </c:pt>
                <c:pt idx="49">
                  <c:v>4.6465014455841398E-2</c:v>
                </c:pt>
                <c:pt idx="50">
                  <c:v>4.81986167915106E-2</c:v>
                </c:pt>
                <c:pt idx="51">
                  <c:v>4.9973876268265702E-2</c:v>
                </c:pt>
                <c:pt idx="52">
                  <c:v>5.1791121405006503E-2</c:v>
                </c:pt>
                <c:pt idx="53">
                  <c:v>5.3650658121296498E-2</c:v>
                </c:pt>
                <c:pt idx="54">
                  <c:v>5.55527675540353E-2</c:v>
                </c:pt>
                <c:pt idx="55">
                  <c:v>5.7497703732695998E-2</c:v>
                </c:pt>
                <c:pt idx="56">
                  <c:v>5.9485691112831703E-2</c:v>
                </c:pt>
                <c:pt idx="57">
                  <c:v>6.1516921969014697E-2</c:v>
                </c:pt>
                <c:pt idx="58">
                  <c:v>6.3591553650084398E-2</c:v>
                </c:pt>
                <c:pt idx="59">
                  <c:v>6.5709705701544899E-2</c:v>
                </c:pt>
                <c:pt idx="60">
                  <c:v>6.7871456862200502E-2</c:v>
                </c:pt>
                <c:pt idx="61">
                  <c:v>7.0076841944636994E-2</c:v>
                </c:pt>
                <c:pt idx="62">
                  <c:v>7.2325848611975094E-2</c:v>
                </c:pt>
                <c:pt idx="63">
                  <c:v>7.4618414066402905E-2</c:v>
                </c:pt>
                <c:pt idx="64">
                  <c:v>7.6954421668364997E-2</c:v>
                </c:pt>
                <c:pt idx="65">
                  <c:v>7.9333697508876005E-2</c:v>
                </c:pt>
                <c:pt idx="66">
                  <c:v>8.1756006961244895E-2</c:v>
                </c:pt>
                <c:pt idx="67">
                  <c:v>8.4221051242453507E-2</c:v>
                </c:pt>
                <c:pt idx="68">
                  <c:v>8.6728464018495696E-2</c:v>
                </c:pt>
                <c:pt idx="69">
                  <c:v>8.92778080920381E-2</c:v>
                </c:pt>
                <c:pt idx="70">
                  <c:v>9.1868572214738695E-2</c:v>
                </c:pt>
                <c:pt idx="71">
                  <c:v>9.4500168070314597E-2</c:v>
                </c:pt>
                <c:pt idx="72">
                  <c:v>9.7171927477866099E-2</c:v>
                </c:pt>
                <c:pt idx="73">
                  <c:v>9.9883099867880604E-2</c:v>
                </c:pt>
                <c:pt idx="74" formatCode="General">
                  <c:v>0.102632850085609</c:v>
                </c:pt>
                <c:pt idx="75" formatCode="General">
                  <c:v>0.105420256577947</c:v>
                </c:pt>
                <c:pt idx="76" formatCode="General">
                  <c:v>0.108244310020411</c:v>
                </c:pt>
                <c:pt idx="77" formatCode="General">
                  <c:v>0.111103912440096</c:v>
                </c:pt>
                <c:pt idx="78" formatCode="General">
                  <c:v>0.11399787688850301</c:v>
                </c:pt>
                <c:pt idx="79" formatCode="General">
                  <c:v>0.116924927714685</c:v>
                </c:pt>
                <c:pt idx="80" formatCode="General">
                  <c:v>0.11988370148423801</c:v>
                </c:pt>
                <c:pt idx="81" formatCode="General">
                  <c:v>0.122872748583102</c:v>
                </c:pt>
                <c:pt idx="82" formatCode="General">
                  <c:v>0.12589053553710899</c:v>
                </c:pt>
                <c:pt idx="83" formatCode="General">
                  <c:v>0.12893544806858101</c:v>
                </c:pt>
                <c:pt idx="84" formatCode="General">
                  <c:v>0.132005794900353</c:v>
                </c:pt>
                <c:pt idx="85" formatCode="General">
                  <c:v>0.13509981230545601</c:v>
                </c:pt>
                <c:pt idx="86" formatCode="General">
                  <c:v>0.13821566938764501</c:v>
                </c:pt>
                <c:pt idx="87" formatCode="General">
                  <c:v>0.14135147406432599</c:v>
                </c:pt>
                <c:pt idx="88" formatCode="General">
                  <c:v>0.144505279709602</c:v>
                </c:pt>
                <c:pt idx="89" formatCode="General">
                  <c:v>0.14767509240153401</c:v>
                </c:pt>
                <c:pt idx="90" formatCode="General">
                  <c:v>0.15085887870474399</c:v>
                </c:pt>
                <c:pt idx="91" formatCode="General">
                  <c:v>0.15405457390761201</c:v>
                </c:pt>
                <c:pt idx="92" formatCode="General">
                  <c:v>0.157260090622965</c:v>
                </c:pt>
                <c:pt idx="93" formatCode="General">
                  <c:v>0.160473327652739</c:v>
                </c:pt>
                <c:pt idx="94" formatCode="General">
                  <c:v>0.163692179010831</c:v>
                </c:pt>
                <c:pt idx="95" formatCode="General">
                  <c:v>0.166914542994646</c:v>
                </c:pt>
                <c:pt idx="96" formatCode="General">
                  <c:v>0.170138331194678</c:v>
                </c:pt>
                <c:pt idx="97" formatCode="General">
                  <c:v>0.17336147733299001</c:v>
                </c:pt>
                <c:pt idx="98" formatCode="General">
                  <c:v>0.17658194582556</c:v>
                </c:pt>
                <c:pt idx="99" formatCode="General">
                  <c:v>0.17979773996999601</c:v>
                </c:pt>
                <c:pt idx="100" formatCode="General">
                  <c:v>0.182905602453343</c:v>
                </c:pt>
                <c:pt idx="101" formatCode="General">
                  <c:v>0.186102134018437</c:v>
                </c:pt>
                <c:pt idx="102" formatCode="General">
                  <c:v>0.189288390280243</c:v>
                </c:pt>
                <c:pt idx="103" formatCode="General">
                  <c:v>0.192462520893632</c:v>
                </c:pt>
                <c:pt idx="104" formatCode="General">
                  <c:v>0.19562283671738501</c:v>
                </c:pt>
                <c:pt idx="105" formatCode="General">
                  <c:v>0.19876772442503701</c:v>
                </c:pt>
                <c:pt idx="106" formatCode="General">
                  <c:v>0.201895650070859</c:v>
                </c:pt>
                <c:pt idx="107" formatCode="General">
                  <c:v>0.20500516200615301</c:v>
                </c:pt>
                <c:pt idx="108" formatCode="General">
                  <c:v>0.208094893068415</c:v>
                </c:pt>
                <c:pt idx="109" formatCode="General">
                  <c:v>0.211163562065977</c:v>
                </c:pt>
                <c:pt idx="110" formatCode="General">
                  <c:v>0.214209974590018</c:v>
                </c:pt>
                <c:pt idx="111" formatCode="General">
                  <c:v>0.217233023193451</c:v>
                </c:pt>
                <c:pt idx="112" formatCode="General">
                  <c:v>0.220231686982304</c:v>
                </c:pt>
                <c:pt idx="113" formatCode="General">
                  <c:v>0.22320503066981401</c:v>
                </c:pt>
                <c:pt idx="114" formatCode="General">
                  <c:v>0.22615220314651799</c:v>
                </c:pt>
                <c:pt idx="115" formatCode="General">
                  <c:v>0.22907243562138699</c:v>
                </c:pt>
                <c:pt idx="116" formatCode="General">
                  <c:v>0.231965039389505</c:v>
                </c:pt>
                <c:pt idx="117" formatCode="General">
                  <c:v>0.23482940328118701</c:v>
                </c:pt>
                <c:pt idx="118" formatCode="General">
                  <c:v>0.23766499084588799</c:v>
                </c:pt>
                <c:pt idx="119" formatCode="General">
                  <c:v>0.24047133732190501</c:v>
                </c:pt>
                <c:pt idx="120" formatCode="General">
                  <c:v>0.24324804643996301</c:v>
                </c:pt>
                <c:pt idx="121" formatCode="General">
                  <c:v>0.24599478710537101</c:v>
                </c:pt>
                <c:pt idx="122" formatCode="General">
                  <c:v>0.24871128999973399</c:v>
                </c:pt>
                <c:pt idx="123" formatCode="General">
                  <c:v>0.25139734413932102</c:v>
                </c:pt>
                <c:pt idx="124" formatCode="General">
                  <c:v>0.25405279342321802</c:v>
                </c:pt>
                <c:pt idx="125" formatCode="General">
                  <c:v>0.25667753320046699</c:v>
                </c:pt>
                <c:pt idx="126" formatCode="General">
                  <c:v>0.259271506881531</c:v>
                </c:pt>
                <c:pt idx="127" formatCode="General">
                  <c:v>0.26183470261574499</c:v>
                </c:pt>
                <c:pt idx="128" formatCode="General">
                  <c:v>0.26436715005293498</c:v>
                </c:pt>
                <c:pt idx="129" formatCode="General">
                  <c:v>0.266868917204164</c:v>
                </c:pt>
                <c:pt idx="130" formatCode="General">
                  <c:v>0.26934010741353398</c:v>
                </c:pt>
                <c:pt idx="131" formatCode="General">
                  <c:v>0.271780856450339</c:v>
                </c:pt>
                <c:pt idx="132" formatCode="General">
                  <c:v>0.27419132972837401</c:v>
                </c:pt>
                <c:pt idx="133" formatCode="General">
                  <c:v>0.276571719657077</c:v>
                </c:pt>
                <c:pt idx="134" formatCode="General">
                  <c:v>0.27892224312729003</c:v>
                </c:pt>
                <c:pt idx="135" formatCode="General">
                  <c:v>0.28124313913275301</c:v>
                </c:pt>
                <c:pt idx="136" formatCode="General">
                  <c:v>0.28353466652709203</c:v>
                </c:pt>
                <c:pt idx="137" formatCode="General">
                  <c:v>0.28579710191480001</c:v>
                </c:pt>
                <c:pt idx="138" formatCode="General">
                  <c:v>0.288030737673797</c:v>
                </c:pt>
                <c:pt idx="139" formatCode="General">
                  <c:v>0.29023588010627899</c:v>
                </c:pt>
                <c:pt idx="140" formatCode="General">
                  <c:v>0.29241284771397202</c:v>
                </c:pt>
                <c:pt idx="141" formatCode="General">
                  <c:v>0.29456196959335001</c:v>
                </c:pt>
                <c:pt idx="142" formatCode="General">
                  <c:v>0.29668358394605598</c:v>
                </c:pt>
                <c:pt idx="143" formatCode="General">
                  <c:v>0.29877803669944702</c:v>
                </c:pt>
                <c:pt idx="144" formatCode="General">
                  <c:v>0.30084568023202402</c:v>
                </c:pt>
                <c:pt idx="145" formatCode="General">
                  <c:v>0.30288687219844501</c:v>
                </c:pt>
                <c:pt idx="146" formatCode="General">
                  <c:v>0.30490197444873601</c:v>
                </c:pt>
                <c:pt idx="147" formatCode="General">
                  <c:v>0.306891352036405</c:v>
                </c:pt>
                <c:pt idx="148" formatCode="General">
                  <c:v>0.30885537231020599</c:v>
                </c:pt>
                <c:pt idx="149" formatCode="General">
                  <c:v>0.310794404084412</c:v>
                </c:pt>
                <c:pt idx="150" formatCode="General">
                  <c:v>0.31270881688264901</c:v>
                </c:pt>
                <c:pt idx="151" formatCode="General">
                  <c:v>0.31459898025044403</c:v>
                </c:pt>
                <c:pt idx="152" formatCode="General">
                  <c:v>0.31646526313187501</c:v>
                </c:pt>
                <c:pt idx="153" formatCode="General">
                  <c:v>0.31830803330590901</c:v>
                </c:pt>
                <c:pt idx="154" formatCode="General">
                  <c:v>0.32012765687817502</c:v>
                </c:pt>
                <c:pt idx="155" formatCode="General">
                  <c:v>0.32192449782419003</c:v>
                </c:pt>
                <c:pt idx="156" formatCode="General">
                  <c:v>0.32369891758022801</c:v>
                </c:pt>
                <c:pt idx="157" formatCode="General">
                  <c:v>0.32545127467824198</c:v>
                </c:pt>
                <c:pt idx="158" formatCode="General">
                  <c:v>0.32718192442146199</c:v>
                </c:pt>
                <c:pt idx="159" formatCode="General">
                  <c:v>0.32889121859750098</c:v>
                </c:pt>
                <c:pt idx="160" formatCode="General">
                  <c:v>0.33057950522597501</c:v>
                </c:pt>
                <c:pt idx="161" formatCode="General">
                  <c:v>0.33224712833787101</c:v>
                </c:pt>
                <c:pt idx="162" formatCode="General">
                  <c:v>0.33389442778403799</c:v>
                </c:pt>
                <c:pt idx="163" formatCode="General">
                  <c:v>0.33552173907038502</c:v>
                </c:pt>
                <c:pt idx="164" formatCode="General">
                  <c:v>0.33712939321753199</c:v>
                </c:pt>
                <c:pt idx="165" formatCode="General">
                  <c:v>0.33871771664278899</c:v>
                </c:pt>
                <c:pt idx="166" formatCode="General">
                  <c:v>0.34028703106253899</c:v>
                </c:pt>
                <c:pt idx="167" formatCode="General">
                  <c:v>0.341837653413188</c:v>
                </c:pt>
                <c:pt idx="168" formatCode="General">
                  <c:v>0.34336989578903399</c:v>
                </c:pt>
                <c:pt idx="169" formatCode="General">
                  <c:v>0.344884065395475</c:v>
                </c:pt>
                <c:pt idx="170" formatCode="General">
                  <c:v>0.34638046451614901</c:v>
                </c:pt>
                <c:pt idx="171" formatCode="General">
                  <c:v>0.34785939049266501</c:v>
                </c:pt>
                <c:pt idx="172" formatCode="General">
                  <c:v>0.34932113571571499</c:v>
                </c:pt>
                <c:pt idx="173" formatCode="General">
                  <c:v>0.35076598762644001</c:v>
                </c:pt>
                <c:pt idx="174" formatCode="General">
                  <c:v>0.352194228727016</c:v>
                </c:pt>
                <c:pt idx="175" formatCode="General">
                  <c:v>0.35360613659950502</c:v>
                </c:pt>
                <c:pt idx="176" formatCode="General">
                  <c:v>0.35500198393211002</c:v>
                </c:pt>
                <c:pt idx="177" formatCode="General">
                  <c:v>0.356382038552015</c:v>
                </c:pt>
                <c:pt idx="178" formatCode="General">
                  <c:v>0.35774656346408801</c:v>
                </c:pt>
                <c:pt idx="179" formatCode="General">
                  <c:v>0.35909581689476699</c:v>
                </c:pt>
                <c:pt idx="180" formatCode="General">
                  <c:v>0.36043005234051601</c:v>
                </c:pt>
                <c:pt idx="181" formatCode="General">
                  <c:v>0.36174951862027899</c:v>
                </c:pt>
                <c:pt idx="182" formatCode="General">
                  <c:v>0.36305445993143498</c:v>
                </c:pt>
                <c:pt idx="183" formatCode="General">
                  <c:v>0.36434511590876001</c:v>
                </c:pt>
                <c:pt idx="184" formatCode="General">
                  <c:v>0.365621721685988</c:v>
                </c:pt>
                <c:pt idx="185" formatCode="General">
                  <c:v>0.36688450795956901</c:v>
                </c:pt>
                <c:pt idx="186" formatCode="General">
                  <c:v>0.36813370105427601</c:v>
                </c:pt>
                <c:pt idx="187" formatCode="General">
                  <c:v>0.36936952299032899</c:v>
                </c:pt>
                <c:pt idx="188" formatCode="General">
                  <c:v>0.37059219155176198</c:v>
                </c:pt>
                <c:pt idx="189" formatCode="General">
                  <c:v>0.371801920355739</c:v>
                </c:pt>
                <c:pt idx="190" formatCode="General">
                  <c:v>0.372998918922612</c:v>
                </c:pt>
                <c:pt idx="191" formatCode="General">
                  <c:v>0.374183392746475</c:v>
                </c:pt>
                <c:pt idx="192" formatCode="General">
                  <c:v>0.37535554336604299</c:v>
                </c:pt>
                <c:pt idx="193" formatCode="General">
                  <c:v>0.37651556843565798</c:v>
                </c:pt>
                <c:pt idx="194" formatCode="General">
                  <c:v>0.37766366179628502</c:v>
                </c:pt>
                <c:pt idx="195" formatCode="General">
                  <c:v>0.37880001354633802</c:v>
                </c:pt>
                <c:pt idx="196" formatCode="General">
                  <c:v>0.37992481011222301</c:v>
                </c:pt>
                <c:pt idx="197" formatCode="General">
                  <c:v>0.381038234318474</c:v>
                </c:pt>
                <c:pt idx="198" formatCode="General">
                  <c:v>0.382140465457394</c:v>
                </c:pt>
                <c:pt idx="199" formatCode="General">
                  <c:v>0.38323167935810198</c:v>
                </c:pt>
                <c:pt idx="200" formatCode="General">
                  <c:v>0.38431204845490702</c:v>
                </c:pt>
                <c:pt idx="201" formatCode="General">
                  <c:v>0.385381741854953</c:v>
                </c:pt>
                <c:pt idx="202" formatCode="General">
                  <c:v>0.38644092540505998</c:v>
                </c:pt>
                <c:pt idx="203" formatCode="General">
                  <c:v>0.38748976175771399</c:v>
                </c:pt>
                <c:pt idx="204" formatCode="General">
                  <c:v>0.38852841043616698</c:v>
                </c:pt>
                <c:pt idx="205" formatCode="General">
                  <c:v>0.38955702789859897</c:v>
                </c:pt>
                <c:pt idx="206" formatCode="General">
                  <c:v>0.39057576760131602</c:v>
                </c:pt>
                <c:pt idx="207" formatCode="General">
                  <c:v>0.39158478006095798</c:v>
                </c:pt>
                <c:pt idx="208" formatCode="General">
                  <c:v>0.39258421291568402</c:v>
                </c:pt>
                <c:pt idx="209" formatCode="General">
                  <c:v>0.39357421098533502</c:v>
                </c:pt>
                <c:pt idx="210" formatCode="General">
                  <c:v>0.39455491633054501</c:v>
                </c:pt>
                <c:pt idx="211" formatCode="General">
                  <c:v>0.39552646831079402</c:v>
                </c:pt>
                <c:pt idx="212" formatCode="General">
                  <c:v>0.39648900364140499</c:v>
                </c:pt>
                <c:pt idx="213" formatCode="General">
                  <c:v>0.39744265644946802</c:v>
                </c:pt>
                <c:pt idx="214" formatCode="General">
                  <c:v>0.39838755832870099</c:v>
                </c:pt>
                <c:pt idx="215" formatCode="General">
                  <c:v>0.39932383839324298</c:v>
                </c:pt>
                <c:pt idx="216" formatCode="General">
                  <c:v>0.400251623330386</c:v>
                </c:pt>
                <c:pt idx="217" formatCode="General">
                  <c:v>0.40117103745224503</c:v>
                </c:pt>
                <c:pt idx="218" formatCode="General">
                  <c:v>0.40208220274638301</c:v>
                </c:pt>
                <c:pt idx="219" formatCode="General">
                  <c:v>0.40298523892539101</c:v>
                </c:pt>
                <c:pt idx="220" formatCode="General">
                  <c:v>0.40388026347543499</c:v>
                </c:pt>
                <c:pt idx="221" formatCode="General">
                  <c:v>0.404767391703788</c:v>
                </c:pt>
                <c:pt idx="222" formatCode="General">
                  <c:v>0.40564673678534002</c:v>
                </c:pt>
                <c:pt idx="223" formatCode="General">
                  <c:v>0.40651840980812798</c:v>
                </c:pt>
                <c:pt idx="224" formatCode="General">
                  <c:v>0.40738251981786899</c:v>
                </c:pt>
                <c:pt idx="225" formatCode="General">
                  <c:v>0.40823917386153202</c:v>
                </c:pt>
                <c:pt idx="226" formatCode="General">
                  <c:v>0.40908847702995299</c:v>
                </c:pt>
                <c:pt idx="227" formatCode="General">
                  <c:v>0.409930532499517</c:v>
                </c:pt>
                <c:pt idx="228" formatCode="General">
                  <c:v>0.41076544157290701</c:v>
                </c:pt>
                <c:pt idx="229" formatCode="General">
                  <c:v>0.41159330371895703</c:v>
                </c:pt>
                <c:pt idx="230" formatCode="General">
                  <c:v>0.41241421661160599</c:v>
                </c:pt>
                <c:pt idx="231" formatCode="General">
                  <c:v>0.41322827616798602</c:v>
                </c:pt>
                <c:pt idx="232" formatCode="General">
                  <c:v>0.414035576585639</c:v>
                </c:pt>
                <c:pt idx="233" formatCode="General">
                  <c:v>0.414836210378909</c:v>
                </c:pt>
                <c:pt idx="234" formatCode="General">
                  <c:v>0.41563026841449902</c:v>
                </c:pt>
                <c:pt idx="235" formatCode="General">
                  <c:v>0.416417839946218</c:v>
                </c:pt>
                <c:pt idx="236" formatCode="General">
                  <c:v>0.41719901264894699</c:v>
                </c:pt>
                <c:pt idx="237" formatCode="General">
                  <c:v>0.41797387265181801</c:v>
                </c:pt>
                <c:pt idx="238" formatCode="General">
                  <c:v>0.41874250457064499</c:v>
                </c:pt>
                <c:pt idx="239" formatCode="General">
                  <c:v>0.41950499153960202</c:v>
                </c:pt>
                <c:pt idx="240" formatCode="General">
                  <c:v>0.42026141524218502</c:v>
                </c:pt>
                <c:pt idx="241" formatCode="General">
                  <c:v>0.42101185594145402</c:v>
                </c:pt>
                <c:pt idx="242" formatCode="General">
                  <c:v>0.42175639250959002</c:v>
                </c:pt>
                <c:pt idx="243" formatCode="General">
                  <c:v>0.42249510245676197</c:v>
                </c:pt>
                <c:pt idx="244" formatCode="General">
                  <c:v>0.42322806195933899</c:v>
                </c:pt>
                <c:pt idx="245" formatCode="General">
                  <c:v>0.42395534588744999</c:v>
                </c:pt>
                <c:pt idx="246" formatCode="General">
                  <c:v>0.42467702783190903</c:v>
                </c:pt>
                <c:pt idx="247" formatCode="General">
                  <c:v>0.42539318013052002</c:v>
                </c:pt>
                <c:pt idx="248" formatCode="General">
                  <c:v>0.42610387389378201</c:v>
                </c:pt>
                <c:pt idx="249" formatCode="General">
                  <c:v>0.42680917902999899</c:v>
                </c:pt>
                <c:pt idx="250" formatCode="General">
                  <c:v>0.42750916426981</c:v>
                </c:pt>
                <c:pt idx="251" formatCode="General">
                  <c:v>0.428203897190164</c:v>
                </c:pt>
                <c:pt idx="252" formatCode="General">
                  <c:v>0.42889344423773901</c:v>
                </c:pt>
                <c:pt idx="253" formatCode="General">
                  <c:v>0.42957787075182302</c:v>
                </c:pt>
                <c:pt idx="254" formatCode="General">
                  <c:v>0.430257240986676</c:v>
                </c:pt>
                <c:pt idx="255" formatCode="General">
                  <c:v>0.43093161813337699</c:v>
                </c:pt>
                <c:pt idx="256" formatCode="General">
                  <c:v>0.43160106434116802</c:v>
                </c:pt>
                <c:pt idx="257" formatCode="General">
                  <c:v>0.43226564073832202</c:v>
                </c:pt>
                <c:pt idx="258" formatCode="General">
                  <c:v>0.43292540745251901</c:v>
                </c:pt>
                <c:pt idx="259" formatCode="General">
                  <c:v>0.43358042363077598</c:v>
                </c:pt>
                <c:pt idx="260" formatCode="General">
                  <c:v>0.434230747458907</c:v>
                </c:pt>
                <c:pt idx="261" formatCode="General">
                  <c:v>0.434876436180552</c:v>
                </c:pt>
                <c:pt idx="262" formatCode="General">
                  <c:v>0.43551754611577598</c:v>
                </c:pt>
                <c:pt idx="263" formatCode="General">
                  <c:v>0.43615413267923298</c:v>
                </c:pt>
                <c:pt idx="264" formatCode="General">
                  <c:v>0.43678625039794</c:v>
                </c:pt>
                <c:pt idx="265" formatCode="General">
                  <c:v>0.437413952928632</c:v>
                </c:pt>
                <c:pt idx="266" formatCode="General">
                  <c:v>0.43803729307473899</c:v>
                </c:pt>
                <c:pt idx="267" formatCode="General">
                  <c:v>0.43865632280297601</c:v>
                </c:pt>
                <c:pt idx="268" formatCode="General">
                  <c:v>0.43927109325955899</c:v>
                </c:pt>
                <c:pt idx="269" formatCode="General">
                  <c:v>0.439981426496173</c:v>
                </c:pt>
                <c:pt idx="270" formatCode="General">
                  <c:v>0.44050033802203598</c:v>
                </c:pt>
                <c:pt idx="271" formatCode="General">
                  <c:v>0.44119172696430498</c:v>
                </c:pt>
                <c:pt idx="272" formatCode="General">
                  <c:v>0.44170126571596302</c:v>
                </c:pt>
                <c:pt idx="273" formatCode="General">
                  <c:v>0.44238287751785099</c:v>
                </c:pt>
                <c:pt idx="274" formatCode="General">
                  <c:v>0.44288576921314199</c:v>
                </c:pt>
                <c:pt idx="275" formatCode="General">
                  <c:v>0.44355808314575901</c:v>
                </c:pt>
                <c:pt idx="276" formatCode="General">
                  <c:v>0.44405456586720099</c:v>
                </c:pt>
                <c:pt idx="277" formatCode="General">
                  <c:v>0.44471779387629201</c:v>
                </c:pt>
                <c:pt idx="278" formatCode="General">
                  <c:v>0.445208024813534</c:v>
                </c:pt>
                <c:pt idx="279" formatCode="General">
                  <c:v>0.44586236495637999</c:v>
                </c:pt>
                <c:pt idx="280" formatCode="General">
                  <c:v>0.44634649389736702</c:v>
                </c:pt>
                <c:pt idx="281" formatCode="General">
                  <c:v>0.44699213837248197</c:v>
                </c:pt>
                <c:pt idx="282" formatCode="General">
                  <c:v>0.44747031019886302</c:v>
                </c:pt>
                <c:pt idx="283" formatCode="General">
                  <c:v>0.44810744578668499</c:v>
                </c:pt>
                <c:pt idx="284" formatCode="General">
                  <c:v>0.44857980073980003</c:v>
                </c:pt>
                <c:pt idx="285" formatCode="General">
                  <c:v>0.44920860899514098</c:v>
                </c:pt>
                <c:pt idx="286" formatCode="General">
                  <c:v>0.44967528286175401</c:v>
                </c:pt>
                <c:pt idx="287" formatCode="General">
                  <c:v>0.45029594029118403</c:v>
                </c:pt>
                <c:pt idx="288" formatCode="General">
                  <c:v>0.45085572527282902</c:v>
                </c:pt>
                <c:pt idx="289" formatCode="General">
                  <c:v>0.451295937176248</c:v>
                </c:pt>
                <c:pt idx="290" formatCode="General">
                  <c:v>0.45190249302179503</c:v>
                </c:pt>
                <c:pt idx="291" formatCode="General">
                  <c:v>0.45245154483229999</c:v>
                </c:pt>
                <c:pt idx="292" formatCode="General">
                  <c:v>0.45298253645860398</c:v>
                </c:pt>
                <c:pt idx="293" formatCode="General">
                  <c:v>0.45350625484081097</c:v>
                </c:pt>
                <c:pt idx="294" formatCode="General">
                  <c:v>0.45402568170670798</c:v>
                </c:pt>
                <c:pt idx="295" formatCode="General">
                  <c:v>0.454541662698975</c:v>
                </c:pt>
                <c:pt idx="296" formatCode="General">
                  <c:v>0.45505445587657001</c:v>
                </c:pt>
                <c:pt idx="297" formatCode="General">
                  <c:v>0.45556415666800198</c:v>
                </c:pt>
                <c:pt idx="298" formatCode="General">
                  <c:v>0.45607081503938302</c:v>
                </c:pt>
                <c:pt idx="299" formatCode="General">
                  <c:v>0.456574467954033</c:v>
                </c:pt>
                <c:pt idx="300" formatCode="General">
                  <c:v>0.457075148410442</c:v>
                </c:pt>
                <c:pt idx="301" formatCode="General">
                  <c:v>0.45757288797430501</c:v>
                </c:pt>
                <c:pt idx="302" formatCode="General">
                  <c:v>0.45806771749504399</c:v>
                </c:pt>
                <c:pt idx="303" formatCode="General">
                  <c:v>0.45855966731332298</c:v>
                </c:pt>
                <c:pt idx="304" formatCode="General">
                  <c:v>0.45904876732511801</c:v>
                </c:pt>
                <c:pt idx="305" formatCode="General">
                  <c:v>0.45953504700512998</c:v>
                </c:pt>
                <c:pt idx="306" formatCode="General">
                  <c:v>0.460018535418527</c:v>
                </c:pt>
                <c:pt idx="307" formatCode="General">
                  <c:v>0.46049926122926399</c:v>
                </c:pt>
                <c:pt idx="308" formatCode="General">
                  <c:v>0.46097725270731199</c:v>
                </c:pt>
                <c:pt idx="309" formatCode="General">
                  <c:v>0.461452537735484</c:v>
                </c:pt>
                <c:pt idx="310" formatCode="General">
                  <c:v>0.46192514381604599</c:v>
                </c:pt>
                <c:pt idx="311" formatCode="General">
                  <c:v>0.46239509807717</c:v>
                </c:pt>
                <c:pt idx="312" formatCode="General">
                  <c:v>0.46286242727925497</c:v>
                </c:pt>
                <c:pt idx="313" formatCode="General">
                  <c:v>0.463327157821119</c:v>
                </c:pt>
                <c:pt idx="314" formatCode="General">
                  <c:v>0.46378931574606302</c:v>
                </c:pt>
                <c:pt idx="315" formatCode="General">
                  <c:v>0.46424892674781998</c:v>
                </c:pt>
                <c:pt idx="316" formatCode="General">
                  <c:v>0.46470601617638502</c:v>
                </c:pt>
                <c:pt idx="317" formatCode="General">
                  <c:v>0.46516060904372403</c:v>
                </c:pt>
                <c:pt idx="318" formatCode="General">
                  <c:v>0.46561273002937897</c:v>
                </c:pt>
                <c:pt idx="319" formatCode="General">
                  <c:v>0.46606240348595801</c:v>
                </c:pt>
                <c:pt idx="320" formatCode="General">
                  <c:v>0.466509653444516</c:v>
                </c:pt>
                <c:pt idx="321" formatCode="General">
                  <c:v>0.46695450361983698</c:v>
                </c:pt>
                <c:pt idx="322" formatCode="General">
                  <c:v>0.46739697741560499</c:v>
                </c:pt>
                <c:pt idx="323" formatCode="General">
                  <c:v>0.46783709792948203</c:v>
                </c:pt>
                <c:pt idx="324" formatCode="General">
                  <c:v>0.46827488795808397</c:v>
                </c:pt>
              </c:numCache>
            </c:numRef>
          </c:xVal>
          <c:yVal>
            <c:numRef>
              <c:f>Sheet1!$C$1:$C$325</c:f>
              <c:numCache>
                <c:formatCode>General</c:formatCode>
                <c:ptCount val="325"/>
                <c:pt idx="0">
                  <c:v>376</c:v>
                </c:pt>
                <c:pt idx="1">
                  <c:v>381</c:v>
                </c:pt>
                <c:pt idx="2">
                  <c:v>386</c:v>
                </c:pt>
                <c:pt idx="3">
                  <c:v>391</c:v>
                </c:pt>
                <c:pt idx="4">
                  <c:v>396</c:v>
                </c:pt>
                <c:pt idx="5">
                  <c:v>401</c:v>
                </c:pt>
                <c:pt idx="6">
                  <c:v>406</c:v>
                </c:pt>
                <c:pt idx="7">
                  <c:v>411</c:v>
                </c:pt>
                <c:pt idx="8">
                  <c:v>416</c:v>
                </c:pt>
                <c:pt idx="9">
                  <c:v>421</c:v>
                </c:pt>
                <c:pt idx="10">
                  <c:v>426</c:v>
                </c:pt>
                <c:pt idx="11">
                  <c:v>431</c:v>
                </c:pt>
                <c:pt idx="12">
                  <c:v>436</c:v>
                </c:pt>
                <c:pt idx="13">
                  <c:v>441</c:v>
                </c:pt>
                <c:pt idx="14">
                  <c:v>446</c:v>
                </c:pt>
                <c:pt idx="15">
                  <c:v>451</c:v>
                </c:pt>
                <c:pt idx="16">
                  <c:v>456</c:v>
                </c:pt>
                <c:pt idx="17">
                  <c:v>461</c:v>
                </c:pt>
                <c:pt idx="18">
                  <c:v>466</c:v>
                </c:pt>
                <c:pt idx="19">
                  <c:v>471</c:v>
                </c:pt>
                <c:pt idx="20">
                  <c:v>476</c:v>
                </c:pt>
                <c:pt idx="21">
                  <c:v>481</c:v>
                </c:pt>
                <c:pt idx="22">
                  <c:v>486</c:v>
                </c:pt>
                <c:pt idx="23">
                  <c:v>491</c:v>
                </c:pt>
                <c:pt idx="24">
                  <c:v>496</c:v>
                </c:pt>
                <c:pt idx="25">
                  <c:v>501</c:v>
                </c:pt>
                <c:pt idx="26">
                  <c:v>506</c:v>
                </c:pt>
                <c:pt idx="27">
                  <c:v>511</c:v>
                </c:pt>
                <c:pt idx="28">
                  <c:v>516</c:v>
                </c:pt>
                <c:pt idx="29">
                  <c:v>521</c:v>
                </c:pt>
                <c:pt idx="30">
                  <c:v>526</c:v>
                </c:pt>
                <c:pt idx="31">
                  <c:v>531</c:v>
                </c:pt>
                <c:pt idx="32">
                  <c:v>536</c:v>
                </c:pt>
                <c:pt idx="33">
                  <c:v>541</c:v>
                </c:pt>
                <c:pt idx="34">
                  <c:v>546</c:v>
                </c:pt>
                <c:pt idx="35">
                  <c:v>551</c:v>
                </c:pt>
                <c:pt idx="36">
                  <c:v>556</c:v>
                </c:pt>
                <c:pt idx="37">
                  <c:v>561</c:v>
                </c:pt>
                <c:pt idx="38">
                  <c:v>566</c:v>
                </c:pt>
                <c:pt idx="39">
                  <c:v>571</c:v>
                </c:pt>
                <c:pt idx="40">
                  <c:v>576</c:v>
                </c:pt>
                <c:pt idx="41">
                  <c:v>581</c:v>
                </c:pt>
                <c:pt idx="42">
                  <c:v>586</c:v>
                </c:pt>
                <c:pt idx="43">
                  <c:v>591</c:v>
                </c:pt>
                <c:pt idx="44">
                  <c:v>596</c:v>
                </c:pt>
                <c:pt idx="45">
                  <c:v>601</c:v>
                </c:pt>
                <c:pt idx="46">
                  <c:v>606</c:v>
                </c:pt>
                <c:pt idx="47">
                  <c:v>611</c:v>
                </c:pt>
                <c:pt idx="48">
                  <c:v>616</c:v>
                </c:pt>
                <c:pt idx="49">
                  <c:v>621</c:v>
                </c:pt>
                <c:pt idx="50">
                  <c:v>626</c:v>
                </c:pt>
                <c:pt idx="51">
                  <c:v>631</c:v>
                </c:pt>
                <c:pt idx="52">
                  <c:v>636</c:v>
                </c:pt>
                <c:pt idx="53">
                  <c:v>641</c:v>
                </c:pt>
                <c:pt idx="54">
                  <c:v>646</c:v>
                </c:pt>
                <c:pt idx="55">
                  <c:v>651</c:v>
                </c:pt>
                <c:pt idx="56">
                  <c:v>656</c:v>
                </c:pt>
                <c:pt idx="57">
                  <c:v>661</c:v>
                </c:pt>
                <c:pt idx="58">
                  <c:v>666</c:v>
                </c:pt>
                <c:pt idx="59">
                  <c:v>671</c:v>
                </c:pt>
                <c:pt idx="60">
                  <c:v>676</c:v>
                </c:pt>
                <c:pt idx="61">
                  <c:v>681</c:v>
                </c:pt>
                <c:pt idx="62">
                  <c:v>686</c:v>
                </c:pt>
                <c:pt idx="63">
                  <c:v>691</c:v>
                </c:pt>
                <c:pt idx="64">
                  <c:v>696</c:v>
                </c:pt>
                <c:pt idx="65">
                  <c:v>701</c:v>
                </c:pt>
                <c:pt idx="66">
                  <c:v>706</c:v>
                </c:pt>
                <c:pt idx="67">
                  <c:v>711</c:v>
                </c:pt>
                <c:pt idx="68">
                  <c:v>716</c:v>
                </c:pt>
                <c:pt idx="69">
                  <c:v>721</c:v>
                </c:pt>
                <c:pt idx="70">
                  <c:v>726</c:v>
                </c:pt>
                <c:pt idx="71">
                  <c:v>731</c:v>
                </c:pt>
                <c:pt idx="72">
                  <c:v>736</c:v>
                </c:pt>
                <c:pt idx="73">
                  <c:v>741</c:v>
                </c:pt>
                <c:pt idx="74">
                  <c:v>746</c:v>
                </c:pt>
                <c:pt idx="75">
                  <c:v>751</c:v>
                </c:pt>
                <c:pt idx="76">
                  <c:v>756</c:v>
                </c:pt>
                <c:pt idx="77">
                  <c:v>761</c:v>
                </c:pt>
                <c:pt idx="78">
                  <c:v>766</c:v>
                </c:pt>
                <c:pt idx="79">
                  <c:v>771</c:v>
                </c:pt>
                <c:pt idx="80">
                  <c:v>776</c:v>
                </c:pt>
                <c:pt idx="81">
                  <c:v>781</c:v>
                </c:pt>
                <c:pt idx="82">
                  <c:v>786</c:v>
                </c:pt>
                <c:pt idx="83">
                  <c:v>791</c:v>
                </c:pt>
                <c:pt idx="84">
                  <c:v>796</c:v>
                </c:pt>
                <c:pt idx="85">
                  <c:v>801</c:v>
                </c:pt>
                <c:pt idx="86">
                  <c:v>806</c:v>
                </c:pt>
                <c:pt idx="87">
                  <c:v>811</c:v>
                </c:pt>
                <c:pt idx="88">
                  <c:v>816</c:v>
                </c:pt>
                <c:pt idx="89">
                  <c:v>821</c:v>
                </c:pt>
                <c:pt idx="90">
                  <c:v>826</c:v>
                </c:pt>
                <c:pt idx="91">
                  <c:v>831</c:v>
                </c:pt>
                <c:pt idx="92">
                  <c:v>836</c:v>
                </c:pt>
                <c:pt idx="93">
                  <c:v>841</c:v>
                </c:pt>
                <c:pt idx="94">
                  <c:v>846</c:v>
                </c:pt>
                <c:pt idx="95">
                  <c:v>851</c:v>
                </c:pt>
                <c:pt idx="96">
                  <c:v>856</c:v>
                </c:pt>
                <c:pt idx="97">
                  <c:v>861</c:v>
                </c:pt>
                <c:pt idx="98">
                  <c:v>866</c:v>
                </c:pt>
                <c:pt idx="99">
                  <c:v>871</c:v>
                </c:pt>
                <c:pt idx="100">
                  <c:v>876</c:v>
                </c:pt>
                <c:pt idx="101">
                  <c:v>881</c:v>
                </c:pt>
                <c:pt idx="102">
                  <c:v>886</c:v>
                </c:pt>
                <c:pt idx="103">
                  <c:v>891</c:v>
                </c:pt>
                <c:pt idx="104">
                  <c:v>896</c:v>
                </c:pt>
                <c:pt idx="105">
                  <c:v>901</c:v>
                </c:pt>
                <c:pt idx="106">
                  <c:v>906</c:v>
                </c:pt>
                <c:pt idx="107">
                  <c:v>911</c:v>
                </c:pt>
                <c:pt idx="108">
                  <c:v>916</c:v>
                </c:pt>
                <c:pt idx="109">
                  <c:v>921</c:v>
                </c:pt>
                <c:pt idx="110">
                  <c:v>926</c:v>
                </c:pt>
                <c:pt idx="111">
                  <c:v>931</c:v>
                </c:pt>
                <c:pt idx="112">
                  <c:v>936</c:v>
                </c:pt>
                <c:pt idx="113">
                  <c:v>941</c:v>
                </c:pt>
                <c:pt idx="114">
                  <c:v>946</c:v>
                </c:pt>
                <c:pt idx="115">
                  <c:v>951</c:v>
                </c:pt>
                <c:pt idx="116">
                  <c:v>956</c:v>
                </c:pt>
                <c:pt idx="117">
                  <c:v>961</c:v>
                </c:pt>
                <c:pt idx="118">
                  <c:v>966</c:v>
                </c:pt>
                <c:pt idx="119">
                  <c:v>971</c:v>
                </c:pt>
                <c:pt idx="120">
                  <c:v>976</c:v>
                </c:pt>
                <c:pt idx="121">
                  <c:v>981</c:v>
                </c:pt>
                <c:pt idx="122">
                  <c:v>986</c:v>
                </c:pt>
                <c:pt idx="123">
                  <c:v>991</c:v>
                </c:pt>
                <c:pt idx="124">
                  <c:v>996</c:v>
                </c:pt>
                <c:pt idx="125">
                  <c:v>1001</c:v>
                </c:pt>
                <c:pt idx="126">
                  <c:v>1006</c:v>
                </c:pt>
                <c:pt idx="127">
                  <c:v>1011</c:v>
                </c:pt>
                <c:pt idx="128">
                  <c:v>1016</c:v>
                </c:pt>
                <c:pt idx="129">
                  <c:v>1021</c:v>
                </c:pt>
                <c:pt idx="130">
                  <c:v>1026</c:v>
                </c:pt>
                <c:pt idx="131">
                  <c:v>1031</c:v>
                </c:pt>
                <c:pt idx="132">
                  <c:v>1036</c:v>
                </c:pt>
                <c:pt idx="133">
                  <c:v>1041</c:v>
                </c:pt>
                <c:pt idx="134">
                  <c:v>1046</c:v>
                </c:pt>
                <c:pt idx="135">
                  <c:v>1051</c:v>
                </c:pt>
                <c:pt idx="136">
                  <c:v>1056</c:v>
                </c:pt>
                <c:pt idx="137">
                  <c:v>1061</c:v>
                </c:pt>
                <c:pt idx="138">
                  <c:v>1066</c:v>
                </c:pt>
                <c:pt idx="139">
                  <c:v>1071</c:v>
                </c:pt>
                <c:pt idx="140">
                  <c:v>1076</c:v>
                </c:pt>
                <c:pt idx="141">
                  <c:v>1081</c:v>
                </c:pt>
                <c:pt idx="142">
                  <c:v>1086</c:v>
                </c:pt>
                <c:pt idx="143">
                  <c:v>1091</c:v>
                </c:pt>
                <c:pt idx="144">
                  <c:v>1096</c:v>
                </c:pt>
                <c:pt idx="145">
                  <c:v>1101</c:v>
                </c:pt>
                <c:pt idx="146">
                  <c:v>1106</c:v>
                </c:pt>
                <c:pt idx="147">
                  <c:v>1111</c:v>
                </c:pt>
                <c:pt idx="148">
                  <c:v>1116</c:v>
                </c:pt>
                <c:pt idx="149">
                  <c:v>1121</c:v>
                </c:pt>
                <c:pt idx="150">
                  <c:v>1126</c:v>
                </c:pt>
                <c:pt idx="151">
                  <c:v>1131</c:v>
                </c:pt>
                <c:pt idx="152">
                  <c:v>1136</c:v>
                </c:pt>
                <c:pt idx="153">
                  <c:v>1141</c:v>
                </c:pt>
                <c:pt idx="154">
                  <c:v>1146</c:v>
                </c:pt>
                <c:pt idx="155">
                  <c:v>1151</c:v>
                </c:pt>
                <c:pt idx="156">
                  <c:v>1156</c:v>
                </c:pt>
                <c:pt idx="157">
                  <c:v>1161</c:v>
                </c:pt>
                <c:pt idx="158">
                  <c:v>1166</c:v>
                </c:pt>
                <c:pt idx="159">
                  <c:v>1171</c:v>
                </c:pt>
                <c:pt idx="160">
                  <c:v>1176</c:v>
                </c:pt>
                <c:pt idx="161">
                  <c:v>1181</c:v>
                </c:pt>
                <c:pt idx="162">
                  <c:v>1186</c:v>
                </c:pt>
                <c:pt idx="163">
                  <c:v>1191</c:v>
                </c:pt>
                <c:pt idx="164">
                  <c:v>1196</c:v>
                </c:pt>
                <c:pt idx="165">
                  <c:v>1201</c:v>
                </c:pt>
                <c:pt idx="166">
                  <c:v>1206</c:v>
                </c:pt>
                <c:pt idx="167">
                  <c:v>1211</c:v>
                </c:pt>
                <c:pt idx="168">
                  <c:v>1216</c:v>
                </c:pt>
                <c:pt idx="169">
                  <c:v>1221</c:v>
                </c:pt>
                <c:pt idx="170">
                  <c:v>1226</c:v>
                </c:pt>
                <c:pt idx="171">
                  <c:v>1231</c:v>
                </c:pt>
                <c:pt idx="172">
                  <c:v>1236</c:v>
                </c:pt>
                <c:pt idx="173">
                  <c:v>1241</c:v>
                </c:pt>
                <c:pt idx="174">
                  <c:v>1246</c:v>
                </c:pt>
                <c:pt idx="175">
                  <c:v>1251</c:v>
                </c:pt>
                <c:pt idx="176">
                  <c:v>1256</c:v>
                </c:pt>
                <c:pt idx="177">
                  <c:v>1261</c:v>
                </c:pt>
                <c:pt idx="178">
                  <c:v>1266</c:v>
                </c:pt>
                <c:pt idx="179">
                  <c:v>1271</c:v>
                </c:pt>
                <c:pt idx="180">
                  <c:v>1276</c:v>
                </c:pt>
                <c:pt idx="181">
                  <c:v>1281</c:v>
                </c:pt>
                <c:pt idx="182">
                  <c:v>1286</c:v>
                </c:pt>
                <c:pt idx="183">
                  <c:v>1291</c:v>
                </c:pt>
                <c:pt idx="184">
                  <c:v>1296</c:v>
                </c:pt>
                <c:pt idx="185">
                  <c:v>1301</c:v>
                </c:pt>
                <c:pt idx="186">
                  <c:v>1306</c:v>
                </c:pt>
                <c:pt idx="187">
                  <c:v>1311</c:v>
                </c:pt>
                <c:pt idx="188">
                  <c:v>1316</c:v>
                </c:pt>
                <c:pt idx="189">
                  <c:v>1321</c:v>
                </c:pt>
                <c:pt idx="190">
                  <c:v>1326</c:v>
                </c:pt>
                <c:pt idx="191">
                  <c:v>1331</c:v>
                </c:pt>
                <c:pt idx="192">
                  <c:v>1336</c:v>
                </c:pt>
                <c:pt idx="193">
                  <c:v>1341</c:v>
                </c:pt>
                <c:pt idx="194">
                  <c:v>1346</c:v>
                </c:pt>
                <c:pt idx="195">
                  <c:v>1351</c:v>
                </c:pt>
                <c:pt idx="196">
                  <c:v>1356</c:v>
                </c:pt>
                <c:pt idx="197">
                  <c:v>1361</c:v>
                </c:pt>
                <c:pt idx="198">
                  <c:v>1366</c:v>
                </c:pt>
                <c:pt idx="199">
                  <c:v>1371</c:v>
                </c:pt>
                <c:pt idx="200">
                  <c:v>1376</c:v>
                </c:pt>
                <c:pt idx="201">
                  <c:v>1381</c:v>
                </c:pt>
                <c:pt idx="202">
                  <c:v>1386</c:v>
                </c:pt>
                <c:pt idx="203">
                  <c:v>1391</c:v>
                </c:pt>
                <c:pt idx="204">
                  <c:v>1396</c:v>
                </c:pt>
                <c:pt idx="205">
                  <c:v>1401</c:v>
                </c:pt>
                <c:pt idx="206">
                  <c:v>1406</c:v>
                </c:pt>
                <c:pt idx="207">
                  <c:v>1411</c:v>
                </c:pt>
                <c:pt idx="208">
                  <c:v>1416</c:v>
                </c:pt>
                <c:pt idx="209">
                  <c:v>1421</c:v>
                </c:pt>
                <c:pt idx="210">
                  <c:v>1426</c:v>
                </c:pt>
                <c:pt idx="211">
                  <c:v>1431</c:v>
                </c:pt>
                <c:pt idx="212">
                  <c:v>1436</c:v>
                </c:pt>
                <c:pt idx="213">
                  <c:v>1441</c:v>
                </c:pt>
                <c:pt idx="214">
                  <c:v>1446</c:v>
                </c:pt>
                <c:pt idx="215">
                  <c:v>1451</c:v>
                </c:pt>
                <c:pt idx="216">
                  <c:v>1456</c:v>
                </c:pt>
                <c:pt idx="217">
                  <c:v>1461</c:v>
                </c:pt>
                <c:pt idx="218">
                  <c:v>1466</c:v>
                </c:pt>
                <c:pt idx="219">
                  <c:v>1471</c:v>
                </c:pt>
                <c:pt idx="220">
                  <c:v>1476</c:v>
                </c:pt>
                <c:pt idx="221">
                  <c:v>1481</c:v>
                </c:pt>
                <c:pt idx="222">
                  <c:v>1486</c:v>
                </c:pt>
                <c:pt idx="223">
                  <c:v>1491</c:v>
                </c:pt>
                <c:pt idx="224">
                  <c:v>1496</c:v>
                </c:pt>
                <c:pt idx="225">
                  <c:v>1501</c:v>
                </c:pt>
                <c:pt idx="226">
                  <c:v>1506</c:v>
                </c:pt>
                <c:pt idx="227">
                  <c:v>1511</c:v>
                </c:pt>
                <c:pt idx="228">
                  <c:v>1516</c:v>
                </c:pt>
                <c:pt idx="229">
                  <c:v>1521</c:v>
                </c:pt>
                <c:pt idx="230">
                  <c:v>1526</c:v>
                </c:pt>
                <c:pt idx="231">
                  <c:v>1531</c:v>
                </c:pt>
                <c:pt idx="232">
                  <c:v>1536</c:v>
                </c:pt>
                <c:pt idx="233">
                  <c:v>1541</c:v>
                </c:pt>
                <c:pt idx="234">
                  <c:v>1546</c:v>
                </c:pt>
                <c:pt idx="235">
                  <c:v>1551</c:v>
                </c:pt>
                <c:pt idx="236">
                  <c:v>1556</c:v>
                </c:pt>
                <c:pt idx="237">
                  <c:v>1561</c:v>
                </c:pt>
                <c:pt idx="238">
                  <c:v>1566</c:v>
                </c:pt>
                <c:pt idx="239">
                  <c:v>1571</c:v>
                </c:pt>
                <c:pt idx="240">
                  <c:v>1576</c:v>
                </c:pt>
                <c:pt idx="241">
                  <c:v>1581</c:v>
                </c:pt>
                <c:pt idx="242">
                  <c:v>1586</c:v>
                </c:pt>
                <c:pt idx="243">
                  <c:v>1591</c:v>
                </c:pt>
                <c:pt idx="244">
                  <c:v>1596</c:v>
                </c:pt>
                <c:pt idx="245">
                  <c:v>1601</c:v>
                </c:pt>
                <c:pt idx="246">
                  <c:v>1606</c:v>
                </c:pt>
                <c:pt idx="247">
                  <c:v>1611</c:v>
                </c:pt>
                <c:pt idx="248">
                  <c:v>1616</c:v>
                </c:pt>
                <c:pt idx="249">
                  <c:v>1621</c:v>
                </c:pt>
                <c:pt idx="250">
                  <c:v>1626</c:v>
                </c:pt>
                <c:pt idx="251">
                  <c:v>1631</c:v>
                </c:pt>
                <c:pt idx="252">
                  <c:v>1636</c:v>
                </c:pt>
                <c:pt idx="253">
                  <c:v>1641</c:v>
                </c:pt>
                <c:pt idx="254">
                  <c:v>1646</c:v>
                </c:pt>
                <c:pt idx="255">
                  <c:v>1651</c:v>
                </c:pt>
                <c:pt idx="256">
                  <c:v>1656</c:v>
                </c:pt>
                <c:pt idx="257">
                  <c:v>1661</c:v>
                </c:pt>
                <c:pt idx="258">
                  <c:v>1666</c:v>
                </c:pt>
                <c:pt idx="259">
                  <c:v>1671</c:v>
                </c:pt>
                <c:pt idx="260">
                  <c:v>1676</c:v>
                </c:pt>
                <c:pt idx="261">
                  <c:v>1681</c:v>
                </c:pt>
                <c:pt idx="262">
                  <c:v>1686</c:v>
                </c:pt>
                <c:pt idx="263">
                  <c:v>1691</c:v>
                </c:pt>
                <c:pt idx="264">
                  <c:v>1696</c:v>
                </c:pt>
                <c:pt idx="265">
                  <c:v>1701</c:v>
                </c:pt>
                <c:pt idx="266">
                  <c:v>1706</c:v>
                </c:pt>
                <c:pt idx="267">
                  <c:v>1711</c:v>
                </c:pt>
                <c:pt idx="268">
                  <c:v>1716</c:v>
                </c:pt>
                <c:pt idx="269">
                  <c:v>1721</c:v>
                </c:pt>
                <c:pt idx="270">
                  <c:v>1726</c:v>
                </c:pt>
                <c:pt idx="271">
                  <c:v>1731</c:v>
                </c:pt>
                <c:pt idx="272">
                  <c:v>1736</c:v>
                </c:pt>
                <c:pt idx="273">
                  <c:v>1741</c:v>
                </c:pt>
                <c:pt idx="274">
                  <c:v>1746</c:v>
                </c:pt>
                <c:pt idx="275">
                  <c:v>1751</c:v>
                </c:pt>
                <c:pt idx="276">
                  <c:v>1756</c:v>
                </c:pt>
                <c:pt idx="277">
                  <c:v>1761</c:v>
                </c:pt>
                <c:pt idx="278">
                  <c:v>1766</c:v>
                </c:pt>
                <c:pt idx="279">
                  <c:v>1771</c:v>
                </c:pt>
                <c:pt idx="280">
                  <c:v>1776</c:v>
                </c:pt>
                <c:pt idx="281">
                  <c:v>1781</c:v>
                </c:pt>
                <c:pt idx="282">
                  <c:v>1786</c:v>
                </c:pt>
                <c:pt idx="283">
                  <c:v>1791</c:v>
                </c:pt>
                <c:pt idx="284">
                  <c:v>1796</c:v>
                </c:pt>
                <c:pt idx="285">
                  <c:v>1801</c:v>
                </c:pt>
                <c:pt idx="286">
                  <c:v>1806</c:v>
                </c:pt>
                <c:pt idx="287">
                  <c:v>1811</c:v>
                </c:pt>
                <c:pt idx="288">
                  <c:v>1816</c:v>
                </c:pt>
                <c:pt idx="289">
                  <c:v>1821</c:v>
                </c:pt>
                <c:pt idx="290">
                  <c:v>1826</c:v>
                </c:pt>
                <c:pt idx="291">
                  <c:v>1831</c:v>
                </c:pt>
                <c:pt idx="292">
                  <c:v>1836</c:v>
                </c:pt>
                <c:pt idx="293">
                  <c:v>1841</c:v>
                </c:pt>
                <c:pt idx="294">
                  <c:v>1846</c:v>
                </c:pt>
                <c:pt idx="295">
                  <c:v>1851</c:v>
                </c:pt>
                <c:pt idx="296">
                  <c:v>1856</c:v>
                </c:pt>
                <c:pt idx="297">
                  <c:v>1861</c:v>
                </c:pt>
                <c:pt idx="298">
                  <c:v>1866</c:v>
                </c:pt>
                <c:pt idx="299">
                  <c:v>1871</c:v>
                </c:pt>
                <c:pt idx="300">
                  <c:v>1876</c:v>
                </c:pt>
                <c:pt idx="301">
                  <c:v>1881</c:v>
                </c:pt>
                <c:pt idx="302">
                  <c:v>1886</c:v>
                </c:pt>
                <c:pt idx="303">
                  <c:v>1891</c:v>
                </c:pt>
                <c:pt idx="304">
                  <c:v>1896</c:v>
                </c:pt>
                <c:pt idx="305">
                  <c:v>1901</c:v>
                </c:pt>
                <c:pt idx="306">
                  <c:v>1906</c:v>
                </c:pt>
                <c:pt idx="307">
                  <c:v>1911</c:v>
                </c:pt>
                <c:pt idx="308">
                  <c:v>1916</c:v>
                </c:pt>
                <c:pt idx="309">
                  <c:v>1921</c:v>
                </c:pt>
                <c:pt idx="310">
                  <c:v>1926</c:v>
                </c:pt>
                <c:pt idx="311">
                  <c:v>1931</c:v>
                </c:pt>
                <c:pt idx="312">
                  <c:v>1936</c:v>
                </c:pt>
                <c:pt idx="313">
                  <c:v>1941</c:v>
                </c:pt>
                <c:pt idx="314">
                  <c:v>1946</c:v>
                </c:pt>
                <c:pt idx="315">
                  <c:v>1951</c:v>
                </c:pt>
                <c:pt idx="316">
                  <c:v>1956</c:v>
                </c:pt>
                <c:pt idx="317">
                  <c:v>1961</c:v>
                </c:pt>
                <c:pt idx="318">
                  <c:v>1966</c:v>
                </c:pt>
                <c:pt idx="319">
                  <c:v>1971</c:v>
                </c:pt>
                <c:pt idx="320">
                  <c:v>1976</c:v>
                </c:pt>
                <c:pt idx="321">
                  <c:v>1981</c:v>
                </c:pt>
                <c:pt idx="322">
                  <c:v>1986</c:v>
                </c:pt>
                <c:pt idx="323">
                  <c:v>1991</c:v>
                </c:pt>
                <c:pt idx="324">
                  <c:v>1996</c:v>
                </c:pt>
              </c:numCache>
            </c:numRef>
          </c:yVal>
          <c:smooth val="1"/>
        </c:ser>
        <c:ser>
          <c:idx val="2"/>
          <c:order val="2"/>
          <c:tx>
            <c:v>LB1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Sheet1!$E$1:$E$158</c:f>
              <c:numCache>
                <c:formatCode>0.00E+00</c:formatCode>
                <c:ptCount val="158"/>
                <c:pt idx="0">
                  <c:v>6.2029808902126001E-4</c:v>
                </c:pt>
                <c:pt idx="1">
                  <c:v>9.5347698719390798E-4</c:v>
                </c:pt>
                <c:pt idx="2">
                  <c:v>1.28885414954473E-3</c:v>
                </c:pt>
                <c:pt idx="3">
                  <c:v>1.64291737000945E-3</c:v>
                </c:pt>
                <c:pt idx="4">
                  <c:v>2.00317601820782E-3</c:v>
                </c:pt>
                <c:pt idx="5">
                  <c:v>2.3941802432320002E-3</c:v>
                </c:pt>
                <c:pt idx="6">
                  <c:v>2.8081439194003301E-3</c:v>
                </c:pt>
                <c:pt idx="7">
                  <c:v>3.2441565507625998E-3</c:v>
                </c:pt>
                <c:pt idx="8">
                  <c:v>3.70267630743397E-3</c:v>
                </c:pt>
                <c:pt idx="9">
                  <c:v>4.1844736564766102E-3</c:v>
                </c:pt>
                <c:pt idx="10">
                  <c:v>4.6903955961421998E-3</c:v>
                </c:pt>
                <c:pt idx="11">
                  <c:v>5.22132247308499E-3</c:v>
                </c:pt>
                <c:pt idx="12">
                  <c:v>5.7781625157240397E-3</c:v>
                </c:pt>
                <c:pt idx="13">
                  <c:v>6.3618522882292099E-3</c:v>
                </c:pt>
                <c:pt idx="14">
                  <c:v>6.9733577275504603E-3</c:v>
                </c:pt>
                <c:pt idx="15">
                  <c:v>7.6136751106024702E-3</c:v>
                </c:pt>
                <c:pt idx="16">
                  <c:v>8.2838319619563307E-3</c:v>
                </c:pt>
                <c:pt idx="17">
                  <c:v>8.9848879631825706E-3</c:v>
                </c:pt>
                <c:pt idx="18">
                  <c:v>9.7179359087175999E-3</c:v>
                </c:pt>
                <c:pt idx="19">
                  <c:v>1.0484102738691501E-2</c:v>
                </c:pt>
                <c:pt idx="20">
                  <c:v>1.1284550670233E-2</c:v>
                </c:pt>
                <c:pt idx="21">
                  <c:v>1.21204784432099E-2</c:v>
                </c:pt>
                <c:pt idx="22">
                  <c:v>1.2993122692687599E-2</c:v>
                </c:pt>
                <c:pt idx="23">
                  <c:v>1.39037594578157E-2</c:v>
                </c:pt>
                <c:pt idx="24">
                  <c:v>1.48537058349898E-2</c:v>
                </c:pt>
                <c:pt idx="25">
                  <c:v>1.5844321781783001E-2</c:v>
                </c:pt>
                <c:pt idx="26">
                  <c:v>1.6877012077161701E-2</c:v>
                </c:pt>
                <c:pt idx="27">
                  <c:v>1.7953228442829899E-2</c:v>
                </c:pt>
                <c:pt idx="28">
                  <c:v>1.9074471830119798E-2</c:v>
                </c:pt>
                <c:pt idx="29">
                  <c:v>2.02422948766071E-2</c:v>
                </c:pt>
                <c:pt idx="30">
                  <c:v>2.1458304536546999E-2</c:v>
                </c:pt>
                <c:pt idx="31">
                  <c:v>2.2724164889238199E-2</c:v>
                </c:pt>
                <c:pt idx="32">
                  <c:v>2.4041600129502901E-2</c:v>
                </c:pt>
                <c:pt idx="33">
                  <c:v>2.54123977445639E-2</c:v>
                </c:pt>
                <c:pt idx="34">
                  <c:v>2.68384118816722E-2</c:v>
                </c:pt>
                <c:pt idx="35">
                  <c:v>2.8321566910849999E-2</c:v>
                </c:pt>
                <c:pt idx="36">
                  <c:v>2.9863861187011901E-2</c:v>
                </c:pt>
                <c:pt idx="37">
                  <c:v>3.1467371015476898E-2</c:v>
                </c:pt>
                <c:pt idx="38">
                  <c:v>3.3134254824431303E-2</c:v>
                </c:pt>
                <c:pt idx="39">
                  <c:v>3.48667575471934E-2</c:v>
                </c:pt>
                <c:pt idx="40">
                  <c:v>3.6667215216107503E-2</c:v>
                </c:pt>
                <c:pt idx="41">
                  <c:v>3.8538059768482902E-2</c:v>
                </c:pt>
                <c:pt idx="42">
                  <c:v>4.0481824063120002E-2</c:v>
                </c:pt>
                <c:pt idx="43">
                  <c:v>4.25011471035232E-2</c:v>
                </c:pt>
                <c:pt idx="44">
                  <c:v>4.4598779460799702E-2</c:v>
                </c:pt>
                <c:pt idx="45">
                  <c:v>4.6777588885331303E-2</c:v>
                </c:pt>
                <c:pt idx="46">
                  <c:v>4.9040566091453401E-2</c:v>
                </c:pt>
                <c:pt idx="47">
                  <c:v>5.1390830693400197E-2</c:v>
                </c:pt>
                <c:pt idx="48">
                  <c:v>5.3831637263467499E-2</c:v>
                </c:pt>
                <c:pt idx="49">
                  <c:v>5.6366381474482599E-2</c:v>
                </c:pt>
                <c:pt idx="50">
                  <c:v>5.8998606277985498E-2</c:v>
                </c:pt>
                <c:pt idx="51">
                  <c:v>6.1732008056703501E-2</c:v>
                </c:pt>
                <c:pt idx="52">
                  <c:v>6.4570442674619893E-2</c:v>
                </c:pt>
                <c:pt idx="53">
                  <c:v>6.7517931329801398E-2</c:v>
                </c:pt>
                <c:pt idx="54">
                  <c:v>7.0578666093767894E-2</c:v>
                </c:pt>
                <c:pt idx="55">
                  <c:v>7.3757014996102696E-2</c:v>
                </c:pt>
                <c:pt idx="56">
                  <c:v>7.7057526483785305E-2</c:v>
                </c:pt>
                <c:pt idx="57">
                  <c:v>8.0587798476008804E-2</c:v>
                </c:pt>
                <c:pt idx="58">
                  <c:v>8.4151310464873896E-2</c:v>
                </c:pt>
                <c:pt idx="59">
                  <c:v>8.7851922301219507E-2</c:v>
                </c:pt>
                <c:pt idx="60">
                  <c:v>9.1694942650996994E-2</c:v>
                </c:pt>
                <c:pt idx="61">
                  <c:v>9.5685853223959796E-2</c:v>
                </c:pt>
                <c:pt idx="62">
                  <c:v>9.9830313807427906E-2</c:v>
                </c:pt>
                <c:pt idx="63" formatCode="General">
                  <c:v>0.104134153707796</c:v>
                </c:pt>
                <c:pt idx="64" formatCode="General">
                  <c:v>0.108603359492351</c:v>
                </c:pt>
                <c:pt idx="65" formatCode="General">
                  <c:v>0.113244058377208</c:v>
                </c:pt>
                <c:pt idx="66" formatCode="General">
                  <c:v>0.118062496542869</c:v>
                </c:pt>
                <c:pt idx="67" formatCode="General">
                  <c:v>0.123065011604194</c:v>
                </c:pt>
                <c:pt idx="68" formatCode="General">
                  <c:v>0.12825799842207899</c:v>
                </c:pt>
                <c:pt idx="69" formatCode="General">
                  <c:v>0.133647867428386</c:v>
                </c:pt>
                <c:pt idx="70" formatCode="General">
                  <c:v>0.13924099465427001</c:v>
                </c:pt>
                <c:pt idx="71" formatCode="General">
                  <c:v>0.145043662717665</c:v>
                </c:pt>
                <c:pt idx="72" formatCode="General">
                  <c:v>0.151061992152661</c:v>
                </c:pt>
                <c:pt idx="73" formatCode="General">
                  <c:v>0.15730186266722701</c:v>
                </c:pt>
                <c:pt idx="74" formatCode="General">
                  <c:v>0.16376882421141001</c:v>
                </c:pt>
                <c:pt idx="75" formatCode="General">
                  <c:v>0.17046799813869301</c:v>
                </c:pt>
                <c:pt idx="76" formatCode="General">
                  <c:v>0.17740396925684601</c:v>
                </c:pt>
                <c:pt idx="77" formatCode="General">
                  <c:v>0.18458067019115301</c:v>
                </c:pt>
                <c:pt idx="78" formatCode="General">
                  <c:v>0.19200126021005401</c:v>
                </c:pt>
                <c:pt idx="79" formatCode="General">
                  <c:v>0.19966800146257099</c:v>
                </c:pt>
                <c:pt idx="80" formatCode="General">
                  <c:v>0.20758213640065801</c:v>
                </c:pt>
                <c:pt idx="81" formatCode="General">
                  <c:v>0.215743770939574</c:v>
                </c:pt>
                <c:pt idx="82" formatCode="General">
                  <c:v>0.22415176855836999</c:v>
                </c:pt>
                <c:pt idx="83" formatCode="General">
                  <c:v>0.23280366096079699</c:v>
                </c:pt>
                <c:pt idx="84" formatCode="General">
                  <c:v>0.24169558100265101</c:v>
                </c:pt>
                <c:pt idx="85" formatCode="General">
                  <c:v>0.25082222325648801</c:v>
                </c:pt>
                <c:pt idx="86" formatCode="General">
                  <c:v>0.260176836772336</c:v>
                </c:pt>
                <c:pt idx="87" formatCode="General">
                  <c:v>0.26975125329630201</c:v>
                </c:pt>
                <c:pt idx="88" formatCode="General">
                  <c:v>0.27953595248308299</c:v>
                </c:pt>
                <c:pt idx="89" formatCode="General">
                  <c:v>0.28952016360471799</c:v>
                </c:pt>
                <c:pt idx="90" formatCode="General">
                  <c:v>0.29969200109551197</c:v>
                </c:pt>
                <c:pt idx="91" formatCode="General">
                  <c:v>0.31003862919723801</c:v>
                </c:pt>
                <c:pt idx="92" formatCode="General">
                  <c:v>0.32054644919988701</c:v>
                </c:pt>
                <c:pt idx="93" formatCode="General">
                  <c:v>0.33120130150162902</c:v>
                </c:pt>
                <c:pt idx="94" formatCode="General">
                  <c:v>0.34198867406607503</c:v>
                </c:pt>
                <c:pt idx="95" formatCode="General">
                  <c:v>0.35289390888270999</c:v>
                </c:pt>
                <c:pt idx="96" formatCode="General">
                  <c:v>0.36390239869824198</c:v>
                </c:pt>
                <c:pt idx="97" formatCode="General">
                  <c:v>0.37499976746875702</c:v>
                </c:pt>
                <c:pt idx="98" formatCode="General">
                  <c:v>0.38617202951977098</c:v>
                </c:pt>
                <c:pt idx="99" formatCode="General">
                  <c:v>0.397405724107186</c:v>
                </c:pt>
                <c:pt idx="100" formatCode="General">
                  <c:v>0.40868802376878699</c:v>
                </c:pt>
                <c:pt idx="101" formatCode="General">
                  <c:v>0.42000681639576498</c:v>
                </c:pt>
                <c:pt idx="102" formatCode="General">
                  <c:v>0.431350762234329</c:v>
                </c:pt>
                <c:pt idx="103" formatCode="General">
                  <c:v>0.44270932799393298</c:v>
                </c:pt>
                <c:pt idx="104" formatCode="General">
                  <c:v>0.45407280088013602</c:v>
                </c:pt>
                <c:pt idx="105" formatCode="General">
                  <c:v>0.465432285709731</c:v>
                </c:pt>
                <c:pt idx="106" formatCode="General">
                  <c:v>0.47677968834919698</c:v>
                </c:pt>
                <c:pt idx="107" formatCode="General">
                  <c:v>0.48801070878223102</c:v>
                </c:pt>
                <c:pt idx="108" formatCode="General">
                  <c:v>0.49931701498975101</c:v>
                </c:pt>
                <c:pt idx="109" formatCode="General">
                  <c:v>0.51059263062146498</c:v>
                </c:pt>
                <c:pt idx="110" formatCode="General">
                  <c:v>0.52183084005253699</c:v>
                </c:pt>
                <c:pt idx="111" formatCode="General">
                  <c:v>0.53302701447156398</c:v>
                </c:pt>
                <c:pt idx="112" formatCode="General">
                  <c:v>0.544177119858824</c:v>
                </c:pt>
                <c:pt idx="113" formatCode="General">
                  <c:v>0.55527764830433501</c:v>
                </c:pt>
                <c:pt idx="114" formatCode="General">
                  <c:v>0.56632557609120504</c:v>
                </c:pt>
                <c:pt idx="115" formatCode="General">
                  <c:v>0.57731832457232402</c:v>
                </c:pt>
                <c:pt idx="116" formatCode="General">
                  <c:v>0.588253723833846</c:v>
                </c:pt>
                <c:pt idx="117" formatCode="General">
                  <c:v>0.59912997926278799</c:v>
                </c:pt>
                <c:pt idx="118" formatCode="General">
                  <c:v>0.60994564102327697</c:v>
                </c:pt>
                <c:pt idx="119" formatCode="General">
                  <c:v>0.62069957636111195</c:v>
                </c:pt>
                <c:pt idx="120" formatCode="General">
                  <c:v>0.63139094459874201</c:v>
                </c:pt>
                <c:pt idx="121" formatCode="General">
                  <c:v>0.64201917464699398</c:v>
                </c:pt>
                <c:pt idx="122" formatCode="General">
                  <c:v>0.65258394484125204</c:v>
                </c:pt>
                <c:pt idx="123" formatCode="General">
                  <c:v>0.66308516490393499</c:v>
                </c:pt>
                <c:pt idx="124" formatCode="General">
                  <c:v>0.67352295983881805</c:v>
                </c:pt>
                <c:pt idx="125" formatCode="General">
                  <c:v>0.68389765557286397</c:v>
                </c:pt>
                <c:pt idx="126" formatCode="General">
                  <c:v>0.69420976617581098</c:v>
                </c:pt>
                <c:pt idx="127" formatCode="General">
                  <c:v>0.70445998250480102</c:v>
                </c:pt>
                <c:pt idx="128" formatCode="General">
                  <c:v>0.71464916213968599</c:v>
                </c:pt>
                <c:pt idx="129" formatCode="General">
                  <c:v>0.72477832049325597</c:v>
                </c:pt>
                <c:pt idx="130" formatCode="General">
                  <c:v>0.73484862299886999</c:v>
                </c:pt>
                <c:pt idx="131" formatCode="General">
                  <c:v>0.744861378295402</c:v>
                </c:pt>
                <c:pt idx="132" formatCode="General">
                  <c:v>0.75481803234578404</c:v>
                </c:pt>
                <c:pt idx="133" formatCode="General">
                  <c:v>0.76472016344064597</c:v>
                </c:pt>
                <c:pt idx="134" formatCode="General">
                  <c:v>0.77456947805260901</c:v>
                </c:pt>
                <c:pt idx="135" formatCode="General">
                  <c:v>0.78436780751978996</c:v>
                </c:pt>
                <c:pt idx="136" formatCode="General">
                  <c:v>0.79411710554913495</c:v>
                </c:pt>
                <c:pt idx="137" formatCode="General">
                  <c:v>0.80381944654151305</c:v>
                </c:pt>
                <c:pt idx="138" formatCode="General">
                  <c:v>0.81347702475123396</c:v>
                </c:pt>
                <c:pt idx="139" formatCode="General">
                  <c:v>0.82309215430303895</c:v>
                </c:pt>
                <c:pt idx="140" formatCode="General">
                  <c:v>0.83266727009975705</c:v>
                </c:pt>
                <c:pt idx="141" formatCode="General">
                  <c:v>0.84220492966383997</c:v>
                </c:pt>
                <c:pt idx="142" formatCode="General">
                  <c:v>0.85170781596594702</c:v>
                </c:pt>
                <c:pt idx="143" formatCode="General">
                  <c:v>0.86117874130323102</c:v>
                </c:pt>
                <c:pt idx="144" formatCode="General">
                  <c:v>0.87062065229848595</c:v>
                </c:pt>
                <c:pt idx="145" formatCode="General">
                  <c:v>0.88003663609726801</c:v>
                </c:pt>
                <c:pt idx="146" formatCode="General">
                  <c:v>0.88942992784035102</c:v>
                </c:pt>
                <c:pt idx="147" formatCode="General">
                  <c:v>0.89880391947715699</c:v>
                </c:pt>
                <c:pt idx="148" formatCode="General">
                  <c:v>0.90816216994882204</c:v>
                </c:pt>
                <c:pt idx="149" formatCode="General">
                  <c:v>0.91750841667910599</c:v>
                </c:pt>
                <c:pt idx="150" formatCode="General">
                  <c:v>0.92684658810445997</c:v>
                </c:pt>
                <c:pt idx="151" formatCode="General">
                  <c:v>0.93618081650210705</c:v>
                </c:pt>
                <c:pt idx="152" formatCode="General">
                  <c:v>0.94551544925740505</c:v>
                </c:pt>
                <c:pt idx="153" formatCode="General">
                  <c:v>0.95485505388678404</c:v>
                </c:pt>
                <c:pt idx="154" formatCode="General">
                  <c:v>0.96420440424817699</c:v>
                </c:pt>
                <c:pt idx="155" formatCode="General">
                  <c:v>0.97356841000487304</c:v>
                </c:pt>
                <c:pt idx="156" formatCode="General">
                  <c:v>0.98295185084316705</c:v>
                </c:pt>
                <c:pt idx="157" formatCode="General">
                  <c:v>0.992358218945943</c:v>
                </c:pt>
              </c:numCache>
            </c:numRef>
          </c:xVal>
          <c:yVal>
            <c:numRef>
              <c:f>Sheet1!$G$1:$G$158</c:f>
              <c:numCache>
                <c:formatCode>General</c:formatCode>
                <c:ptCount val="158"/>
                <c:pt idx="0">
                  <c:v>511</c:v>
                </c:pt>
                <c:pt idx="1">
                  <c:v>516</c:v>
                </c:pt>
                <c:pt idx="2">
                  <c:v>521</c:v>
                </c:pt>
                <c:pt idx="3">
                  <c:v>526</c:v>
                </c:pt>
                <c:pt idx="4">
                  <c:v>531</c:v>
                </c:pt>
                <c:pt idx="5">
                  <c:v>536</c:v>
                </c:pt>
                <c:pt idx="6">
                  <c:v>541</c:v>
                </c:pt>
                <c:pt idx="7">
                  <c:v>546</c:v>
                </c:pt>
                <c:pt idx="8">
                  <c:v>551</c:v>
                </c:pt>
                <c:pt idx="9">
                  <c:v>556</c:v>
                </c:pt>
                <c:pt idx="10">
                  <c:v>561</c:v>
                </c:pt>
                <c:pt idx="11">
                  <c:v>566</c:v>
                </c:pt>
                <c:pt idx="12">
                  <c:v>571</c:v>
                </c:pt>
                <c:pt idx="13">
                  <c:v>576</c:v>
                </c:pt>
                <c:pt idx="14">
                  <c:v>581</c:v>
                </c:pt>
                <c:pt idx="15">
                  <c:v>586</c:v>
                </c:pt>
                <c:pt idx="16">
                  <c:v>591</c:v>
                </c:pt>
                <c:pt idx="17">
                  <c:v>596</c:v>
                </c:pt>
                <c:pt idx="18">
                  <c:v>601</c:v>
                </c:pt>
                <c:pt idx="19">
                  <c:v>606</c:v>
                </c:pt>
                <c:pt idx="20">
                  <c:v>611</c:v>
                </c:pt>
                <c:pt idx="21">
                  <c:v>616</c:v>
                </c:pt>
                <c:pt idx="22">
                  <c:v>621</c:v>
                </c:pt>
                <c:pt idx="23">
                  <c:v>626</c:v>
                </c:pt>
                <c:pt idx="24">
                  <c:v>631</c:v>
                </c:pt>
                <c:pt idx="25">
                  <c:v>636</c:v>
                </c:pt>
                <c:pt idx="26">
                  <c:v>641</c:v>
                </c:pt>
                <c:pt idx="27">
                  <c:v>646</c:v>
                </c:pt>
                <c:pt idx="28">
                  <c:v>651</c:v>
                </c:pt>
                <c:pt idx="29">
                  <c:v>656</c:v>
                </c:pt>
                <c:pt idx="30">
                  <c:v>661</c:v>
                </c:pt>
                <c:pt idx="31">
                  <c:v>666</c:v>
                </c:pt>
                <c:pt idx="32">
                  <c:v>671</c:v>
                </c:pt>
                <c:pt idx="33">
                  <c:v>676</c:v>
                </c:pt>
                <c:pt idx="34">
                  <c:v>681</c:v>
                </c:pt>
                <c:pt idx="35">
                  <c:v>686</c:v>
                </c:pt>
                <c:pt idx="36">
                  <c:v>691</c:v>
                </c:pt>
                <c:pt idx="37">
                  <c:v>696</c:v>
                </c:pt>
                <c:pt idx="38">
                  <c:v>701</c:v>
                </c:pt>
                <c:pt idx="39">
                  <c:v>706</c:v>
                </c:pt>
                <c:pt idx="40">
                  <c:v>711</c:v>
                </c:pt>
                <c:pt idx="41">
                  <c:v>716</c:v>
                </c:pt>
                <c:pt idx="42">
                  <c:v>721</c:v>
                </c:pt>
                <c:pt idx="43">
                  <c:v>726</c:v>
                </c:pt>
                <c:pt idx="44">
                  <c:v>731</c:v>
                </c:pt>
                <c:pt idx="45">
                  <c:v>736</c:v>
                </c:pt>
                <c:pt idx="46">
                  <c:v>741</c:v>
                </c:pt>
                <c:pt idx="47">
                  <c:v>746</c:v>
                </c:pt>
                <c:pt idx="48">
                  <c:v>751</c:v>
                </c:pt>
                <c:pt idx="49">
                  <c:v>756</c:v>
                </c:pt>
                <c:pt idx="50">
                  <c:v>761</c:v>
                </c:pt>
                <c:pt idx="51">
                  <c:v>766</c:v>
                </c:pt>
                <c:pt idx="52">
                  <c:v>771</c:v>
                </c:pt>
                <c:pt idx="53">
                  <c:v>776</c:v>
                </c:pt>
                <c:pt idx="54">
                  <c:v>781</c:v>
                </c:pt>
                <c:pt idx="55">
                  <c:v>786</c:v>
                </c:pt>
                <c:pt idx="56">
                  <c:v>791</c:v>
                </c:pt>
                <c:pt idx="57">
                  <c:v>796</c:v>
                </c:pt>
                <c:pt idx="58">
                  <c:v>801</c:v>
                </c:pt>
                <c:pt idx="59">
                  <c:v>806</c:v>
                </c:pt>
                <c:pt idx="60">
                  <c:v>811</c:v>
                </c:pt>
                <c:pt idx="61">
                  <c:v>816</c:v>
                </c:pt>
                <c:pt idx="62">
                  <c:v>821</c:v>
                </c:pt>
                <c:pt idx="63">
                  <c:v>826</c:v>
                </c:pt>
                <c:pt idx="64">
                  <c:v>831</c:v>
                </c:pt>
                <c:pt idx="65">
                  <c:v>836</c:v>
                </c:pt>
                <c:pt idx="66">
                  <c:v>841</c:v>
                </c:pt>
                <c:pt idx="67">
                  <c:v>846</c:v>
                </c:pt>
                <c:pt idx="68">
                  <c:v>851</c:v>
                </c:pt>
                <c:pt idx="69">
                  <c:v>856</c:v>
                </c:pt>
                <c:pt idx="70">
                  <c:v>861</c:v>
                </c:pt>
                <c:pt idx="71">
                  <c:v>866</c:v>
                </c:pt>
                <c:pt idx="72">
                  <c:v>871</c:v>
                </c:pt>
                <c:pt idx="73">
                  <c:v>876</c:v>
                </c:pt>
                <c:pt idx="74">
                  <c:v>881</c:v>
                </c:pt>
                <c:pt idx="75">
                  <c:v>886</c:v>
                </c:pt>
                <c:pt idx="76">
                  <c:v>891</c:v>
                </c:pt>
                <c:pt idx="77">
                  <c:v>896</c:v>
                </c:pt>
                <c:pt idx="78">
                  <c:v>901</c:v>
                </c:pt>
                <c:pt idx="79">
                  <c:v>906</c:v>
                </c:pt>
                <c:pt idx="80">
                  <c:v>911</c:v>
                </c:pt>
                <c:pt idx="81">
                  <c:v>916</c:v>
                </c:pt>
                <c:pt idx="82">
                  <c:v>921</c:v>
                </c:pt>
                <c:pt idx="83">
                  <c:v>926</c:v>
                </c:pt>
                <c:pt idx="84">
                  <c:v>931</c:v>
                </c:pt>
                <c:pt idx="85">
                  <c:v>936</c:v>
                </c:pt>
                <c:pt idx="86">
                  <c:v>941</c:v>
                </c:pt>
                <c:pt idx="87">
                  <c:v>946</c:v>
                </c:pt>
                <c:pt idx="88">
                  <c:v>951</c:v>
                </c:pt>
                <c:pt idx="89">
                  <c:v>956</c:v>
                </c:pt>
                <c:pt idx="90">
                  <c:v>961</c:v>
                </c:pt>
                <c:pt idx="91">
                  <c:v>966</c:v>
                </c:pt>
                <c:pt idx="92">
                  <c:v>971</c:v>
                </c:pt>
                <c:pt idx="93">
                  <c:v>976</c:v>
                </c:pt>
                <c:pt idx="94">
                  <c:v>981</c:v>
                </c:pt>
                <c:pt idx="95">
                  <c:v>986</c:v>
                </c:pt>
                <c:pt idx="96">
                  <c:v>991</c:v>
                </c:pt>
                <c:pt idx="97">
                  <c:v>996</c:v>
                </c:pt>
                <c:pt idx="98">
                  <c:v>1001</c:v>
                </c:pt>
                <c:pt idx="99">
                  <c:v>1006</c:v>
                </c:pt>
                <c:pt idx="100">
                  <c:v>1011</c:v>
                </c:pt>
                <c:pt idx="101">
                  <c:v>1016</c:v>
                </c:pt>
                <c:pt idx="102">
                  <c:v>1021</c:v>
                </c:pt>
                <c:pt idx="103">
                  <c:v>1026</c:v>
                </c:pt>
                <c:pt idx="104">
                  <c:v>1031</c:v>
                </c:pt>
                <c:pt idx="105">
                  <c:v>1036</c:v>
                </c:pt>
                <c:pt idx="106">
                  <c:v>1041</c:v>
                </c:pt>
                <c:pt idx="107">
                  <c:v>1046</c:v>
                </c:pt>
                <c:pt idx="108">
                  <c:v>1051</c:v>
                </c:pt>
                <c:pt idx="109">
                  <c:v>1056</c:v>
                </c:pt>
                <c:pt idx="110">
                  <c:v>1061</c:v>
                </c:pt>
                <c:pt idx="111">
                  <c:v>1066</c:v>
                </c:pt>
                <c:pt idx="112">
                  <c:v>1071</c:v>
                </c:pt>
                <c:pt idx="113">
                  <c:v>1076</c:v>
                </c:pt>
                <c:pt idx="114">
                  <c:v>1081</c:v>
                </c:pt>
                <c:pt idx="115">
                  <c:v>1086</c:v>
                </c:pt>
                <c:pt idx="116">
                  <c:v>1091</c:v>
                </c:pt>
                <c:pt idx="117">
                  <c:v>1096</c:v>
                </c:pt>
                <c:pt idx="118">
                  <c:v>1101</c:v>
                </c:pt>
                <c:pt idx="119">
                  <c:v>1106</c:v>
                </c:pt>
                <c:pt idx="120">
                  <c:v>1111</c:v>
                </c:pt>
                <c:pt idx="121">
                  <c:v>1116</c:v>
                </c:pt>
                <c:pt idx="122">
                  <c:v>1121</c:v>
                </c:pt>
                <c:pt idx="123">
                  <c:v>1126</c:v>
                </c:pt>
                <c:pt idx="124">
                  <c:v>1131</c:v>
                </c:pt>
                <c:pt idx="125">
                  <c:v>1136</c:v>
                </c:pt>
                <c:pt idx="126">
                  <c:v>1141</c:v>
                </c:pt>
                <c:pt idx="127">
                  <c:v>1146</c:v>
                </c:pt>
                <c:pt idx="128">
                  <c:v>1151</c:v>
                </c:pt>
                <c:pt idx="129">
                  <c:v>1156</c:v>
                </c:pt>
                <c:pt idx="130">
                  <c:v>1161</c:v>
                </c:pt>
                <c:pt idx="131">
                  <c:v>1166</c:v>
                </c:pt>
                <c:pt idx="132">
                  <c:v>1171</c:v>
                </c:pt>
                <c:pt idx="133">
                  <c:v>1176</c:v>
                </c:pt>
                <c:pt idx="134">
                  <c:v>1181</c:v>
                </c:pt>
                <c:pt idx="135">
                  <c:v>1186</c:v>
                </c:pt>
                <c:pt idx="136">
                  <c:v>1191</c:v>
                </c:pt>
                <c:pt idx="137">
                  <c:v>1196</c:v>
                </c:pt>
                <c:pt idx="138">
                  <c:v>1201</c:v>
                </c:pt>
                <c:pt idx="139">
                  <c:v>1206</c:v>
                </c:pt>
                <c:pt idx="140">
                  <c:v>1211</c:v>
                </c:pt>
                <c:pt idx="141">
                  <c:v>1216</c:v>
                </c:pt>
                <c:pt idx="142">
                  <c:v>1221</c:v>
                </c:pt>
                <c:pt idx="143">
                  <c:v>1226</c:v>
                </c:pt>
                <c:pt idx="144">
                  <c:v>1231</c:v>
                </c:pt>
                <c:pt idx="145">
                  <c:v>1236</c:v>
                </c:pt>
                <c:pt idx="146">
                  <c:v>1241</c:v>
                </c:pt>
                <c:pt idx="147">
                  <c:v>1246</c:v>
                </c:pt>
                <c:pt idx="148">
                  <c:v>1251</c:v>
                </c:pt>
                <c:pt idx="149">
                  <c:v>1256</c:v>
                </c:pt>
                <c:pt idx="150">
                  <c:v>1261</c:v>
                </c:pt>
                <c:pt idx="151">
                  <c:v>1266</c:v>
                </c:pt>
                <c:pt idx="152">
                  <c:v>1271</c:v>
                </c:pt>
                <c:pt idx="153">
                  <c:v>1276</c:v>
                </c:pt>
                <c:pt idx="154">
                  <c:v>1281</c:v>
                </c:pt>
                <c:pt idx="155">
                  <c:v>1286</c:v>
                </c:pt>
                <c:pt idx="156">
                  <c:v>1291</c:v>
                </c:pt>
                <c:pt idx="157">
                  <c:v>1296</c:v>
                </c:pt>
              </c:numCache>
            </c:numRef>
          </c:yVal>
          <c:smooth val="1"/>
        </c:ser>
        <c:ser>
          <c:idx val="3"/>
          <c:order val="3"/>
          <c:tx>
            <c:v>LB2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Sheet1!$F$1:$F$158</c:f>
              <c:numCache>
                <c:formatCode>0.00E+00</c:formatCode>
                <c:ptCount val="158"/>
                <c:pt idx="0">
                  <c:v>2.69953195552304E-2</c:v>
                </c:pt>
                <c:pt idx="1">
                  <c:v>3.9239782525696799E-2</c:v>
                </c:pt>
                <c:pt idx="2">
                  <c:v>5.1418269513130797E-2</c:v>
                </c:pt>
                <c:pt idx="3">
                  <c:v>6.3533806641575694E-2</c:v>
                </c:pt>
                <c:pt idx="4">
                  <c:v>7.5475023593432E-2</c:v>
                </c:pt>
                <c:pt idx="5">
                  <c:v>8.7425177459648507E-2</c:v>
                </c:pt>
                <c:pt idx="6">
                  <c:v>9.9276013346229597E-2</c:v>
                </c:pt>
                <c:pt idx="7" formatCode="General">
                  <c:v>0.111011240769509</c:v>
                </c:pt>
                <c:pt idx="8" formatCode="General">
                  <c:v>0.12261764920717701</c:v>
                </c:pt>
                <c:pt idx="9" formatCode="General">
                  <c:v>0.13408288498649501</c:v>
                </c:pt>
                <c:pt idx="10" formatCode="General">
                  <c:v>0.14539530334346401</c:v>
                </c:pt>
                <c:pt idx="11" formatCode="General">
                  <c:v>0.156544042900154</c:v>
                </c:pt>
                <c:pt idx="12" formatCode="General">
                  <c:v>0.16751912969646801</c:v>
                </c:pt>
                <c:pt idx="13" formatCode="General">
                  <c:v>0.17831157110957599</c:v>
                </c:pt>
                <c:pt idx="14" formatCode="General">
                  <c:v>0.18891343102567801</c:v>
                </c:pt>
                <c:pt idx="15" formatCode="General">
                  <c:v>0.199317883914648</c:v>
                </c:pt>
                <c:pt idx="16" formatCode="General">
                  <c:v>0.20951924714981701</c:v>
                </c:pt>
                <c:pt idx="17" formatCode="General">
                  <c:v>0.21951299187235801</c:v>
                </c:pt>
                <c:pt idx="18" formatCode="General">
                  <c:v>0.22929573350006499</c:v>
                </c:pt>
                <c:pt idx="19" formatCode="General">
                  <c:v>0.23886520365761801</c:v>
                </c:pt>
                <c:pt idx="20" formatCode="General">
                  <c:v>0.24822020583099699</c:v>
                </c:pt>
                <c:pt idx="21" formatCode="General">
                  <c:v>0.25736055740402303</c:v>
                </c:pt>
                <c:pt idx="22" formatCode="General">
                  <c:v>0.26628702091823903</c:v>
                </c:pt>
                <c:pt idx="23" formatCode="General">
                  <c:v>0.27500122742136301</c:v>
                </c:pt>
                <c:pt idx="24" formatCode="General">
                  <c:v>0.28350559465757802</c:v>
                </c:pt>
                <c:pt idx="25" formatCode="General">
                  <c:v>0.29180324263447499</c:v>
                </c:pt>
                <c:pt idx="26" formatCode="General">
                  <c:v>0.299897908808125</c:v>
                </c:pt>
                <c:pt idx="27" formatCode="General">
                  <c:v>0.30779386479002901</c:v>
                </c:pt>
                <c:pt idx="28" formatCode="General">
                  <c:v>0.31549583612468701</c:v>
                </c:pt>
                <c:pt idx="29" formatCode="General">
                  <c:v>0.32300892633632799</c:v>
                </c:pt>
                <c:pt idx="30" formatCode="General">
                  <c:v>0.330338546114816</c:v>
                </c:pt>
                <c:pt idx="31" formatCode="General">
                  <c:v>0.33749034821518498</c:v>
                </c:pt>
                <c:pt idx="32" formatCode="General">
                  <c:v>0.34447016838933903</c:v>
                </c:pt>
                <c:pt idx="33" formatCode="General">
                  <c:v>0.35128397245481802</c:v>
                </c:pt>
                <c:pt idx="34" formatCode="General">
                  <c:v>0.35793780943373299</c:v>
                </c:pt>
                <c:pt idx="35" formatCode="General">
                  <c:v>0.36443777056250998</c:v>
                </c:pt>
                <c:pt idx="36" formatCode="General">
                  <c:v>0.37078995387581198</c:v>
                </c:pt>
                <c:pt idx="37" formatCode="General">
                  <c:v>0.37700043400147198</c:v>
                </c:pt>
                <c:pt idx="38" formatCode="General">
                  <c:v>0.38307523676223798</c:v>
                </c:pt>
                <c:pt idx="39" formatCode="General">
                  <c:v>0.38902031816002802</c:v>
                </c:pt>
                <c:pt idx="40" formatCode="General">
                  <c:v>0.39484154731460203</c:v>
                </c:pt>
                <c:pt idx="41" formatCode="General">
                  <c:v>0.40054469293718198</c:v>
                </c:pt>
                <c:pt idx="42" formatCode="General">
                  <c:v>0.40613541293715599</c:v>
                </c:pt>
                <c:pt idx="43" formatCode="General">
                  <c:v>0.41161924678379902</c:v>
                </c:pt>
                <c:pt idx="44" formatCode="General">
                  <c:v>0.41700161027253901</c:v>
                </c:pt>
                <c:pt idx="45" formatCode="General">
                  <c:v>0.42228779237492098</c:v>
                </c:pt>
                <c:pt idx="46" formatCode="General">
                  <c:v>0.42748295388171298</c:v>
                </c:pt>
                <c:pt idx="47" formatCode="General">
                  <c:v>0.43259212757839599</c:v>
                </c:pt>
                <c:pt idx="48" formatCode="General">
                  <c:v>0.43762021972095999</c:v>
                </c:pt>
                <c:pt idx="49" formatCode="General">
                  <c:v>0.44257201260685902</c:v>
                </c:pt>
                <c:pt idx="50" formatCode="General">
                  <c:v>0.44745216806096699</c:v>
                </c:pt>
                <c:pt idx="51" formatCode="General">
                  <c:v>0.45226523167905103</c:v>
                </c:pt>
                <c:pt idx="52" formatCode="General">
                  <c:v>0.45701563769173797</c:v>
                </c:pt>
                <c:pt idx="53" formatCode="General">
                  <c:v>0.46170771433007202</c:v>
                </c:pt>
                <c:pt idx="54" formatCode="General">
                  <c:v>0.46634568958957701</c:v>
                </c:pt>
                <c:pt idx="55" formatCode="General">
                  <c:v>0.47093369730337198</c:v>
                </c:pt>
                <c:pt idx="56" formatCode="General">
                  <c:v>0.475475783446411</c:v>
                </c:pt>
                <c:pt idx="57" formatCode="General">
                  <c:v>0.480007882609085</c:v>
                </c:pt>
                <c:pt idx="58" formatCode="General">
                  <c:v>0.48447099100621599</c:v>
                </c:pt>
                <c:pt idx="59" formatCode="General">
                  <c:v>0.48889987501183801</c:v>
                </c:pt>
                <c:pt idx="60" formatCode="General">
                  <c:v>0.49329830088468302</c:v>
                </c:pt>
                <c:pt idx="61" formatCode="General">
                  <c:v>0.49766997488025499</c:v>
                </c:pt>
                <c:pt idx="62" formatCode="General">
                  <c:v>0.50201855466669398</c:v>
                </c:pt>
                <c:pt idx="63" formatCode="General">
                  <c:v>0.50634765558263795</c:v>
                </c:pt>
                <c:pt idx="64" formatCode="General">
                  <c:v>0.51066085667860694</c:v>
                </c:pt>
                <c:pt idx="65" formatCode="General">
                  <c:v>0.51496170648106698</c:v>
                </c:pt>
                <c:pt idx="66" formatCode="General">
                  <c:v>0.51925372841067396</c:v>
                </c:pt>
                <c:pt idx="67" formatCode="General">
                  <c:v>0.52354042577734305</c:v>
                </c:pt>
                <c:pt idx="68" formatCode="General">
                  <c:v>0.52782528626421099</c:v>
                </c:pt>
                <c:pt idx="69" formatCode="General">
                  <c:v>0.53211178580063401</c:v>
                </c:pt>
                <c:pt idx="70" formatCode="General">
                  <c:v>0.536403391711197</c:v>
                </c:pt>
                <c:pt idx="71" formatCode="General">
                  <c:v>0.54070356501382899</c:v>
                </c:pt>
                <c:pt idx="72" formatCode="General">
                  <c:v>0.54501576172619703</c:v>
                </c:pt>
                <c:pt idx="73" formatCode="General">
                  <c:v>0.54934343302627697</c:v>
                </c:pt>
                <c:pt idx="74" formatCode="General">
                  <c:v>0.553690024101686</c:v>
                </c:pt>
                <c:pt idx="75" formatCode="General">
                  <c:v>0.55805897151422001</c:v>
                </c:pt>
                <c:pt idx="76" formatCode="General">
                  <c:v>0.56245369890284602</c:v>
                </c:pt>
                <c:pt idx="77" formatCode="General">
                  <c:v>0.56687761085196198</c:v>
                </c:pt>
                <c:pt idx="78" formatCode="General">
                  <c:v>0.57133408476415404</c:v>
                </c:pt>
                <c:pt idx="79" formatCode="General">
                  <c:v>0.575826460599833</c:v>
                </c:pt>
                <c:pt idx="80" formatCode="General">
                  <c:v>0.58035802838194905</c:v>
                </c:pt>
                <c:pt idx="81" formatCode="General">
                  <c:v>0.58493201341350098</c:v>
                </c:pt>
                <c:pt idx="82" formatCode="General">
                  <c:v>0.58955155921928803</c:v>
                </c:pt>
                <c:pt idx="83" formatCode="General">
                  <c:v>0.59421970830037696</c:v>
                </c:pt>
                <c:pt idx="84" formatCode="General">
                  <c:v>0.59893938087785203</c:v>
                </c:pt>
                <c:pt idx="85" formatCode="General">
                  <c:v>0.60371335189758002</c:v>
                </c:pt>
                <c:pt idx="86" formatCode="General">
                  <c:v>0.608544226664538</c:v>
                </c:pt>
                <c:pt idx="87" formatCode="General">
                  <c:v>0.61343441556699596</c:v>
                </c:pt>
                <c:pt idx="88" formatCode="General">
                  <c:v>0.61838610843000996</c:v>
                </c:pt>
                <c:pt idx="89" formatCode="General">
                  <c:v>0.62340124909720196</c:v>
                </c:pt>
                <c:pt idx="90" formatCode="General">
                  <c:v>0.62848151087336301</c:v>
                </c:pt>
                <c:pt idx="91" formatCode="General">
                  <c:v>0.63362827346393902</c:v>
                </c:pt>
                <c:pt idx="92" formatCode="General">
                  <c:v>0.63884260201951004</c:v>
                </c:pt>
                <c:pt idx="93" formatCode="General">
                  <c:v>0.64412522883539702</c:v>
                </c:pt>
                <c:pt idx="94" formatCode="General">
                  <c:v>0.64947653817297801</c:v>
                </c:pt>
                <c:pt idx="95" formatCode="General">
                  <c:v>0.65489655456676699</c:v>
                </c:pt>
                <c:pt idx="96" formatCode="General">
                  <c:v>0.66038493486785799</c:v>
                </c:pt>
                <c:pt idx="97" formatCode="General">
                  <c:v>0.66594096415818904</c:v>
                </c:pt>
                <c:pt idx="98" formatCode="General">
                  <c:v>0.67156355555888003</c:v>
                </c:pt>
                <c:pt idx="99" formatCode="General">
                  <c:v>0.67725125385565499</c:v>
                </c:pt>
                <c:pt idx="100" formatCode="General">
                  <c:v>0.68300224277917698</c:v>
                </c:pt>
                <c:pt idx="101" formatCode="General">
                  <c:v>0.68881435571015204</c:v>
                </c:pt>
                <c:pt idx="102" formatCode="General">
                  <c:v>0.69468508952827202</c:v>
                </c:pt>
                <c:pt idx="103" formatCode="General">
                  <c:v>0.70061162128947796</c:v>
                </c:pt>
                <c:pt idx="104" formatCode="General">
                  <c:v>0.70659082739517298</c:v>
                </c:pt>
                <c:pt idx="105" formatCode="General">
                  <c:v>0.712619304907392</c:v>
                </c:pt>
                <c:pt idx="106" formatCode="General">
                  <c:v>0.71869339466284499</c:v>
                </c:pt>
                <c:pt idx="107" formatCode="General">
                  <c:v>0.72474891463675295</c:v>
                </c:pt>
                <c:pt idx="108" formatCode="General">
                  <c:v>0.73090391403792199</c:v>
                </c:pt>
                <c:pt idx="109" formatCode="General">
                  <c:v>0.73709317076886505</c:v>
                </c:pt>
                <c:pt idx="110" formatCode="General">
                  <c:v>0.74331144981303698</c:v>
                </c:pt>
                <c:pt idx="111" formatCode="General">
                  <c:v>0.74955416674841902</c:v>
                </c:pt>
                <c:pt idx="112" formatCode="General">
                  <c:v>0.75581665536425102</c:v>
                </c:pt>
                <c:pt idx="113" formatCode="General">
                  <c:v>0.76209417836536397</c:v>
                </c:pt>
                <c:pt idx="114" formatCode="General">
                  <c:v>0.76838195354655103</c:v>
                </c:pt>
                <c:pt idx="115" formatCode="General">
                  <c:v>0.77467517929625596</c:v>
                </c:pt>
                <c:pt idx="116" formatCode="General">
                  <c:v>0.78096905909064196</c:v>
                </c:pt>
                <c:pt idx="117" formatCode="General">
                  <c:v>0.78725882479261999</c:v>
                </c:pt>
                <c:pt idx="118" formatCode="General">
                  <c:v>0.79353975859747194</c:v>
                </c:pt>
                <c:pt idx="119" formatCode="General">
                  <c:v>0.79980721349109496</c:v>
                </c:pt>
                <c:pt idx="120" formatCode="General">
                  <c:v>0.80605663211204703</c:v>
                </c:pt>
                <c:pt idx="121" formatCode="General">
                  <c:v>0.81228356393409695</c:v>
                </c:pt>
                <c:pt idx="122" formatCode="General">
                  <c:v>0.818483680711385</c:v>
                </c:pt>
                <c:pt idx="123" formatCode="General">
                  <c:v>0.82465279015314497</c:v>
                </c:pt>
                <c:pt idx="124" formatCode="General">
                  <c:v>0.83078684781876699</c:v>
                </c:pt>
                <c:pt idx="125" formatCode="General">
                  <c:v>0.83688196724629804</c:v>
                </c:pt>
                <c:pt idx="126" formatCode="General">
                  <c:v>0.84293442834804999</c:v>
                </c:pt>
                <c:pt idx="127" formatCode="General">
                  <c:v>0.84894068412531698</c:v>
                </c:pt>
                <c:pt idx="128" formatCode="General">
                  <c:v>0.85489736577027498</c:v>
                </c:pt>
                <c:pt idx="129" formatCode="General">
                  <c:v>0.86080128623666197</c:v>
                </c:pt>
                <c:pt idx="130" formatCode="General">
                  <c:v>0.866649442371767</c:v>
                </c:pt>
                <c:pt idx="131" formatCode="General">
                  <c:v>0.87243901571072902</c:v>
                </c:pt>
                <c:pt idx="132" formatCode="General">
                  <c:v>0.87816737204000195</c:v>
                </c:pt>
                <c:pt idx="133" formatCode="General">
                  <c:v>0.88383205984047797</c:v>
                </c:pt>
                <c:pt idx="134" formatCode="General">
                  <c:v>0.88943080772210403</c:v>
                </c:pt>
                <c:pt idx="135" formatCode="General">
                  <c:v>0.89496152096123704</c:v>
                </c:pt>
                <c:pt idx="136" formatCode="General">
                  <c:v>0.90042227724958301</c:v>
                </c:pt>
                <c:pt idx="137" formatCode="General">
                  <c:v>0.90581132175957402</c:v>
                </c:pt>
                <c:pt idx="138" formatCode="General">
                  <c:v>0.91112706162566004</c:v>
                </c:pt>
                <c:pt idx="139" formatCode="General">
                  <c:v>0.91636805993431203</c:v>
                </c:pt>
                <c:pt idx="140" formatCode="General">
                  <c:v>0.92153302930771697</c:v>
                </c:pt>
                <c:pt idx="141" formatCode="General">
                  <c:v>0.92662082515702204</c:v>
                </c:pt>
                <c:pt idx="142" formatCode="General">
                  <c:v>0.93163043867046103</c:v>
                </c:pt>
                <c:pt idx="143" formatCode="General">
                  <c:v>0.936560989589176</c:v>
                </c:pt>
                <c:pt idx="144" formatCode="General">
                  <c:v>0.94141171880803898</c:v>
                </c:pt>
                <c:pt idx="145" formatCode="General">
                  <c:v>0.94618198081833604</c:v>
                </c:pt>
                <c:pt idx="146" formatCode="General">
                  <c:v>0.95087123598012602</c:v>
                </c:pt>
                <c:pt idx="147" formatCode="General">
                  <c:v>0.955479042567415</c:v>
                </c:pt>
                <c:pt idx="148" formatCode="General">
                  <c:v>0.96000504845499302</c:v>
                </c:pt>
                <c:pt idx="149" formatCode="General">
                  <c:v>0.96444898218283204</c:v>
                </c:pt>
                <c:pt idx="150" formatCode="General">
                  <c:v>0.96881064287866303</c:v>
                </c:pt>
                <c:pt idx="151" formatCode="General">
                  <c:v>0.97308988799276397</c:v>
                </c:pt>
                <c:pt idx="152" formatCode="General">
                  <c:v>0.97728661662372696</c:v>
                </c:pt>
                <c:pt idx="153" formatCode="General">
                  <c:v>0.98140074333726801</c:v>
                </c:pt>
                <c:pt idx="154" formatCode="General">
                  <c:v>0.98543214948103497</c:v>
                </c:pt>
                <c:pt idx="155" formatCode="General">
                  <c:v>0.98938057376176203</c:v>
                </c:pt>
                <c:pt idx="156" formatCode="General">
                  <c:v>0.993245303970136</c:v>
                </c:pt>
                <c:pt idx="157" formatCode="General">
                  <c:v>0.99702397692185196</c:v>
                </c:pt>
              </c:numCache>
            </c:numRef>
          </c:xVal>
          <c:yVal>
            <c:numRef>
              <c:f>Sheet1!$G$1:$G$158</c:f>
              <c:numCache>
                <c:formatCode>General</c:formatCode>
                <c:ptCount val="158"/>
                <c:pt idx="0">
                  <c:v>511</c:v>
                </c:pt>
                <c:pt idx="1">
                  <c:v>516</c:v>
                </c:pt>
                <c:pt idx="2">
                  <c:v>521</c:v>
                </c:pt>
                <c:pt idx="3">
                  <c:v>526</c:v>
                </c:pt>
                <c:pt idx="4">
                  <c:v>531</c:v>
                </c:pt>
                <c:pt idx="5">
                  <c:v>536</c:v>
                </c:pt>
                <c:pt idx="6">
                  <c:v>541</c:v>
                </c:pt>
                <c:pt idx="7">
                  <c:v>546</c:v>
                </c:pt>
                <c:pt idx="8">
                  <c:v>551</c:v>
                </c:pt>
                <c:pt idx="9">
                  <c:v>556</c:v>
                </c:pt>
                <c:pt idx="10">
                  <c:v>561</c:v>
                </c:pt>
                <c:pt idx="11">
                  <c:v>566</c:v>
                </c:pt>
                <c:pt idx="12">
                  <c:v>571</c:v>
                </c:pt>
                <c:pt idx="13">
                  <c:v>576</c:v>
                </c:pt>
                <c:pt idx="14">
                  <c:v>581</c:v>
                </c:pt>
                <c:pt idx="15">
                  <c:v>586</c:v>
                </c:pt>
                <c:pt idx="16">
                  <c:v>591</c:v>
                </c:pt>
                <c:pt idx="17">
                  <c:v>596</c:v>
                </c:pt>
                <c:pt idx="18">
                  <c:v>601</c:v>
                </c:pt>
                <c:pt idx="19">
                  <c:v>606</c:v>
                </c:pt>
                <c:pt idx="20">
                  <c:v>611</c:v>
                </c:pt>
                <c:pt idx="21">
                  <c:v>616</c:v>
                </c:pt>
                <c:pt idx="22">
                  <c:v>621</c:v>
                </c:pt>
                <c:pt idx="23">
                  <c:v>626</c:v>
                </c:pt>
                <c:pt idx="24">
                  <c:v>631</c:v>
                </c:pt>
                <c:pt idx="25">
                  <c:v>636</c:v>
                </c:pt>
                <c:pt idx="26">
                  <c:v>641</c:v>
                </c:pt>
                <c:pt idx="27">
                  <c:v>646</c:v>
                </c:pt>
                <c:pt idx="28">
                  <c:v>651</c:v>
                </c:pt>
                <c:pt idx="29">
                  <c:v>656</c:v>
                </c:pt>
                <c:pt idx="30">
                  <c:v>661</c:v>
                </c:pt>
                <c:pt idx="31">
                  <c:v>666</c:v>
                </c:pt>
                <c:pt idx="32">
                  <c:v>671</c:v>
                </c:pt>
                <c:pt idx="33">
                  <c:v>676</c:v>
                </c:pt>
                <c:pt idx="34">
                  <c:v>681</c:v>
                </c:pt>
                <c:pt idx="35">
                  <c:v>686</c:v>
                </c:pt>
                <c:pt idx="36">
                  <c:v>691</c:v>
                </c:pt>
                <c:pt idx="37">
                  <c:v>696</c:v>
                </c:pt>
                <c:pt idx="38">
                  <c:v>701</c:v>
                </c:pt>
                <c:pt idx="39">
                  <c:v>706</c:v>
                </c:pt>
                <c:pt idx="40">
                  <c:v>711</c:v>
                </c:pt>
                <c:pt idx="41">
                  <c:v>716</c:v>
                </c:pt>
                <c:pt idx="42">
                  <c:v>721</c:v>
                </c:pt>
                <c:pt idx="43">
                  <c:v>726</c:v>
                </c:pt>
                <c:pt idx="44">
                  <c:v>731</c:v>
                </c:pt>
                <c:pt idx="45">
                  <c:v>736</c:v>
                </c:pt>
                <c:pt idx="46">
                  <c:v>741</c:v>
                </c:pt>
                <c:pt idx="47">
                  <c:v>746</c:v>
                </c:pt>
                <c:pt idx="48">
                  <c:v>751</c:v>
                </c:pt>
                <c:pt idx="49">
                  <c:v>756</c:v>
                </c:pt>
                <c:pt idx="50">
                  <c:v>761</c:v>
                </c:pt>
                <c:pt idx="51">
                  <c:v>766</c:v>
                </c:pt>
                <c:pt idx="52">
                  <c:v>771</c:v>
                </c:pt>
                <c:pt idx="53">
                  <c:v>776</c:v>
                </c:pt>
                <c:pt idx="54">
                  <c:v>781</c:v>
                </c:pt>
                <c:pt idx="55">
                  <c:v>786</c:v>
                </c:pt>
                <c:pt idx="56">
                  <c:v>791</c:v>
                </c:pt>
                <c:pt idx="57">
                  <c:v>796</c:v>
                </c:pt>
                <c:pt idx="58">
                  <c:v>801</c:v>
                </c:pt>
                <c:pt idx="59">
                  <c:v>806</c:v>
                </c:pt>
                <c:pt idx="60">
                  <c:v>811</c:v>
                </c:pt>
                <c:pt idx="61">
                  <c:v>816</c:v>
                </c:pt>
                <c:pt idx="62">
                  <c:v>821</c:v>
                </c:pt>
                <c:pt idx="63">
                  <c:v>826</c:v>
                </c:pt>
                <c:pt idx="64">
                  <c:v>831</c:v>
                </c:pt>
                <c:pt idx="65">
                  <c:v>836</c:v>
                </c:pt>
                <c:pt idx="66">
                  <c:v>841</c:v>
                </c:pt>
                <c:pt idx="67">
                  <c:v>846</c:v>
                </c:pt>
                <c:pt idx="68">
                  <c:v>851</c:v>
                </c:pt>
                <c:pt idx="69">
                  <c:v>856</c:v>
                </c:pt>
                <c:pt idx="70">
                  <c:v>861</c:v>
                </c:pt>
                <c:pt idx="71">
                  <c:v>866</c:v>
                </c:pt>
                <c:pt idx="72">
                  <c:v>871</c:v>
                </c:pt>
                <c:pt idx="73">
                  <c:v>876</c:v>
                </c:pt>
                <c:pt idx="74">
                  <c:v>881</c:v>
                </c:pt>
                <c:pt idx="75">
                  <c:v>886</c:v>
                </c:pt>
                <c:pt idx="76">
                  <c:v>891</c:v>
                </c:pt>
                <c:pt idx="77">
                  <c:v>896</c:v>
                </c:pt>
                <c:pt idx="78">
                  <c:v>901</c:v>
                </c:pt>
                <c:pt idx="79">
                  <c:v>906</c:v>
                </c:pt>
                <c:pt idx="80">
                  <c:v>911</c:v>
                </c:pt>
                <c:pt idx="81">
                  <c:v>916</c:v>
                </c:pt>
                <c:pt idx="82">
                  <c:v>921</c:v>
                </c:pt>
                <c:pt idx="83">
                  <c:v>926</c:v>
                </c:pt>
                <c:pt idx="84">
                  <c:v>931</c:v>
                </c:pt>
                <c:pt idx="85">
                  <c:v>936</c:v>
                </c:pt>
                <c:pt idx="86">
                  <c:v>941</c:v>
                </c:pt>
                <c:pt idx="87">
                  <c:v>946</c:v>
                </c:pt>
                <c:pt idx="88">
                  <c:v>951</c:v>
                </c:pt>
                <c:pt idx="89">
                  <c:v>956</c:v>
                </c:pt>
                <c:pt idx="90">
                  <c:v>961</c:v>
                </c:pt>
                <c:pt idx="91">
                  <c:v>966</c:v>
                </c:pt>
                <c:pt idx="92">
                  <c:v>971</c:v>
                </c:pt>
                <c:pt idx="93">
                  <c:v>976</c:v>
                </c:pt>
                <c:pt idx="94">
                  <c:v>981</c:v>
                </c:pt>
                <c:pt idx="95">
                  <c:v>986</c:v>
                </c:pt>
                <c:pt idx="96">
                  <c:v>991</c:v>
                </c:pt>
                <c:pt idx="97">
                  <c:v>996</c:v>
                </c:pt>
                <c:pt idx="98">
                  <c:v>1001</c:v>
                </c:pt>
                <c:pt idx="99">
                  <c:v>1006</c:v>
                </c:pt>
                <c:pt idx="100">
                  <c:v>1011</c:v>
                </c:pt>
                <c:pt idx="101">
                  <c:v>1016</c:v>
                </c:pt>
                <c:pt idx="102">
                  <c:v>1021</c:v>
                </c:pt>
                <c:pt idx="103">
                  <c:v>1026</c:v>
                </c:pt>
                <c:pt idx="104">
                  <c:v>1031</c:v>
                </c:pt>
                <c:pt idx="105">
                  <c:v>1036</c:v>
                </c:pt>
                <c:pt idx="106">
                  <c:v>1041</c:v>
                </c:pt>
                <c:pt idx="107">
                  <c:v>1046</c:v>
                </c:pt>
                <c:pt idx="108">
                  <c:v>1051</c:v>
                </c:pt>
                <c:pt idx="109">
                  <c:v>1056</c:v>
                </c:pt>
                <c:pt idx="110">
                  <c:v>1061</c:v>
                </c:pt>
                <c:pt idx="111">
                  <c:v>1066</c:v>
                </c:pt>
                <c:pt idx="112">
                  <c:v>1071</c:v>
                </c:pt>
                <c:pt idx="113">
                  <c:v>1076</c:v>
                </c:pt>
                <c:pt idx="114">
                  <c:v>1081</c:v>
                </c:pt>
                <c:pt idx="115">
                  <c:v>1086</c:v>
                </c:pt>
                <c:pt idx="116">
                  <c:v>1091</c:v>
                </c:pt>
                <c:pt idx="117">
                  <c:v>1096</c:v>
                </c:pt>
                <c:pt idx="118">
                  <c:v>1101</c:v>
                </c:pt>
                <c:pt idx="119">
                  <c:v>1106</c:v>
                </c:pt>
                <c:pt idx="120">
                  <c:v>1111</c:v>
                </c:pt>
                <c:pt idx="121">
                  <c:v>1116</c:v>
                </c:pt>
                <c:pt idx="122">
                  <c:v>1121</c:v>
                </c:pt>
                <c:pt idx="123">
                  <c:v>1126</c:v>
                </c:pt>
                <c:pt idx="124">
                  <c:v>1131</c:v>
                </c:pt>
                <c:pt idx="125">
                  <c:v>1136</c:v>
                </c:pt>
                <c:pt idx="126">
                  <c:v>1141</c:v>
                </c:pt>
                <c:pt idx="127">
                  <c:v>1146</c:v>
                </c:pt>
                <c:pt idx="128">
                  <c:v>1151</c:v>
                </c:pt>
                <c:pt idx="129">
                  <c:v>1156</c:v>
                </c:pt>
                <c:pt idx="130">
                  <c:v>1161</c:v>
                </c:pt>
                <c:pt idx="131">
                  <c:v>1166</c:v>
                </c:pt>
                <c:pt idx="132">
                  <c:v>1171</c:v>
                </c:pt>
                <c:pt idx="133">
                  <c:v>1176</c:v>
                </c:pt>
                <c:pt idx="134">
                  <c:v>1181</c:v>
                </c:pt>
                <c:pt idx="135">
                  <c:v>1186</c:v>
                </c:pt>
                <c:pt idx="136">
                  <c:v>1191</c:v>
                </c:pt>
                <c:pt idx="137">
                  <c:v>1196</c:v>
                </c:pt>
                <c:pt idx="138">
                  <c:v>1201</c:v>
                </c:pt>
                <c:pt idx="139">
                  <c:v>1206</c:v>
                </c:pt>
                <c:pt idx="140">
                  <c:v>1211</c:v>
                </c:pt>
                <c:pt idx="141">
                  <c:v>1216</c:v>
                </c:pt>
                <c:pt idx="142">
                  <c:v>1221</c:v>
                </c:pt>
                <c:pt idx="143">
                  <c:v>1226</c:v>
                </c:pt>
                <c:pt idx="144">
                  <c:v>1231</c:v>
                </c:pt>
                <c:pt idx="145">
                  <c:v>1236</c:v>
                </c:pt>
                <c:pt idx="146">
                  <c:v>1241</c:v>
                </c:pt>
                <c:pt idx="147">
                  <c:v>1246</c:v>
                </c:pt>
                <c:pt idx="148">
                  <c:v>1251</c:v>
                </c:pt>
                <c:pt idx="149">
                  <c:v>1256</c:v>
                </c:pt>
                <c:pt idx="150">
                  <c:v>1261</c:v>
                </c:pt>
                <c:pt idx="151">
                  <c:v>1266</c:v>
                </c:pt>
                <c:pt idx="152">
                  <c:v>1271</c:v>
                </c:pt>
                <c:pt idx="153">
                  <c:v>1276</c:v>
                </c:pt>
                <c:pt idx="154">
                  <c:v>1281</c:v>
                </c:pt>
                <c:pt idx="155">
                  <c:v>1286</c:v>
                </c:pt>
                <c:pt idx="156">
                  <c:v>1291</c:v>
                </c:pt>
                <c:pt idx="157">
                  <c:v>1296</c:v>
                </c:pt>
              </c:numCache>
            </c:numRef>
          </c:yVal>
          <c:smooth val="1"/>
        </c:ser>
        <c:ser>
          <c:idx val="4"/>
          <c:order val="4"/>
          <c:tx>
            <c:v>LF1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Sheet1!$I$1:$I$159</c:f>
              <c:numCache>
                <c:formatCode>General</c:formatCode>
                <c:ptCount val="159"/>
                <c:pt idx="0">
                  <c:v>0.99748860610387202</c:v>
                </c:pt>
                <c:pt idx="1">
                  <c:v>0.99514748332065595</c:v>
                </c:pt>
                <c:pt idx="2">
                  <c:v>0.99283125624112001</c:v>
                </c:pt>
                <c:pt idx="3">
                  <c:v>0.99026043490749704</c:v>
                </c:pt>
                <c:pt idx="4">
                  <c:v>0.98772469019420295</c:v>
                </c:pt>
                <c:pt idx="5">
                  <c:v>0.985031106100411</c:v>
                </c:pt>
                <c:pt idx="6">
                  <c:v>0.98220991369426003</c:v>
                </c:pt>
                <c:pt idx="7">
                  <c:v>0.97928017185240901</c:v>
                </c:pt>
                <c:pt idx="8">
                  <c:v>0.97624703851443895</c:v>
                </c:pt>
                <c:pt idx="9">
                  <c:v>0.97311239007127004</c:v>
                </c:pt>
                <c:pt idx="10">
                  <c:v>0.96987754780609603</c:v>
                </c:pt>
                <c:pt idx="11">
                  <c:v>0.96654382975166298</c:v>
                </c:pt>
                <c:pt idx="12">
                  <c:v>0.96311261680444205</c:v>
                </c:pt>
                <c:pt idx="13">
                  <c:v>0.95958534336815104</c:v>
                </c:pt>
                <c:pt idx="14">
                  <c:v>0.95596348490357896</c:v>
                </c:pt>
                <c:pt idx="15">
                  <c:v>0.95224854969343198</c:v>
                </c:pt>
                <c:pt idx="16">
                  <c:v>0.94844207350677701</c:v>
                </c:pt>
                <c:pt idx="17">
                  <c:v>0.94454561582142005</c:v>
                </c:pt>
                <c:pt idx="18">
                  <c:v>0.94056075685647</c:v>
                </c:pt>
                <c:pt idx="19">
                  <c:v>0.93648909502730604</c:v>
                </c:pt>
                <c:pt idx="20">
                  <c:v>0.93233224461950903</c:v>
                </c:pt>
                <c:pt idx="21">
                  <c:v>0.92809183357249803</c:v>
                </c:pt>
                <c:pt idx="22">
                  <c:v>0.92376950131292201</c:v>
                </c:pt>
                <c:pt idx="23">
                  <c:v>0.91936689660438997</c:v>
                </c:pt>
                <c:pt idx="24">
                  <c:v>0.91488567539461996</c:v>
                </c:pt>
                <c:pt idx="25">
                  <c:v>0.91032749864899698</c:v>
                </c:pt>
                <c:pt idx="26">
                  <c:v>0.90569403016391303</c:v>
                </c:pt>
                <c:pt idx="27">
                  <c:v>0.90098693435561406</c:v>
                </c:pt>
                <c:pt idx="28">
                  <c:v>0.89620787402156898</c:v>
                </c:pt>
                <c:pt idx="29">
                  <c:v>0.89135850807211603</c:v>
                </c:pt>
                <c:pt idx="30">
                  <c:v>0.886440489230644</c:v>
                </c:pt>
                <c:pt idx="31">
                  <c:v>0.88145546170099398</c:v>
                </c:pt>
                <c:pt idx="32">
                  <c:v>0.87640505880127495</c:v>
                </c:pt>
                <c:pt idx="33">
                  <c:v>0.87129090056389102</c:v>
                </c:pt>
                <c:pt idx="34">
                  <c:v>0.86611459130233903</c:v>
                </c:pt>
                <c:pt idx="35">
                  <c:v>0.86087771714629002</c:v>
                </c:pt>
                <c:pt idx="36">
                  <c:v>0.85558184354758005</c:v>
                </c:pt>
                <c:pt idx="37">
                  <c:v>0.85022851276105105</c:v>
                </c:pt>
                <c:pt idx="38">
                  <c:v>0.844819241305658</c:v>
                </c:pt>
                <c:pt idx="39">
                  <c:v>0.83935551741287595</c:v>
                </c:pt>
                <c:pt idx="40">
                  <c:v>0.83383879847126896</c:v>
                </c:pt>
                <c:pt idx="41">
                  <c:v>0.82827050847788597</c:v>
                </c:pt>
                <c:pt idx="42">
                  <c:v>0.82265203550920296</c:v>
                </c:pt>
                <c:pt idx="43">
                  <c:v>0.81698472922626497</c:v>
                </c:pt>
                <c:pt idx="44">
                  <c:v>0.81126989843071595</c:v>
                </c:pt>
                <c:pt idx="45">
                  <c:v>0.80550880869035002</c:v>
                </c:pt>
                <c:pt idx="46">
                  <c:v>0.79970268005461598</c:v>
                </c:pt>
                <c:pt idx="47">
                  <c:v>0.79385268488217198</c:v>
                </c:pt>
                <c:pt idx="48">
                  <c:v>0.78795994580399498</c:v>
                </c:pt>
                <c:pt idx="49">
                  <c:v>0.78202553384657403</c:v>
                </c:pt>
                <c:pt idx="50">
                  <c:v>0.77605046674045697</c:v>
                </c:pt>
                <c:pt idx="51">
                  <c:v>0.77003570743959204</c:v>
                </c:pt>
                <c:pt idx="52">
                  <c:v>0.76398216287661602</c:v>
                </c:pt>
                <c:pt idx="53">
                  <c:v>0.75789068297834505</c:v>
                </c:pt>
                <c:pt idx="54">
                  <c:v>0.75176205996420198</c:v>
                </c:pt>
                <c:pt idx="55">
                  <c:v>0.74559702794818605</c:v>
                </c:pt>
                <c:pt idx="56">
                  <c:v>0.73939626286217597</c:v>
                </c:pt>
                <c:pt idx="57">
                  <c:v>0.73316038271496797</c:v>
                </c:pt>
                <c:pt idx="58">
                  <c:v>0.72688994819748798</c:v>
                </c:pt>
                <c:pt idx="59">
                  <c:v>0.72058546364020704</c:v>
                </c:pt>
                <c:pt idx="60">
                  <c:v>0.714247378323974</c:v>
                </c:pt>
                <c:pt idx="61">
                  <c:v>0.70787608814050695</c:v>
                </c:pt>
                <c:pt idx="62">
                  <c:v>0.70147193759367699</c:v>
                </c:pt>
                <c:pt idx="63">
                  <c:v>0.69503522212776403</c:v>
                </c:pt>
                <c:pt idx="64">
                  <c:v>0.68856619076413095</c:v>
                </c:pt>
                <c:pt idx="65">
                  <c:v>0.68206504902349796</c:v>
                </c:pt>
                <c:pt idx="66">
                  <c:v>0.67553196210726796</c:v>
                </c:pt>
                <c:pt idx="67">
                  <c:v>0.66896705830836301</c:v>
                </c:pt>
                <c:pt idx="68">
                  <c:v>0.66237043261978501</c:v>
                </c:pt>
                <c:pt idx="69">
                  <c:v>0.65574215050773699</c:v>
                </c:pt>
                <c:pt idx="70">
                  <c:v>0.64908225181560897</c:v>
                </c:pt>
                <c:pt idx="71">
                  <c:v>0.64239075476542695</c:v>
                </c:pt>
                <c:pt idx="72">
                  <c:v>0.63566766002439601</c:v>
                </c:pt>
                <c:pt idx="73">
                  <c:v>0.62891295480596299</c:v>
                </c:pt>
                <c:pt idx="74">
                  <c:v>0.62212661697704097</c:v>
                </c:pt>
                <c:pt idx="75">
                  <c:v>0.61530861914581403</c:v>
                </c:pt>
                <c:pt idx="76">
                  <c:v>0.60845893270752005</c:v>
                </c:pt>
                <c:pt idx="77">
                  <c:v>0.60157753182874096</c:v>
                </c:pt>
                <c:pt idx="78">
                  <c:v>0.59466439735394006</c:v>
                </c:pt>
                <c:pt idx="79">
                  <c:v>0.58771952062098998</c:v>
                </c:pt>
                <c:pt idx="80">
                  <c:v>0.58074290717531996</c:v>
                </c:pt>
                <c:pt idx="81">
                  <c:v>0.57373458037486302</c:v>
                </c:pt>
                <c:pt idx="82">
                  <c:v>0.56669458488019897</c:v>
                </c:pt>
                <c:pt idx="83">
                  <c:v>0.55962299002607896</c:v>
                </c:pt>
                <c:pt idx="84">
                  <c:v>0.55251989307197502</c:v>
                </c:pt>
                <c:pt idx="85">
                  <c:v>0.54538542233021403</c:v>
                </c:pt>
                <c:pt idx="86">
                  <c:v>0.53821974017089103</c:v>
                </c:pt>
                <c:pt idx="87">
                  <c:v>0.53102304590289096</c:v>
                </c:pt>
                <c:pt idx="88">
                  <c:v>0.52379557853021497</c:v>
                </c:pt>
                <c:pt idx="89">
                  <c:v>0.51653761938228504</c:v>
                </c:pt>
                <c:pt idx="90">
                  <c:v>0.50924949461616098</c:v>
                </c:pt>
                <c:pt idx="91">
                  <c:v>0.50193157758757601</c:v>
                </c:pt>
                <c:pt idx="92">
                  <c:v>0.49458429108655599</c:v>
                </c:pt>
                <c:pt idx="93">
                  <c:v>0.487208109432057</c:v>
                </c:pt>
                <c:pt idx="94">
                  <c:v>0.47980356041865702</c:v>
                </c:pt>
                <c:pt idx="95">
                  <c:v>0.47237122710694701</c:v>
                </c:pt>
                <c:pt idx="96">
                  <c:v>0.46491174944783697</c:v>
                </c:pt>
                <c:pt idx="97">
                  <c:v>0.45742582572964102</c:v>
                </c:pt>
                <c:pt idx="98">
                  <c:v>0.44991421383559999</c:v>
                </c:pt>
                <c:pt idx="99">
                  <c:v>0.442377732298398</c:v>
                </c:pt>
                <c:pt idx="100">
                  <c:v>0.43481726113734498</c:v>
                </c:pt>
                <c:pt idx="101">
                  <c:v>0.427233742463277</c:v>
                </c:pt>
                <c:pt idx="102">
                  <c:v>0.41962818083582898</c:v>
                </c:pt>
                <c:pt idx="103">
                  <c:v>0.41200164335769501</c:v>
                </c:pt>
                <c:pt idx="104">
                  <c:v>0.40435525949079099</c:v>
                </c:pt>
                <c:pt idx="105">
                  <c:v>0.39669022057986603</c:v>
                </c:pt>
                <c:pt idx="106">
                  <c:v>0.38900777907016698</c:v>
                </c:pt>
                <c:pt idx="107">
                  <c:v>0.38130924740723099</c:v>
                </c:pt>
                <c:pt idx="108">
                  <c:v>0.37359599660869902</c:v>
                </c:pt>
                <c:pt idx="109">
                  <c:v>0.36586945450033898</c:v>
                </c:pt>
                <c:pt idx="110">
                  <c:v>0.35813110361109901</c:v>
                </c:pt>
                <c:pt idx="111">
                  <c:v>0.35038247872503497</c:v>
                </c:pt>
                <c:pt idx="112">
                  <c:v>0.34262516409129401</c:v>
                </c:pt>
                <c:pt idx="113">
                  <c:v>0.33486079029697102</c:v>
                </c:pt>
                <c:pt idx="114">
                  <c:v>0.32709103081149998</c:v>
                </c:pt>
                <c:pt idx="115">
                  <c:v>0.31931759821524403</c:v>
                </c:pt>
                <c:pt idx="116">
                  <c:v>0.31154224012905102</c:v>
                </c:pt>
                <c:pt idx="117">
                  <c:v>0.30376673486560302</c:v>
                </c:pt>
                <c:pt idx="118">
                  <c:v>0.29599288682739</c:v>
                </c:pt>
                <c:pt idx="119">
                  <c:v>0.28822252167992901</c:v>
                </c:pt>
                <c:pt idx="120">
                  <c:v>0.28045748133239101</c:v>
                </c:pt>
                <c:pt idx="121">
                  <c:v>0.27269961876092302</c:v>
                </c:pt>
                <c:pt idx="122">
                  <c:v>0.264950792712696</c:v>
                </c:pt>
                <c:pt idx="123">
                  <c:v>0.25721286233087098</c:v>
                </c:pt>
                <c:pt idx="124">
                  <c:v>0.24948768174226699</c:v>
                </c:pt>
                <c:pt idx="125">
                  <c:v>0.24177709465050301</c:v>
                </c:pt>
                <c:pt idx="126">
                  <c:v>0.23408292897765501</c:v>
                </c:pt>
                <c:pt idx="127">
                  <c:v>0.22640699159710201</c:v>
                </c:pt>
                <c:pt idx="128">
                  <c:v>0.218751063199176</c:v>
                </c:pt>
                <c:pt idx="129">
                  <c:v>0.21111689332950001</c:v>
                </c:pt>
                <c:pt idx="130">
                  <c:v>0.20350619563757799</c:v>
                </c:pt>
                <c:pt idx="131">
                  <c:v>0.19592064337031001</c:v>
                </c:pt>
                <c:pt idx="132">
                  <c:v>0.18836186514168901</c:v>
                </c:pt>
                <c:pt idx="133">
                  <c:v>0.18083144100618201</c:v>
                </c:pt>
                <c:pt idx="134">
                  <c:v>0.17333089885910899</c:v>
                </c:pt>
                <c:pt idx="135">
                  <c:v>0.165861711183039</c:v>
                </c:pt>
                <c:pt idx="136">
                  <c:v>0.15842529215467099</c:v>
                </c:pt>
                <c:pt idx="137">
                  <c:v>0.15102299512217399</c:v>
                </c:pt>
                <c:pt idx="138">
                  <c:v>0.14365611045844301</c:v>
                </c:pt>
                <c:pt idx="139">
                  <c:v>0.13632586379140199</c:v>
                </c:pt>
                <c:pt idx="140">
                  <c:v>0.12903341460832399</c:v>
                </c:pt>
                <c:pt idx="141">
                  <c:v>0.121779855227274</c:v>
                </c:pt>
                <c:pt idx="142">
                  <c:v>0.114566210125244</c:v>
                </c:pt>
                <c:pt idx="143">
                  <c:v>0.10739343560935399</c:v>
                </c:pt>
                <c:pt idx="144">
                  <c:v>0.100262419814703</c:v>
                </c:pt>
                <c:pt idx="145" formatCode="0.00E+00">
                  <c:v>9.3173983010035794E-2</c:v>
                </c:pt>
                <c:pt idx="146" formatCode="0.00E+00">
                  <c:v>8.6128878190352295E-2</c:v>
                </c:pt>
                <c:pt idx="147" formatCode="0.00E+00">
                  <c:v>7.9127791933847003E-2</c:v>
                </c:pt>
                <c:pt idx="148" formatCode="0.00E+00">
                  <c:v>7.2171345499052103E-2</c:v>
                </c:pt>
                <c:pt idx="149" formatCode="0.00E+00">
                  <c:v>6.52600961365465E-2</c:v>
                </c:pt>
                <c:pt idx="150" formatCode="0.00E+00">
                  <c:v>5.8394538587685299E-2</c:v>
                </c:pt>
                <c:pt idx="151" formatCode="0.00E+00">
                  <c:v>5.1575106739663097E-2</c:v>
                </c:pt>
                <c:pt idx="152" formatCode="0.00E+00">
                  <c:v>4.4802175399879803E-2</c:v>
                </c:pt>
                <c:pt idx="153" formatCode="0.00E+00">
                  <c:v>3.8076062138130903E-2</c:v>
                </c:pt>
                <c:pt idx="154" formatCode="0.00E+00">
                  <c:v>3.1397029108987902E-2</c:v>
                </c:pt>
                <c:pt idx="155" formatCode="0.00E+00">
                  <c:v>2.4765284665900202E-2</c:v>
                </c:pt>
                <c:pt idx="156" formatCode="0.00E+00">
                  <c:v>1.8180984253519401E-2</c:v>
                </c:pt>
                <c:pt idx="157" formatCode="0.00E+00">
                  <c:v>1.1644228770574401E-2</c:v>
                </c:pt>
                <c:pt idx="158" formatCode="0.00E+00">
                  <c:v>5.15505135676803E-3</c:v>
                </c:pt>
              </c:numCache>
            </c:numRef>
          </c:xVal>
          <c:yVal>
            <c:numRef>
              <c:f>Sheet1!$K$1:$K$159</c:f>
              <c:numCache>
                <c:formatCode>General</c:formatCode>
                <c:ptCount val="159"/>
                <c:pt idx="0">
                  <c:v>706</c:v>
                </c:pt>
                <c:pt idx="1">
                  <c:v>711</c:v>
                </c:pt>
                <c:pt idx="2">
                  <c:v>716</c:v>
                </c:pt>
                <c:pt idx="3">
                  <c:v>721</c:v>
                </c:pt>
                <c:pt idx="4">
                  <c:v>726</c:v>
                </c:pt>
                <c:pt idx="5">
                  <c:v>731</c:v>
                </c:pt>
                <c:pt idx="6">
                  <c:v>736</c:v>
                </c:pt>
                <c:pt idx="7">
                  <c:v>741</c:v>
                </c:pt>
                <c:pt idx="8">
                  <c:v>746</c:v>
                </c:pt>
                <c:pt idx="9">
                  <c:v>751</c:v>
                </c:pt>
                <c:pt idx="10">
                  <c:v>756</c:v>
                </c:pt>
                <c:pt idx="11">
                  <c:v>761</c:v>
                </c:pt>
                <c:pt idx="12">
                  <c:v>766</c:v>
                </c:pt>
                <c:pt idx="13">
                  <c:v>771</c:v>
                </c:pt>
                <c:pt idx="14">
                  <c:v>776</c:v>
                </c:pt>
                <c:pt idx="15">
                  <c:v>781</c:v>
                </c:pt>
                <c:pt idx="16">
                  <c:v>786</c:v>
                </c:pt>
                <c:pt idx="17">
                  <c:v>791</c:v>
                </c:pt>
                <c:pt idx="18">
                  <c:v>796</c:v>
                </c:pt>
                <c:pt idx="19">
                  <c:v>801</c:v>
                </c:pt>
                <c:pt idx="20">
                  <c:v>806</c:v>
                </c:pt>
                <c:pt idx="21">
                  <c:v>811</c:v>
                </c:pt>
                <c:pt idx="22">
                  <c:v>816</c:v>
                </c:pt>
                <c:pt idx="23">
                  <c:v>821</c:v>
                </c:pt>
                <c:pt idx="24">
                  <c:v>826</c:v>
                </c:pt>
                <c:pt idx="25">
                  <c:v>831</c:v>
                </c:pt>
                <c:pt idx="26">
                  <c:v>836</c:v>
                </c:pt>
                <c:pt idx="27">
                  <c:v>841</c:v>
                </c:pt>
                <c:pt idx="28">
                  <c:v>846</c:v>
                </c:pt>
                <c:pt idx="29">
                  <c:v>851</c:v>
                </c:pt>
                <c:pt idx="30">
                  <c:v>856</c:v>
                </c:pt>
                <c:pt idx="31">
                  <c:v>861</c:v>
                </c:pt>
                <c:pt idx="32">
                  <c:v>866</c:v>
                </c:pt>
                <c:pt idx="33">
                  <c:v>871</c:v>
                </c:pt>
                <c:pt idx="34">
                  <c:v>876</c:v>
                </c:pt>
                <c:pt idx="35">
                  <c:v>881</c:v>
                </c:pt>
                <c:pt idx="36">
                  <c:v>886</c:v>
                </c:pt>
                <c:pt idx="37">
                  <c:v>891</c:v>
                </c:pt>
                <c:pt idx="38">
                  <c:v>896</c:v>
                </c:pt>
                <c:pt idx="39">
                  <c:v>901</c:v>
                </c:pt>
                <c:pt idx="40">
                  <c:v>906</c:v>
                </c:pt>
                <c:pt idx="41">
                  <c:v>911</c:v>
                </c:pt>
                <c:pt idx="42">
                  <c:v>916</c:v>
                </c:pt>
                <c:pt idx="43">
                  <c:v>921</c:v>
                </c:pt>
                <c:pt idx="44">
                  <c:v>926</c:v>
                </c:pt>
                <c:pt idx="45">
                  <c:v>931</c:v>
                </c:pt>
                <c:pt idx="46">
                  <c:v>936</c:v>
                </c:pt>
                <c:pt idx="47">
                  <c:v>941</c:v>
                </c:pt>
                <c:pt idx="48">
                  <c:v>946</c:v>
                </c:pt>
                <c:pt idx="49">
                  <c:v>951</c:v>
                </c:pt>
                <c:pt idx="50">
                  <c:v>956</c:v>
                </c:pt>
                <c:pt idx="51">
                  <c:v>961</c:v>
                </c:pt>
                <c:pt idx="52">
                  <c:v>966</c:v>
                </c:pt>
                <c:pt idx="53">
                  <c:v>971</c:v>
                </c:pt>
                <c:pt idx="54">
                  <c:v>976</c:v>
                </c:pt>
                <c:pt idx="55">
                  <c:v>981</c:v>
                </c:pt>
                <c:pt idx="56">
                  <c:v>986</c:v>
                </c:pt>
                <c:pt idx="57">
                  <c:v>991</c:v>
                </c:pt>
                <c:pt idx="58">
                  <c:v>996</c:v>
                </c:pt>
                <c:pt idx="59">
                  <c:v>1001</c:v>
                </c:pt>
                <c:pt idx="60">
                  <c:v>1006</c:v>
                </c:pt>
                <c:pt idx="61">
                  <c:v>1011</c:v>
                </c:pt>
                <c:pt idx="62">
                  <c:v>1016</c:v>
                </c:pt>
                <c:pt idx="63">
                  <c:v>1021</c:v>
                </c:pt>
                <c:pt idx="64">
                  <c:v>1026</c:v>
                </c:pt>
                <c:pt idx="65">
                  <c:v>1031</c:v>
                </c:pt>
                <c:pt idx="66">
                  <c:v>1036</c:v>
                </c:pt>
                <c:pt idx="67">
                  <c:v>1041</c:v>
                </c:pt>
                <c:pt idx="68">
                  <c:v>1046</c:v>
                </c:pt>
                <c:pt idx="69">
                  <c:v>1051</c:v>
                </c:pt>
                <c:pt idx="70">
                  <c:v>1056</c:v>
                </c:pt>
                <c:pt idx="71">
                  <c:v>1061</c:v>
                </c:pt>
                <c:pt idx="72">
                  <c:v>1066</c:v>
                </c:pt>
                <c:pt idx="73">
                  <c:v>1071</c:v>
                </c:pt>
                <c:pt idx="74">
                  <c:v>1076</c:v>
                </c:pt>
                <c:pt idx="75">
                  <c:v>1081</c:v>
                </c:pt>
                <c:pt idx="76">
                  <c:v>1086</c:v>
                </c:pt>
                <c:pt idx="77">
                  <c:v>1091</c:v>
                </c:pt>
                <c:pt idx="78">
                  <c:v>1096</c:v>
                </c:pt>
                <c:pt idx="79">
                  <c:v>1101</c:v>
                </c:pt>
                <c:pt idx="80">
                  <c:v>1106</c:v>
                </c:pt>
                <c:pt idx="81">
                  <c:v>1111</c:v>
                </c:pt>
                <c:pt idx="82">
                  <c:v>1116</c:v>
                </c:pt>
                <c:pt idx="83">
                  <c:v>1121</c:v>
                </c:pt>
                <c:pt idx="84">
                  <c:v>1126</c:v>
                </c:pt>
                <c:pt idx="85">
                  <c:v>1131</c:v>
                </c:pt>
                <c:pt idx="86">
                  <c:v>1136</c:v>
                </c:pt>
                <c:pt idx="87">
                  <c:v>1141</c:v>
                </c:pt>
                <c:pt idx="88">
                  <c:v>1146</c:v>
                </c:pt>
                <c:pt idx="89">
                  <c:v>1151</c:v>
                </c:pt>
                <c:pt idx="90">
                  <c:v>1156</c:v>
                </c:pt>
                <c:pt idx="91">
                  <c:v>1161</c:v>
                </c:pt>
                <c:pt idx="92">
                  <c:v>1166</c:v>
                </c:pt>
                <c:pt idx="93">
                  <c:v>1171</c:v>
                </c:pt>
                <c:pt idx="94">
                  <c:v>1176</c:v>
                </c:pt>
                <c:pt idx="95">
                  <c:v>1181</c:v>
                </c:pt>
                <c:pt idx="96">
                  <c:v>1186</c:v>
                </c:pt>
                <c:pt idx="97">
                  <c:v>1191</c:v>
                </c:pt>
                <c:pt idx="98">
                  <c:v>1196</c:v>
                </c:pt>
                <c:pt idx="99">
                  <c:v>1201</c:v>
                </c:pt>
                <c:pt idx="100">
                  <c:v>1206</c:v>
                </c:pt>
                <c:pt idx="101">
                  <c:v>1211</c:v>
                </c:pt>
                <c:pt idx="102">
                  <c:v>1216</c:v>
                </c:pt>
                <c:pt idx="103">
                  <c:v>1221</c:v>
                </c:pt>
                <c:pt idx="104">
                  <c:v>1226</c:v>
                </c:pt>
                <c:pt idx="105">
                  <c:v>1231</c:v>
                </c:pt>
                <c:pt idx="106">
                  <c:v>1236</c:v>
                </c:pt>
                <c:pt idx="107">
                  <c:v>1241</c:v>
                </c:pt>
                <c:pt idx="108">
                  <c:v>1246</c:v>
                </c:pt>
                <c:pt idx="109">
                  <c:v>1251</c:v>
                </c:pt>
                <c:pt idx="110">
                  <c:v>1256</c:v>
                </c:pt>
                <c:pt idx="111">
                  <c:v>1261</c:v>
                </c:pt>
                <c:pt idx="112">
                  <c:v>1266</c:v>
                </c:pt>
                <c:pt idx="113">
                  <c:v>1271</c:v>
                </c:pt>
                <c:pt idx="114">
                  <c:v>1276</c:v>
                </c:pt>
                <c:pt idx="115">
                  <c:v>1281</c:v>
                </c:pt>
                <c:pt idx="116">
                  <c:v>1286</c:v>
                </c:pt>
                <c:pt idx="117">
                  <c:v>1291</c:v>
                </c:pt>
                <c:pt idx="118">
                  <c:v>1296</c:v>
                </c:pt>
                <c:pt idx="119">
                  <c:v>1301</c:v>
                </c:pt>
                <c:pt idx="120">
                  <c:v>1306</c:v>
                </c:pt>
                <c:pt idx="121">
                  <c:v>1311</c:v>
                </c:pt>
                <c:pt idx="122">
                  <c:v>1316</c:v>
                </c:pt>
                <c:pt idx="123">
                  <c:v>1321</c:v>
                </c:pt>
                <c:pt idx="124">
                  <c:v>1326</c:v>
                </c:pt>
                <c:pt idx="125">
                  <c:v>1331</c:v>
                </c:pt>
                <c:pt idx="126">
                  <c:v>1336</c:v>
                </c:pt>
                <c:pt idx="127">
                  <c:v>1341</c:v>
                </c:pt>
                <c:pt idx="128">
                  <c:v>1346</c:v>
                </c:pt>
                <c:pt idx="129">
                  <c:v>1351</c:v>
                </c:pt>
                <c:pt idx="130">
                  <c:v>1356</c:v>
                </c:pt>
                <c:pt idx="131">
                  <c:v>1361</c:v>
                </c:pt>
                <c:pt idx="132">
                  <c:v>1366</c:v>
                </c:pt>
                <c:pt idx="133">
                  <c:v>1371</c:v>
                </c:pt>
                <c:pt idx="134">
                  <c:v>1376</c:v>
                </c:pt>
                <c:pt idx="135">
                  <c:v>1381</c:v>
                </c:pt>
                <c:pt idx="136">
                  <c:v>1386</c:v>
                </c:pt>
                <c:pt idx="137">
                  <c:v>1391</c:v>
                </c:pt>
                <c:pt idx="138">
                  <c:v>1396</c:v>
                </c:pt>
                <c:pt idx="139">
                  <c:v>1401</c:v>
                </c:pt>
                <c:pt idx="140">
                  <c:v>1406</c:v>
                </c:pt>
                <c:pt idx="141">
                  <c:v>1411</c:v>
                </c:pt>
                <c:pt idx="142">
                  <c:v>1416</c:v>
                </c:pt>
                <c:pt idx="143">
                  <c:v>1421</c:v>
                </c:pt>
                <c:pt idx="144">
                  <c:v>1426</c:v>
                </c:pt>
                <c:pt idx="145">
                  <c:v>1431</c:v>
                </c:pt>
                <c:pt idx="146">
                  <c:v>1436</c:v>
                </c:pt>
                <c:pt idx="147">
                  <c:v>1441</c:v>
                </c:pt>
                <c:pt idx="148">
                  <c:v>1446</c:v>
                </c:pt>
                <c:pt idx="149">
                  <c:v>1451</c:v>
                </c:pt>
                <c:pt idx="150">
                  <c:v>1456</c:v>
                </c:pt>
                <c:pt idx="151">
                  <c:v>1461</c:v>
                </c:pt>
                <c:pt idx="152">
                  <c:v>1466</c:v>
                </c:pt>
                <c:pt idx="153">
                  <c:v>1471</c:v>
                </c:pt>
                <c:pt idx="154">
                  <c:v>1476</c:v>
                </c:pt>
                <c:pt idx="155">
                  <c:v>1481</c:v>
                </c:pt>
                <c:pt idx="156">
                  <c:v>1486</c:v>
                </c:pt>
                <c:pt idx="157">
                  <c:v>1491</c:v>
                </c:pt>
                <c:pt idx="158">
                  <c:v>1496</c:v>
                </c:pt>
              </c:numCache>
            </c:numRef>
          </c:yVal>
          <c:smooth val="1"/>
        </c:ser>
        <c:ser>
          <c:idx val="5"/>
          <c:order val="5"/>
          <c:tx>
            <c:v>LF2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Sheet1!$J$1:$J$159</c:f>
              <c:numCache>
                <c:formatCode>General</c:formatCode>
                <c:ptCount val="159"/>
                <c:pt idx="0">
                  <c:v>0.98501618637356503</c:v>
                </c:pt>
                <c:pt idx="1">
                  <c:v>0.97286450581578499</c:v>
                </c:pt>
                <c:pt idx="2">
                  <c:v>0.961041344908936</c:v>
                </c:pt>
                <c:pt idx="3">
                  <c:v>0.94969156984950198</c:v>
                </c:pt>
                <c:pt idx="4">
                  <c:v>0.93847280896388996</c:v>
                </c:pt>
                <c:pt idx="5">
                  <c:v>0.92757175411359805</c:v>
                </c:pt>
                <c:pt idx="6">
                  <c:v>0.91685468630279998</c:v>
                </c:pt>
                <c:pt idx="7">
                  <c:v>0.906317148293872</c:v>
                </c:pt>
                <c:pt idx="8">
                  <c:v>0.89594246125302002</c:v>
                </c:pt>
                <c:pt idx="9">
                  <c:v>0.88571384060438296</c:v>
                </c:pt>
                <c:pt idx="10">
                  <c:v>0.87561616173992396</c:v>
                </c:pt>
                <c:pt idx="11">
                  <c:v>0.86563606288847394</c:v>
                </c:pt>
                <c:pt idx="12">
                  <c:v>0.85576172170901399</c:v>
                </c:pt>
                <c:pt idx="13">
                  <c:v>0.84598262720212902</c:v>
                </c:pt>
                <c:pt idx="14">
                  <c:v>0.83628939187157902</c:v>
                </c:pt>
                <c:pt idx="15">
                  <c:v>0.82667360027693104</c:v>
                </c:pt>
                <c:pt idx="16">
                  <c:v>0.817127685863136</c:v>
                </c:pt>
                <c:pt idx="17">
                  <c:v>0.80764482972124896</c:v>
                </c:pt>
                <c:pt idx="18">
                  <c:v>0.79821887666240898</c:v>
                </c:pt>
                <c:pt idx="19">
                  <c:v>0.788844265184795</c:v>
                </c:pt>
                <c:pt idx="20">
                  <c:v>0.77951596873670204</c:v>
                </c:pt>
                <c:pt idx="21">
                  <c:v>0.77022944626424295</c:v>
                </c:pt>
                <c:pt idx="22">
                  <c:v>0.76098060046132898</c:v>
                </c:pt>
                <c:pt idx="23">
                  <c:v>0.75176574246134797</c:v>
                </c:pt>
                <c:pt idx="24">
                  <c:v>0.74258156195532099</c:v>
                </c:pt>
                <c:pt idx="25">
                  <c:v>0.73342510191071097</c:v>
                </c:pt>
                <c:pt idx="26">
                  <c:v>0.72429373721266799</c:v>
                </c:pt>
                <c:pt idx="27">
                  <c:v>0.71518515666517701</c:v>
                </c:pt>
                <c:pt idx="28">
                  <c:v>0.70609734788072098</c:v>
                </c:pt>
                <c:pt idx="29">
                  <c:v>0.69702858465889095</c:v>
                </c:pt>
                <c:pt idx="30">
                  <c:v>0.68797741651088595</c:v>
                </c:pt>
                <c:pt idx="31">
                  <c:v>0.67894266003105497</c:v>
                </c:pt>
                <c:pt idx="32">
                  <c:v>0.66992339185088101</c:v>
                </c:pt>
                <c:pt idx="33">
                  <c:v>0.66091894293677</c:v>
                </c:pt>
                <c:pt idx="34">
                  <c:v>0.65192889401226595</c:v>
                </c:pt>
                <c:pt idx="35">
                  <c:v>0.64295307189883699</c:v>
                </c:pt>
                <c:pt idx="36">
                  <c:v>0.63399154657825096</c:v>
                </c:pt>
                <c:pt idx="37">
                  <c:v>0.62504462878448297</c:v>
                </c:pt>
                <c:pt idx="38">
                  <c:v>0.61611286793494502</c:v>
                </c:pt>
                <c:pt idx="39">
                  <c:v>0.60719705021016501</c:v>
                </c:pt>
                <c:pt idx="40">
                  <c:v>0.59829819658866801</c:v>
                </c:pt>
                <c:pt idx="41">
                  <c:v>0.58941756064042905</c:v>
                </c:pt>
                <c:pt idx="42">
                  <c:v>0.580556625878622</c:v>
                </c:pt>
                <c:pt idx="43">
                  <c:v>0.57171710246632601</c:v>
                </c:pt>
                <c:pt idx="44">
                  <c:v>0.562900923073267</c:v>
                </c:pt>
                <c:pt idx="45">
                  <c:v>0.55411023767851098</c:v>
                </c:pt>
                <c:pt idx="46">
                  <c:v>0.54534740711921303</c:v>
                </c:pt>
                <c:pt idx="47">
                  <c:v>0.53661499519415901</c:v>
                </c:pt>
                <c:pt idx="48">
                  <c:v>0.52791575914475197</c:v>
                </c:pt>
                <c:pt idx="49">
                  <c:v>0.51925263835622404</c:v>
                </c:pt>
                <c:pt idx="50">
                  <c:v>0.51062874114885903</c:v>
                </c:pt>
                <c:pt idx="51">
                  <c:v>0.50204732956338205</c:v>
                </c:pt>
                <c:pt idx="52">
                  <c:v>0.493511802086469</c:v>
                </c:pt>
                <c:pt idx="53">
                  <c:v>0.485025674311372</c:v>
                </c:pt>
                <c:pt idx="54">
                  <c:v>0.47659255758412999</c:v>
                </c:pt>
                <c:pt idx="55">
                  <c:v>0.46821613574649301</c:v>
                </c:pt>
                <c:pt idx="56">
                  <c:v>0.45990014015078701</c:v>
                </c:pt>
                <c:pt idx="57">
                  <c:v>0.45164832318711501</c:v>
                </c:pt>
                <c:pt idx="58">
                  <c:v>0.44346443062687102</c:v>
                </c:pt>
                <c:pt idx="59">
                  <c:v>0.43535217314548202</c:v>
                </c:pt>
                <c:pt idx="60">
                  <c:v>0.42731519743845198</c:v>
                </c:pt>
                <c:pt idx="61">
                  <c:v>0.41935705738509099</c:v>
                </c:pt>
                <c:pt idx="62">
                  <c:v>0.41148118574105502</c:v>
                </c:pt>
                <c:pt idx="63">
                  <c:v>0.40369086685179101</c:v>
                </c:pt>
                <c:pt idx="64">
                  <c:v>0.39598921087275002</c:v>
                </c:pt>
                <c:pt idx="65">
                  <c:v>0.38837912995833002</c:v>
                </c:pt>
                <c:pt idx="66">
                  <c:v>0.38086331684048602</c:v>
                </c:pt>
                <c:pt idx="67">
                  <c:v>0.37344422616122203</c:v>
                </c:pt>
                <c:pt idx="68">
                  <c:v>0.36612405885342802</c:v>
                </c:pt>
                <c:pt idx="69">
                  <c:v>0.35890474978483899</c:v>
                </c:pt>
                <c:pt idx="70">
                  <c:v>0.351787958794128</c:v>
                </c:pt>
                <c:pt idx="71">
                  <c:v>0.34477506516036299</c:v>
                </c:pt>
                <c:pt idx="72">
                  <c:v>0.33786716546123702</c:v>
                </c:pt>
                <c:pt idx="73">
                  <c:v>0.33106507469533902</c:v>
                </c:pt>
                <c:pt idx="74">
                  <c:v>0.32436933047239203</c:v>
                </c:pt>
                <c:pt idx="75">
                  <c:v>0.31778020001537299</c:v>
                </c:pt>
                <c:pt idx="76">
                  <c:v>0.31129768967121202</c:v>
                </c:pt>
                <c:pt idx="77">
                  <c:v>0.30492155659329201</c:v>
                </c:pt>
                <c:pt idx="78">
                  <c:v>0.29865132223910201</c:v>
                </c:pt>
                <c:pt idx="79">
                  <c:v>0.29248628731947102</c:v>
                </c:pt>
                <c:pt idx="80">
                  <c:v>0.28642554784054802</c:v>
                </c:pt>
                <c:pt idx="81">
                  <c:v>0.28046801189444898</c:v>
                </c:pt>
                <c:pt idx="82">
                  <c:v>0.27461241687732701</c:v>
                </c:pt>
                <c:pt idx="83">
                  <c:v>0.26885734684252499</c:v>
                </c:pt>
                <c:pt idx="84">
                  <c:v>0.26320124972958597</c:v>
                </c:pt>
                <c:pt idx="85">
                  <c:v>0.257642454245256</c:v>
                </c:pt>
                <c:pt idx="86">
                  <c:v>0.25217918620878699</c:v>
                </c:pt>
                <c:pt idx="87">
                  <c:v>0.24680958420933899</c:v>
                </c:pt>
                <c:pt idx="88">
                  <c:v>0.241531714457142</c:v>
                </c:pt>
                <c:pt idx="89">
                  <c:v>0.23634358474146699</c:v>
                </c:pt>
                <c:pt idx="90">
                  <c:v>0.231243157436782</c:v>
                </c:pt>
                <c:pt idx="91">
                  <c:v>0.22622836152355</c:v>
                </c:pt>
                <c:pt idx="92">
                  <c:v>0.22129710361167601</c:v>
                </c:pt>
                <c:pt idx="93">
                  <c:v>0.21644727797278401</c:v>
                </c:pt>
                <c:pt idx="94">
                  <c:v>0.21167677560235401</c:v>
                </c:pt>
                <c:pt idx="95">
                  <c:v>0.20698349234461</c:v>
                </c:pt>
                <c:pt idx="96">
                  <c:v>0.20236533612201801</c:v>
                </c:pt>
                <c:pt idx="97">
                  <c:v>0.19782023331792001</c:v>
                </c:pt>
                <c:pt idx="98">
                  <c:v>0.19334613436518899</c:v>
                </c:pt>
                <c:pt idx="99">
                  <c:v>0.188941018596473</c:v>
                </c:pt>
                <c:pt idx="100">
                  <c:v>0.18460289841264099</c:v>
                </c:pt>
                <c:pt idx="101">
                  <c:v>0.18032982282596899</c:v>
                </c:pt>
                <c:pt idx="102">
                  <c:v>0.176119880433427</c:v>
                </c:pt>
                <c:pt idx="103">
                  <c:v>0.171971201873591</c:v>
                </c:pt>
                <c:pt idx="104">
                  <c:v>0.16788196181823101</c:v>
                </c:pt>
                <c:pt idx="105">
                  <c:v>0.16385038054682499</c:v>
                </c:pt>
                <c:pt idx="106">
                  <c:v>0.15987472514908799</c:v>
                </c:pt>
                <c:pt idx="107">
                  <c:v>0.15595331039742599</c:v>
                </c:pt>
                <c:pt idx="108">
                  <c:v>0.15208449932788901</c:v>
                </c:pt>
                <c:pt idx="109">
                  <c:v>0.148266703564925</c:v>
                </c:pt>
                <c:pt idx="110">
                  <c:v>0.144498383422067</c:v>
                </c:pt>
                <c:pt idx="111">
                  <c:v>0.14077804780759201</c:v>
                </c:pt>
                <c:pt idx="112">
                  <c:v>0.13710425396127701</c:v>
                </c:pt>
                <c:pt idx="113">
                  <c:v>0.13347560704564901</c:v>
                </c:pt>
                <c:pt idx="114">
                  <c:v>0.12989075961254301</c:v>
                </c:pt>
                <c:pt idx="115">
                  <c:v>0.12634841096344801</c:v>
                </c:pt>
                <c:pt idx="116">
                  <c:v>0.12284730641994999</c:v>
                </c:pt>
                <c:pt idx="117">
                  <c:v>0.1193862365186</c:v>
                </c:pt>
                <c:pt idx="118">
                  <c:v>0.11596403614277</c:v>
                </c:pt>
                <c:pt idx="119">
                  <c:v>0.11257958360246199</c:v>
                </c:pt>
                <c:pt idx="120">
                  <c:v>0.109231799671601</c:v>
                </c:pt>
                <c:pt idx="121">
                  <c:v>0.10591964659108501</c:v>
                </c:pt>
                <c:pt idx="122">
                  <c:v>0.102642127044756</c:v>
                </c:pt>
                <c:pt idx="123" formatCode="0.00E+00">
                  <c:v>9.9398283114483302E-2</c:v>
                </c:pt>
                <c:pt idx="124" formatCode="0.00E+00">
                  <c:v>9.6187195219705701E-2</c:v>
                </c:pt>
                <c:pt idx="125" formatCode="0.00E+00">
                  <c:v>9.3007981046046601E-2</c:v>
                </c:pt>
                <c:pt idx="126" formatCode="0.00E+00">
                  <c:v>8.9859794467005594E-2</c:v>
                </c:pt>
                <c:pt idx="127" formatCode="0.00E+00">
                  <c:v>8.6741824462184799E-2</c:v>
                </c:pt>
                <c:pt idx="128" formatCode="0.00E+00">
                  <c:v>8.3653294035074002E-2</c:v>
                </c:pt>
                <c:pt idx="129" formatCode="0.00E+00">
                  <c:v>8.0593459133033896E-2</c:v>
                </c:pt>
                <c:pt idx="130" formatCode="0.00E+00">
                  <c:v>7.7561607571807495E-2</c:v>
                </c:pt>
                <c:pt idx="131" formatCode="0.00E+00">
                  <c:v>7.4557057966629203E-2</c:v>
                </c:pt>
                <c:pt idx="132" formatCode="0.00E+00">
                  <c:v>7.1579158671785603E-2</c:v>
                </c:pt>
                <c:pt idx="133" formatCode="0.00E+00">
                  <c:v>6.8627286730301107E-2</c:v>
                </c:pt>
                <c:pt idx="134" formatCode="0.00E+00">
                  <c:v>6.5700846835274301E-2</c:v>
                </c:pt>
                <c:pt idx="135" formatCode="0.00E+00">
                  <c:v>6.2799270304264798E-2</c:v>
                </c:pt>
                <c:pt idx="136" formatCode="0.00E+00">
                  <c:v>5.99220140680203E-2</c:v>
                </c:pt>
                <c:pt idx="137" formatCode="0.00E+00">
                  <c:v>5.7068559674738797E-2</c:v>
                </c:pt>
                <c:pt idx="138" formatCode="0.00E+00">
                  <c:v>5.4238412310972803E-2</c:v>
                </c:pt>
                <c:pt idx="139" formatCode="0.00E+00">
                  <c:v>5.1431099840195102E-2</c:v>
                </c:pt>
                <c:pt idx="140" formatCode="0.00E+00">
                  <c:v>4.8646171859967002E-2</c:v>
                </c:pt>
                <c:pt idx="141" formatCode="0.00E+00">
                  <c:v>4.5883198778551702E-2</c:v>
                </c:pt>
                <c:pt idx="142" formatCode="0.00E+00">
                  <c:v>4.31417709117261E-2</c:v>
                </c:pt>
                <c:pt idx="143" formatCode="0.00E+00">
                  <c:v>4.0421497600425502E-2</c:v>
                </c:pt>
                <c:pt idx="144" formatCode="0.00E+00">
                  <c:v>3.77220063497175E-2</c:v>
                </c:pt>
                <c:pt idx="145" formatCode="0.00E+00">
                  <c:v>3.50429419894265E-2</c:v>
                </c:pt>
                <c:pt idx="146" formatCode="0.00E+00">
                  <c:v>3.2383965856482302E-2</c:v>
                </c:pt>
                <c:pt idx="147" formatCode="0.00E+00">
                  <c:v>2.9744754998709301E-2</c:v>
                </c:pt>
                <c:pt idx="148" formatCode="0.00E+00">
                  <c:v>2.7125001399208801E-2</c:v>
                </c:pt>
                <c:pt idx="149" formatCode="0.00E+00">
                  <c:v>2.4524411219540201E-2</c:v>
                </c:pt>
                <c:pt idx="150" formatCode="0.00E+00">
                  <c:v>2.1942704058197499E-2</c:v>
                </c:pt>
                <c:pt idx="151" formatCode="0.00E+00">
                  <c:v>1.9379612217599099E-2</c:v>
                </c:pt>
                <c:pt idx="152" formatCode="0.00E+00">
                  <c:v>1.6834879966033001E-2</c:v>
                </c:pt>
                <c:pt idx="153" formatCode="0.00E+00">
                  <c:v>1.43082627658712E-2</c:v>
                </c:pt>
                <c:pt idx="154" formatCode="0.00E+00">
                  <c:v>1.1799526402314599E-2</c:v>
                </c:pt>
                <c:pt idx="155" formatCode="0.00E+00">
                  <c:v>9.3084458450531198E-3</c:v>
                </c:pt>
                <c:pt idx="156" formatCode="0.00E+00">
                  <c:v>6.8348033490941299E-3</c:v>
                </c:pt>
                <c:pt idx="157" formatCode="0.00E+00">
                  <c:v>4.3783840059457698E-3</c:v>
                </c:pt>
                <c:pt idx="158" formatCode="0.00E+00">
                  <c:v>1.9389597178442999E-3</c:v>
                </c:pt>
              </c:numCache>
            </c:numRef>
          </c:xVal>
          <c:yVal>
            <c:numRef>
              <c:f>Sheet1!$K$1:$K$159</c:f>
              <c:numCache>
                <c:formatCode>General</c:formatCode>
                <c:ptCount val="159"/>
                <c:pt idx="0">
                  <c:v>706</c:v>
                </c:pt>
                <c:pt idx="1">
                  <c:v>711</c:v>
                </c:pt>
                <c:pt idx="2">
                  <c:v>716</c:v>
                </c:pt>
                <c:pt idx="3">
                  <c:v>721</c:v>
                </c:pt>
                <c:pt idx="4">
                  <c:v>726</c:v>
                </c:pt>
                <c:pt idx="5">
                  <c:v>731</c:v>
                </c:pt>
                <c:pt idx="6">
                  <c:v>736</c:v>
                </c:pt>
                <c:pt idx="7">
                  <c:v>741</c:v>
                </c:pt>
                <c:pt idx="8">
                  <c:v>746</c:v>
                </c:pt>
                <c:pt idx="9">
                  <c:v>751</c:v>
                </c:pt>
                <c:pt idx="10">
                  <c:v>756</c:v>
                </c:pt>
                <c:pt idx="11">
                  <c:v>761</c:v>
                </c:pt>
                <c:pt idx="12">
                  <c:v>766</c:v>
                </c:pt>
                <c:pt idx="13">
                  <c:v>771</c:v>
                </c:pt>
                <c:pt idx="14">
                  <c:v>776</c:v>
                </c:pt>
                <c:pt idx="15">
                  <c:v>781</c:v>
                </c:pt>
                <c:pt idx="16">
                  <c:v>786</c:v>
                </c:pt>
                <c:pt idx="17">
                  <c:v>791</c:v>
                </c:pt>
                <c:pt idx="18">
                  <c:v>796</c:v>
                </c:pt>
                <c:pt idx="19">
                  <c:v>801</c:v>
                </c:pt>
                <c:pt idx="20">
                  <c:v>806</c:v>
                </c:pt>
                <c:pt idx="21">
                  <c:v>811</c:v>
                </c:pt>
                <c:pt idx="22">
                  <c:v>816</c:v>
                </c:pt>
                <c:pt idx="23">
                  <c:v>821</c:v>
                </c:pt>
                <c:pt idx="24">
                  <c:v>826</c:v>
                </c:pt>
                <c:pt idx="25">
                  <c:v>831</c:v>
                </c:pt>
                <c:pt idx="26">
                  <c:v>836</c:v>
                </c:pt>
                <c:pt idx="27">
                  <c:v>841</c:v>
                </c:pt>
                <c:pt idx="28">
                  <c:v>846</c:v>
                </c:pt>
                <c:pt idx="29">
                  <c:v>851</c:v>
                </c:pt>
                <c:pt idx="30">
                  <c:v>856</c:v>
                </c:pt>
                <c:pt idx="31">
                  <c:v>861</c:v>
                </c:pt>
                <c:pt idx="32">
                  <c:v>866</c:v>
                </c:pt>
                <c:pt idx="33">
                  <c:v>871</c:v>
                </c:pt>
                <c:pt idx="34">
                  <c:v>876</c:v>
                </c:pt>
                <c:pt idx="35">
                  <c:v>881</c:v>
                </c:pt>
                <c:pt idx="36">
                  <c:v>886</c:v>
                </c:pt>
                <c:pt idx="37">
                  <c:v>891</c:v>
                </c:pt>
                <c:pt idx="38">
                  <c:v>896</c:v>
                </c:pt>
                <c:pt idx="39">
                  <c:v>901</c:v>
                </c:pt>
                <c:pt idx="40">
                  <c:v>906</c:v>
                </c:pt>
                <c:pt idx="41">
                  <c:v>911</c:v>
                </c:pt>
                <c:pt idx="42">
                  <c:v>916</c:v>
                </c:pt>
                <c:pt idx="43">
                  <c:v>921</c:v>
                </c:pt>
                <c:pt idx="44">
                  <c:v>926</c:v>
                </c:pt>
                <c:pt idx="45">
                  <c:v>931</c:v>
                </c:pt>
                <c:pt idx="46">
                  <c:v>936</c:v>
                </c:pt>
                <c:pt idx="47">
                  <c:v>941</c:v>
                </c:pt>
                <c:pt idx="48">
                  <c:v>946</c:v>
                </c:pt>
                <c:pt idx="49">
                  <c:v>951</c:v>
                </c:pt>
                <c:pt idx="50">
                  <c:v>956</c:v>
                </c:pt>
                <c:pt idx="51">
                  <c:v>961</c:v>
                </c:pt>
                <c:pt idx="52">
                  <c:v>966</c:v>
                </c:pt>
                <c:pt idx="53">
                  <c:v>971</c:v>
                </c:pt>
                <c:pt idx="54">
                  <c:v>976</c:v>
                </c:pt>
                <c:pt idx="55">
                  <c:v>981</c:v>
                </c:pt>
                <c:pt idx="56">
                  <c:v>986</c:v>
                </c:pt>
                <c:pt idx="57">
                  <c:v>991</c:v>
                </c:pt>
                <c:pt idx="58">
                  <c:v>996</c:v>
                </c:pt>
                <c:pt idx="59">
                  <c:v>1001</c:v>
                </c:pt>
                <c:pt idx="60">
                  <c:v>1006</c:v>
                </c:pt>
                <c:pt idx="61">
                  <c:v>1011</c:v>
                </c:pt>
                <c:pt idx="62">
                  <c:v>1016</c:v>
                </c:pt>
                <c:pt idx="63">
                  <c:v>1021</c:v>
                </c:pt>
                <c:pt idx="64">
                  <c:v>1026</c:v>
                </c:pt>
                <c:pt idx="65">
                  <c:v>1031</c:v>
                </c:pt>
                <c:pt idx="66">
                  <c:v>1036</c:v>
                </c:pt>
                <c:pt idx="67">
                  <c:v>1041</c:v>
                </c:pt>
                <c:pt idx="68">
                  <c:v>1046</c:v>
                </c:pt>
                <c:pt idx="69">
                  <c:v>1051</c:v>
                </c:pt>
                <c:pt idx="70">
                  <c:v>1056</c:v>
                </c:pt>
                <c:pt idx="71">
                  <c:v>1061</c:v>
                </c:pt>
                <c:pt idx="72">
                  <c:v>1066</c:v>
                </c:pt>
                <c:pt idx="73">
                  <c:v>1071</c:v>
                </c:pt>
                <c:pt idx="74">
                  <c:v>1076</c:v>
                </c:pt>
                <c:pt idx="75">
                  <c:v>1081</c:v>
                </c:pt>
                <c:pt idx="76">
                  <c:v>1086</c:v>
                </c:pt>
                <c:pt idx="77">
                  <c:v>1091</c:v>
                </c:pt>
                <c:pt idx="78">
                  <c:v>1096</c:v>
                </c:pt>
                <c:pt idx="79">
                  <c:v>1101</c:v>
                </c:pt>
                <c:pt idx="80">
                  <c:v>1106</c:v>
                </c:pt>
                <c:pt idx="81">
                  <c:v>1111</c:v>
                </c:pt>
                <c:pt idx="82">
                  <c:v>1116</c:v>
                </c:pt>
                <c:pt idx="83">
                  <c:v>1121</c:v>
                </c:pt>
                <c:pt idx="84">
                  <c:v>1126</c:v>
                </c:pt>
                <c:pt idx="85">
                  <c:v>1131</c:v>
                </c:pt>
                <c:pt idx="86">
                  <c:v>1136</c:v>
                </c:pt>
                <c:pt idx="87">
                  <c:v>1141</c:v>
                </c:pt>
                <c:pt idx="88">
                  <c:v>1146</c:v>
                </c:pt>
                <c:pt idx="89">
                  <c:v>1151</c:v>
                </c:pt>
                <c:pt idx="90">
                  <c:v>1156</c:v>
                </c:pt>
                <c:pt idx="91">
                  <c:v>1161</c:v>
                </c:pt>
                <c:pt idx="92">
                  <c:v>1166</c:v>
                </c:pt>
                <c:pt idx="93">
                  <c:v>1171</c:v>
                </c:pt>
                <c:pt idx="94">
                  <c:v>1176</c:v>
                </c:pt>
                <c:pt idx="95">
                  <c:v>1181</c:v>
                </c:pt>
                <c:pt idx="96">
                  <c:v>1186</c:v>
                </c:pt>
                <c:pt idx="97">
                  <c:v>1191</c:v>
                </c:pt>
                <c:pt idx="98">
                  <c:v>1196</c:v>
                </c:pt>
                <c:pt idx="99">
                  <c:v>1201</c:v>
                </c:pt>
                <c:pt idx="100">
                  <c:v>1206</c:v>
                </c:pt>
                <c:pt idx="101">
                  <c:v>1211</c:v>
                </c:pt>
                <c:pt idx="102">
                  <c:v>1216</c:v>
                </c:pt>
                <c:pt idx="103">
                  <c:v>1221</c:v>
                </c:pt>
                <c:pt idx="104">
                  <c:v>1226</c:v>
                </c:pt>
                <c:pt idx="105">
                  <c:v>1231</c:v>
                </c:pt>
                <c:pt idx="106">
                  <c:v>1236</c:v>
                </c:pt>
                <c:pt idx="107">
                  <c:v>1241</c:v>
                </c:pt>
                <c:pt idx="108">
                  <c:v>1246</c:v>
                </c:pt>
                <c:pt idx="109">
                  <c:v>1251</c:v>
                </c:pt>
                <c:pt idx="110">
                  <c:v>1256</c:v>
                </c:pt>
                <c:pt idx="111">
                  <c:v>1261</c:v>
                </c:pt>
                <c:pt idx="112">
                  <c:v>1266</c:v>
                </c:pt>
                <c:pt idx="113">
                  <c:v>1271</c:v>
                </c:pt>
                <c:pt idx="114">
                  <c:v>1276</c:v>
                </c:pt>
                <c:pt idx="115">
                  <c:v>1281</c:v>
                </c:pt>
                <c:pt idx="116">
                  <c:v>1286</c:v>
                </c:pt>
                <c:pt idx="117">
                  <c:v>1291</c:v>
                </c:pt>
                <c:pt idx="118">
                  <c:v>1296</c:v>
                </c:pt>
                <c:pt idx="119">
                  <c:v>1301</c:v>
                </c:pt>
                <c:pt idx="120">
                  <c:v>1306</c:v>
                </c:pt>
                <c:pt idx="121">
                  <c:v>1311</c:v>
                </c:pt>
                <c:pt idx="122">
                  <c:v>1316</c:v>
                </c:pt>
                <c:pt idx="123">
                  <c:v>1321</c:v>
                </c:pt>
                <c:pt idx="124">
                  <c:v>1326</c:v>
                </c:pt>
                <c:pt idx="125">
                  <c:v>1331</c:v>
                </c:pt>
                <c:pt idx="126">
                  <c:v>1336</c:v>
                </c:pt>
                <c:pt idx="127">
                  <c:v>1341</c:v>
                </c:pt>
                <c:pt idx="128">
                  <c:v>1346</c:v>
                </c:pt>
                <c:pt idx="129">
                  <c:v>1351</c:v>
                </c:pt>
                <c:pt idx="130">
                  <c:v>1356</c:v>
                </c:pt>
                <c:pt idx="131">
                  <c:v>1361</c:v>
                </c:pt>
                <c:pt idx="132">
                  <c:v>1366</c:v>
                </c:pt>
                <c:pt idx="133">
                  <c:v>1371</c:v>
                </c:pt>
                <c:pt idx="134">
                  <c:v>1376</c:v>
                </c:pt>
                <c:pt idx="135">
                  <c:v>1381</c:v>
                </c:pt>
                <c:pt idx="136">
                  <c:v>1386</c:v>
                </c:pt>
                <c:pt idx="137">
                  <c:v>1391</c:v>
                </c:pt>
                <c:pt idx="138">
                  <c:v>1396</c:v>
                </c:pt>
                <c:pt idx="139">
                  <c:v>1401</c:v>
                </c:pt>
                <c:pt idx="140">
                  <c:v>1406</c:v>
                </c:pt>
                <c:pt idx="141">
                  <c:v>1411</c:v>
                </c:pt>
                <c:pt idx="142">
                  <c:v>1416</c:v>
                </c:pt>
                <c:pt idx="143">
                  <c:v>1421</c:v>
                </c:pt>
                <c:pt idx="144">
                  <c:v>1426</c:v>
                </c:pt>
                <c:pt idx="145">
                  <c:v>1431</c:v>
                </c:pt>
                <c:pt idx="146">
                  <c:v>1436</c:v>
                </c:pt>
                <c:pt idx="147">
                  <c:v>1441</c:v>
                </c:pt>
                <c:pt idx="148">
                  <c:v>1446</c:v>
                </c:pt>
                <c:pt idx="149">
                  <c:v>1451</c:v>
                </c:pt>
                <c:pt idx="150">
                  <c:v>1456</c:v>
                </c:pt>
                <c:pt idx="151">
                  <c:v>1461</c:v>
                </c:pt>
                <c:pt idx="152">
                  <c:v>1466</c:v>
                </c:pt>
                <c:pt idx="153">
                  <c:v>1471</c:v>
                </c:pt>
                <c:pt idx="154">
                  <c:v>1476</c:v>
                </c:pt>
                <c:pt idx="155">
                  <c:v>1481</c:v>
                </c:pt>
                <c:pt idx="156">
                  <c:v>1486</c:v>
                </c:pt>
                <c:pt idx="157">
                  <c:v>1491</c:v>
                </c:pt>
                <c:pt idx="158">
                  <c:v>1496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093632"/>
        <c:axId val="196094024"/>
      </c:scatterChart>
      <c:valAx>
        <c:axId val="19609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094024"/>
        <c:crosses val="autoZero"/>
        <c:crossBetween val="midCat"/>
      </c:valAx>
      <c:valAx>
        <c:axId val="19609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093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0.62013</cdr:x>
      <cdr:y>0.55124</cdr:y>
    </cdr:from>
    <cdr:to>
      <cdr:x>0.83956</cdr:x>
      <cdr:y>0.64448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587086" y="2183607"/>
          <a:ext cx="126924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dirty="0" smtClean="0"/>
            <a:t>BCC</a:t>
          </a:r>
          <a:endParaRPr lang="ko-KR" alt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0.33911</cdr:x>
      <cdr:y>0.21246</cdr:y>
    </cdr:from>
    <cdr:to>
      <cdr:x>0.43257</cdr:x>
      <cdr:y>0.31531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3128" y="986762"/>
          <a:ext cx="764275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dirty="0" smtClean="0"/>
            <a:t>BF2</a:t>
          </a:r>
          <a:endParaRPr lang="ko-KR" altLang="en-US" sz="1600" dirty="0"/>
        </a:p>
      </cdr:txBody>
    </cdr:sp>
  </cdr:relSizeAnchor>
  <cdr:relSizeAnchor xmlns:cdr="http://schemas.openxmlformats.org/drawingml/2006/chartDrawing">
    <cdr:from>
      <cdr:x>0.59566</cdr:x>
      <cdr:y>0.23678</cdr:y>
    </cdr:from>
    <cdr:to>
      <cdr:x>0.68912</cdr:x>
      <cdr:y>0.33963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71093" y="1099700"/>
          <a:ext cx="764275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600" dirty="0" smtClean="0"/>
            <a:t>BF</a:t>
          </a:r>
          <a:r>
            <a:rPr lang="en-US" altLang="ko-KR" sz="1600" dirty="0"/>
            <a:t>1</a:t>
          </a:r>
          <a:endParaRPr lang="ko-KR" altLang="en-US" sz="1600" dirty="0"/>
        </a:p>
      </cdr:txBody>
    </cdr:sp>
  </cdr:relSizeAnchor>
  <cdr:relSizeAnchor xmlns:cdr="http://schemas.openxmlformats.org/drawingml/2006/chartDrawing">
    <cdr:from>
      <cdr:x>0.21849</cdr:x>
      <cdr:y>0.36804</cdr:y>
    </cdr:from>
    <cdr:to>
      <cdr:x>0.31194</cdr:x>
      <cdr:y>0.47089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86698" y="1709315"/>
          <a:ext cx="764275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600" dirty="0"/>
            <a:t>L</a:t>
          </a:r>
          <a:r>
            <a:rPr lang="en-US" altLang="ko-KR" sz="1600" dirty="0" smtClean="0"/>
            <a:t>F1</a:t>
          </a:r>
          <a:endParaRPr lang="ko-KR" altLang="en-US" sz="1600" dirty="0"/>
        </a:p>
      </cdr:txBody>
    </cdr:sp>
  </cdr:relSizeAnchor>
  <cdr:relSizeAnchor xmlns:cdr="http://schemas.openxmlformats.org/drawingml/2006/chartDrawing">
    <cdr:from>
      <cdr:x>0.09619</cdr:x>
      <cdr:y>0.47125</cdr:y>
    </cdr:from>
    <cdr:to>
      <cdr:x>0.18965</cdr:x>
      <cdr:y>0.5741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86620" y="2188670"/>
          <a:ext cx="764275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600" dirty="0" smtClean="0"/>
            <a:t>LF2</a:t>
          </a:r>
          <a:endParaRPr lang="ko-KR" altLang="en-US" sz="1600" dirty="0"/>
        </a:p>
      </cdr:txBody>
    </cdr:sp>
  </cdr:relSizeAnchor>
  <cdr:relSizeAnchor xmlns:cdr="http://schemas.openxmlformats.org/drawingml/2006/chartDrawing">
    <cdr:from>
      <cdr:x>0.35701</cdr:x>
      <cdr:y>0.69945</cdr:y>
    </cdr:from>
    <cdr:to>
      <cdr:x>0.45046</cdr:x>
      <cdr:y>0.8023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19463" y="3248500"/>
          <a:ext cx="764275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600" dirty="0" smtClean="0"/>
            <a:t>LB2</a:t>
          </a:r>
          <a:endParaRPr lang="ko-KR" altLang="en-US" sz="1600" dirty="0"/>
        </a:p>
      </cdr:txBody>
    </cdr:sp>
  </cdr:relSizeAnchor>
  <cdr:relSizeAnchor xmlns:cdr="http://schemas.openxmlformats.org/drawingml/2006/chartDrawing">
    <cdr:from>
      <cdr:x>0.25975</cdr:x>
      <cdr:y>0.58697</cdr:y>
    </cdr:from>
    <cdr:to>
      <cdr:x>0.3532</cdr:x>
      <cdr:y>0.68982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124102" y="2726094"/>
          <a:ext cx="764275" cy="47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600" dirty="0" smtClean="0"/>
            <a:t>L</a:t>
          </a:r>
          <a:r>
            <a:rPr lang="en-US" altLang="ko-KR" sz="1600" dirty="0"/>
            <a:t>B</a:t>
          </a:r>
          <a:r>
            <a:rPr lang="en-US" altLang="ko-KR" sz="1600" dirty="0" smtClean="0"/>
            <a:t>1</a:t>
          </a:r>
          <a:endParaRPr lang="ko-KR" alt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A576-A7BF-4535-99F0-EBCD316FCBA8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ADF14-9519-47C5-9CC9-505852C0B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2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DF14-9519-47C5-9CC9-505852C0B59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8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24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16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17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22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8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53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71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3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48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2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50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6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07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81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94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3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00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4044FD-0121-4911-9939-A5F9FAAC8DC1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66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91764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Midterm project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sz="2800" b="1" dirty="0" smtClean="0"/>
              <a:t>- </a:t>
            </a:r>
            <a:r>
              <a:rPr lang="en-US" altLang="ko-KR" sz="2800" b="1" dirty="0" smtClean="0"/>
              <a:t>Ps-Ks Phase diagram -</a:t>
            </a: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2054" y="418889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20100380 </a:t>
            </a:r>
            <a:r>
              <a:rPr lang="ko-KR" altLang="en-US" sz="2000" b="1" dirty="0" smtClean="0">
                <a:solidFill>
                  <a:schemeClr val="tx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유종명</a:t>
            </a:r>
            <a:endParaRPr lang="ko-KR" altLang="en-US" sz="2000" b="1" dirty="0">
              <a:solidFill>
                <a:schemeClr val="tx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80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1253" y="1226845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 (K)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317706" y="6428096"/>
                <a:ext cx="6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06" y="6428096"/>
                <a:ext cx="68238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04967" y="0"/>
            <a:ext cx="6870622" cy="1596177"/>
          </a:xfrm>
        </p:spPr>
        <p:txBody>
          <a:bodyPr/>
          <a:lstStyle/>
          <a:p>
            <a:r>
              <a:rPr lang="en-US" altLang="ko-KR" sz="4800" dirty="0" smtClean="0"/>
              <a:t>Result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22" y="1290572"/>
            <a:ext cx="8134067" cy="5151172"/>
          </a:xfrm>
          <a:prstGeom prst="rect">
            <a:avLst/>
          </a:prstGeom>
        </p:spPr>
      </p:pic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6851140" y="1944750"/>
            <a:ext cx="7408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4845332" y="2549936"/>
            <a:ext cx="12457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FCC+Liquid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8118895" y="2549936"/>
            <a:ext cx="12457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BCC+Liquid</a:t>
            </a: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9364636" y="3089881"/>
            <a:ext cx="5917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BCC</a:t>
            </a: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3458307" y="3251463"/>
            <a:ext cx="580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5811517" y="3729205"/>
            <a:ext cx="10966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FCC+BCC</a:t>
            </a:r>
          </a:p>
        </p:txBody>
      </p:sp>
      <p:cxnSp>
        <p:nvCxnSpPr>
          <p:cNvPr id="18" name="직선 연결선 17"/>
          <p:cNvCxnSpPr/>
          <p:nvPr/>
        </p:nvCxnSpPr>
        <p:spPr bwMode="auto">
          <a:xfrm flipH="1" flipV="1">
            <a:off x="2859584" y="2864103"/>
            <a:ext cx="2217383" cy="347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2393749" y="2725603"/>
            <a:ext cx="4924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1091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연결선 21"/>
          <p:cNvCxnSpPr/>
          <p:nvPr/>
        </p:nvCxnSpPr>
        <p:spPr bwMode="auto">
          <a:xfrm>
            <a:off x="5063319" y="2926110"/>
            <a:ext cx="0" cy="325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 bwMode="auto">
          <a:xfrm>
            <a:off x="7268681" y="2939758"/>
            <a:ext cx="0" cy="325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 bwMode="auto">
          <a:xfrm>
            <a:off x="8641308" y="2926110"/>
            <a:ext cx="0" cy="325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4737771" y="6393629"/>
            <a:ext cx="678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0.2987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6929485" y="6387152"/>
            <a:ext cx="7681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0.58825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8302112" y="6383744"/>
            <a:ext cx="678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0.7856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011" y="513606"/>
            <a:ext cx="5348776" cy="60267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533011" y="513606"/>
            <a:ext cx="2279212" cy="226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7089622" y="2746628"/>
            <a:ext cx="370421" cy="378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253827" y="3197173"/>
            <a:ext cx="173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Eutectic point</a:t>
            </a:r>
            <a:endParaRPr lang="ko-KR" altLang="en-US" b="1" dirty="0"/>
          </a:p>
        </p:txBody>
      </p:sp>
      <p:cxnSp>
        <p:nvCxnSpPr>
          <p:cNvPr id="40" name="직선 화살표 연결선 39"/>
          <p:cNvCxnSpPr>
            <a:stCxn id="33" idx="5"/>
          </p:cNvCxnSpPr>
          <p:nvPr/>
        </p:nvCxnSpPr>
        <p:spPr>
          <a:xfrm>
            <a:off x="7405796" y="3069581"/>
            <a:ext cx="69101" cy="18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6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44" y="887105"/>
            <a:ext cx="6686039" cy="4883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3678" y="4108918"/>
            <a:ext cx="4930209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/>
              <a:t>Given Experimental Data :</a:t>
            </a:r>
          </a:p>
          <a:p>
            <a:r>
              <a:rPr lang="en-US" altLang="ko-KR" sz="1400" dirty="0" smtClean="0">
                <a:sym typeface="Wingdings" pitchFamily="2" charset="2"/>
              </a:rPr>
              <a:t>  (1) </a:t>
            </a:r>
            <a:r>
              <a:rPr lang="ko-KR" altLang="en-US" sz="1400" dirty="0" smtClean="0">
                <a:sym typeface="Wingdings" pitchFamily="2" charset="2"/>
              </a:rPr>
              <a:t>액상에서의 </a:t>
            </a:r>
            <a:r>
              <a:rPr lang="en-US" altLang="ko-KR" sz="1400" dirty="0" smtClean="0">
                <a:sym typeface="Wingdings" pitchFamily="2" charset="2"/>
              </a:rPr>
              <a:t>enthalpy of mixing (J/</a:t>
            </a:r>
            <a:r>
              <a:rPr lang="en-US" altLang="ko-KR" sz="1400" dirty="0" err="1" smtClean="0">
                <a:sym typeface="Wingdings" pitchFamily="2" charset="2"/>
              </a:rPr>
              <a:t>mol</a:t>
            </a:r>
            <a:r>
              <a:rPr lang="en-US" altLang="ko-KR" sz="1400" dirty="0" smtClean="0">
                <a:sym typeface="Wingdings" pitchFamily="2" charset="2"/>
              </a:rPr>
              <a:t>)</a:t>
            </a:r>
          </a:p>
          <a:p>
            <a:r>
              <a:rPr lang="en-US" altLang="ko-KR" sz="1400" dirty="0">
                <a:sym typeface="Wingdings" pitchFamily="2" charset="2"/>
              </a:rPr>
              <a:t> </a:t>
            </a:r>
            <a:r>
              <a:rPr lang="en-US" altLang="ko-KR" sz="1400" dirty="0" smtClean="0">
                <a:sym typeface="Wingdings" pitchFamily="2" charset="2"/>
              </a:rPr>
              <a:t> (2) 1500K </a:t>
            </a:r>
            <a:r>
              <a:rPr lang="ko-KR" altLang="en-US" sz="1400" dirty="0" smtClean="0">
                <a:sym typeface="Wingdings" pitchFamily="2" charset="2"/>
              </a:rPr>
              <a:t>액상에서 </a:t>
            </a:r>
            <a:r>
              <a:rPr lang="en-US" altLang="ko-KR" sz="1400" dirty="0" smtClean="0">
                <a:sym typeface="Wingdings" pitchFamily="2" charset="2"/>
              </a:rPr>
              <a:t>Ks</a:t>
            </a:r>
            <a:r>
              <a:rPr lang="ko-KR" altLang="en-US" sz="1400" dirty="0" smtClean="0">
                <a:sym typeface="Wingdings" pitchFamily="2" charset="2"/>
              </a:rPr>
              <a:t>의 </a:t>
            </a:r>
            <a:r>
              <a:rPr lang="ko-KR" altLang="en-US" sz="1400" dirty="0" smtClean="0">
                <a:sym typeface="Wingdings" pitchFamily="2" charset="2"/>
              </a:rPr>
              <a:t>활동도 </a:t>
            </a:r>
            <a:r>
              <a:rPr lang="en-US" altLang="ko-KR" sz="1400" dirty="0" smtClean="0">
                <a:sym typeface="Wingdings" pitchFamily="2" charset="2"/>
              </a:rPr>
              <a:t>(reference state : Liquid </a:t>
            </a:r>
            <a:r>
              <a:rPr lang="en-US" altLang="ko-KR" sz="1400" dirty="0" smtClean="0">
                <a:sym typeface="Wingdings" pitchFamily="2" charset="2"/>
              </a:rPr>
              <a:t>Ks)</a:t>
            </a:r>
            <a:endParaRPr lang="en-US" altLang="ko-KR" sz="1400" dirty="0" smtClean="0">
              <a:sym typeface="Wingdings" pitchFamily="2" charset="2"/>
            </a:endParaRPr>
          </a:p>
          <a:p>
            <a:r>
              <a:rPr lang="en-US" altLang="ko-KR" sz="1400" dirty="0">
                <a:sym typeface="Wingdings" pitchFamily="2" charset="2"/>
              </a:rPr>
              <a:t> </a:t>
            </a:r>
            <a:r>
              <a:rPr lang="en-US" altLang="ko-KR" sz="1400" dirty="0" smtClean="0">
                <a:sym typeface="Wingdings" pitchFamily="2" charset="2"/>
              </a:rPr>
              <a:t> (3) FCC</a:t>
            </a:r>
            <a:r>
              <a:rPr lang="ko-KR" altLang="en-US" sz="1400" dirty="0" smtClean="0">
                <a:sym typeface="Wingdings" pitchFamily="2" charset="2"/>
              </a:rPr>
              <a:t>에서의 </a:t>
            </a:r>
            <a:r>
              <a:rPr lang="en-US" altLang="ko-KR" sz="1400" dirty="0" smtClean="0">
                <a:sym typeface="Wingdings" pitchFamily="2" charset="2"/>
              </a:rPr>
              <a:t>enthalpy </a:t>
            </a:r>
            <a:r>
              <a:rPr lang="en-US" altLang="ko-KR" sz="1400" dirty="0" smtClean="0">
                <a:sym typeface="Wingdings" pitchFamily="2" charset="2"/>
              </a:rPr>
              <a:t>of formation </a:t>
            </a:r>
            <a:r>
              <a:rPr lang="en-US" altLang="ko-KR" sz="1400" dirty="0" smtClean="0">
                <a:sym typeface="Wingdings" pitchFamily="2" charset="2"/>
              </a:rPr>
              <a:t>(</a:t>
            </a:r>
            <a:r>
              <a:rPr lang="en-US" altLang="ko-KR" sz="1400" dirty="0">
                <a:sym typeface="Wingdings" pitchFamily="2" charset="2"/>
              </a:rPr>
              <a:t>J/</a:t>
            </a:r>
            <a:r>
              <a:rPr lang="en-US" altLang="ko-KR" sz="1400" dirty="0" err="1">
                <a:sym typeface="Wingdings" pitchFamily="2" charset="2"/>
              </a:rPr>
              <a:t>mol</a:t>
            </a:r>
            <a:r>
              <a:rPr lang="en-US" altLang="ko-KR" sz="1400" dirty="0" smtClean="0">
                <a:sym typeface="Wingdings" pitchFamily="2" charset="2"/>
              </a:rPr>
              <a:t>)</a:t>
            </a:r>
          </a:p>
          <a:p>
            <a:r>
              <a:rPr lang="en-US" altLang="ko-KR" sz="1400" dirty="0">
                <a:sym typeface="Wingdings" pitchFamily="2" charset="2"/>
              </a:rPr>
              <a:t> </a:t>
            </a:r>
            <a:r>
              <a:rPr lang="en-US" altLang="ko-KR" sz="1400" dirty="0" smtClean="0">
                <a:sym typeface="Wingdings" pitchFamily="2" charset="2"/>
              </a:rPr>
              <a:t> (4) </a:t>
            </a:r>
            <a:r>
              <a:rPr lang="en-US" altLang="ko-KR" sz="1400" dirty="0" smtClean="0">
                <a:sym typeface="Wingdings" pitchFamily="2" charset="2"/>
              </a:rPr>
              <a:t>1100K </a:t>
            </a:r>
            <a:r>
              <a:rPr lang="en-US" altLang="ko-KR" sz="1400" dirty="0" smtClean="0">
                <a:sym typeface="Wingdings" pitchFamily="2" charset="2"/>
              </a:rPr>
              <a:t>FCC</a:t>
            </a:r>
            <a:r>
              <a:rPr lang="ko-KR" altLang="en-US" sz="1400" dirty="0" smtClean="0">
                <a:sym typeface="Wingdings" pitchFamily="2" charset="2"/>
              </a:rPr>
              <a:t>에서의 </a:t>
            </a:r>
            <a:r>
              <a:rPr lang="en-US" altLang="ko-KR" sz="1400" dirty="0" smtClean="0">
                <a:sym typeface="Wingdings" pitchFamily="2" charset="2"/>
              </a:rPr>
              <a:t>Ks</a:t>
            </a:r>
            <a:r>
              <a:rPr lang="ko-KR" altLang="en-US" sz="1400" dirty="0" smtClean="0">
                <a:sym typeface="Wingdings" pitchFamily="2" charset="2"/>
              </a:rPr>
              <a:t>의 </a:t>
            </a:r>
            <a:r>
              <a:rPr lang="ko-KR" altLang="en-US" sz="1400" dirty="0" smtClean="0">
                <a:sym typeface="Wingdings" pitchFamily="2" charset="2"/>
              </a:rPr>
              <a:t>활동도 </a:t>
            </a:r>
            <a:r>
              <a:rPr lang="en-US" altLang="ko-KR" sz="1400" dirty="0" smtClean="0">
                <a:sym typeface="Wingdings" pitchFamily="2" charset="2"/>
              </a:rPr>
              <a:t>(reference state : BCC </a:t>
            </a:r>
            <a:r>
              <a:rPr lang="en-US" altLang="ko-KR" sz="1400" dirty="0" smtClean="0">
                <a:sym typeface="Wingdings" pitchFamily="2" charset="2"/>
              </a:rPr>
              <a:t>Ks</a:t>
            </a:r>
            <a:r>
              <a:rPr lang="en-US" altLang="ko-KR" sz="1400" dirty="0" smtClean="0">
                <a:sym typeface="Wingdings" pitchFamily="2" charset="2"/>
              </a:rPr>
              <a:t>)</a:t>
            </a:r>
            <a:endParaRPr lang="en-US" altLang="ko-KR" sz="1400" dirty="0" smtClean="0">
              <a:sym typeface="Wingdings" pitchFamily="2" charset="2"/>
            </a:endParaRPr>
          </a:p>
          <a:p>
            <a:r>
              <a:rPr lang="en-US" altLang="ko-KR" sz="1400" dirty="0">
                <a:sym typeface="Wingdings" pitchFamily="2" charset="2"/>
              </a:rPr>
              <a:t> </a:t>
            </a:r>
            <a:r>
              <a:rPr lang="en-US" altLang="ko-KR" sz="1400" dirty="0" smtClean="0">
                <a:sym typeface="Wingdings" pitchFamily="2" charset="2"/>
              </a:rPr>
              <a:t> (5) BCC</a:t>
            </a:r>
            <a:r>
              <a:rPr lang="ko-KR" altLang="en-US" sz="1400" dirty="0" smtClean="0">
                <a:sym typeface="Wingdings" pitchFamily="2" charset="2"/>
              </a:rPr>
              <a:t>에서의 </a:t>
            </a:r>
            <a:r>
              <a:rPr lang="en-US" altLang="ko-KR" sz="1400" dirty="0" smtClean="0">
                <a:sym typeface="Wingdings" pitchFamily="2" charset="2"/>
              </a:rPr>
              <a:t>enthalpy of </a:t>
            </a:r>
            <a:r>
              <a:rPr lang="en-US" altLang="ko-KR" sz="1400" dirty="0" smtClean="0">
                <a:sym typeface="Wingdings" pitchFamily="2" charset="2"/>
              </a:rPr>
              <a:t>formation (J/</a:t>
            </a:r>
            <a:r>
              <a:rPr lang="en-US" altLang="ko-KR" sz="1400" dirty="0" err="1" smtClean="0">
                <a:sym typeface="Wingdings" pitchFamily="2" charset="2"/>
              </a:rPr>
              <a:t>mol</a:t>
            </a:r>
            <a:r>
              <a:rPr lang="en-US" altLang="ko-KR" sz="1400" dirty="0" smtClean="0">
                <a:sym typeface="Wingdings" pitchFamily="2" charset="2"/>
              </a:rPr>
              <a:t>)</a:t>
            </a:r>
          </a:p>
          <a:p>
            <a:r>
              <a:rPr lang="en-US" altLang="ko-KR" sz="1400" dirty="0">
                <a:sym typeface="Wingdings" pitchFamily="2" charset="2"/>
              </a:rPr>
              <a:t> </a:t>
            </a:r>
            <a:r>
              <a:rPr lang="en-US" altLang="ko-KR" sz="1400" dirty="0" smtClean="0">
                <a:sym typeface="Wingdings" pitchFamily="2" charset="2"/>
              </a:rPr>
              <a:t> (6) </a:t>
            </a:r>
            <a:r>
              <a:rPr lang="en-US" altLang="ko-KR" sz="1400" dirty="0" smtClean="0">
                <a:sym typeface="Wingdings" pitchFamily="2" charset="2"/>
              </a:rPr>
              <a:t>1100K </a:t>
            </a:r>
            <a:r>
              <a:rPr lang="en-US" altLang="ko-KR" sz="1400" dirty="0" smtClean="0">
                <a:sym typeface="Wingdings" pitchFamily="2" charset="2"/>
              </a:rPr>
              <a:t>BCC</a:t>
            </a:r>
            <a:r>
              <a:rPr lang="ko-KR" altLang="en-US" sz="1400" dirty="0" smtClean="0">
                <a:sym typeface="Wingdings" pitchFamily="2" charset="2"/>
              </a:rPr>
              <a:t>에서의 </a:t>
            </a:r>
            <a:r>
              <a:rPr lang="en-US" altLang="ko-KR" sz="1400" dirty="0" smtClean="0">
                <a:sym typeface="Wingdings" pitchFamily="2" charset="2"/>
              </a:rPr>
              <a:t>Ps</a:t>
            </a:r>
            <a:r>
              <a:rPr lang="ko-KR" altLang="en-US" sz="1400" dirty="0" smtClean="0">
                <a:sym typeface="Wingdings" pitchFamily="2" charset="2"/>
              </a:rPr>
              <a:t>의 활동도 </a:t>
            </a:r>
            <a:r>
              <a:rPr lang="en-US" altLang="ko-KR" sz="1400" dirty="0" smtClean="0">
                <a:sym typeface="Wingdings" pitchFamily="2" charset="2"/>
              </a:rPr>
              <a:t>(reference state : FCC </a:t>
            </a:r>
            <a:r>
              <a:rPr lang="en-US" altLang="ko-KR" sz="1400" dirty="0" smtClean="0">
                <a:sym typeface="Wingdings" pitchFamily="2" charset="2"/>
              </a:rPr>
              <a:t>Ps</a:t>
            </a:r>
            <a:r>
              <a:rPr lang="en-US" altLang="ko-KR" sz="1400" dirty="0" smtClean="0">
                <a:sym typeface="Wingdings" pitchFamily="2" charset="2"/>
              </a:rPr>
              <a:t>)</a:t>
            </a:r>
            <a:endParaRPr lang="en-US" altLang="ko-KR" sz="14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9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/>
              <a:t>1. Liquid, </a:t>
            </a:r>
            <a:r>
              <a:rPr lang="en-US" altLang="ko-KR" b="1" dirty="0" err="1" smtClean="0"/>
              <a:t>fcc</a:t>
            </a:r>
            <a:r>
              <a:rPr lang="en-US" altLang="ko-KR" b="1" dirty="0" smtClean="0"/>
              <a:t>, bcc </a:t>
            </a:r>
            <a:r>
              <a:rPr lang="ko-KR" altLang="en-US" b="1" dirty="0" smtClean="0"/>
              <a:t>각 </a:t>
            </a:r>
            <a:r>
              <a:rPr lang="en-US" altLang="ko-KR" b="1" dirty="0" smtClean="0"/>
              <a:t>phase</a:t>
            </a:r>
            <a:r>
              <a:rPr lang="ko-KR" altLang="en-US" b="1" dirty="0" smtClean="0"/>
              <a:t>에 대한 </a:t>
            </a:r>
            <a:r>
              <a:rPr lang="el-GR" altLang="ko-KR" b="1" dirty="0" smtClean="0"/>
              <a:t>Ω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구하기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2" y="3610373"/>
                <a:ext cx="4328236" cy="1123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)(1−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3610373"/>
                <a:ext cx="4328236" cy="1123577"/>
              </a:xfrm>
              <a:prstGeom prst="rect">
                <a:avLst/>
              </a:prstGeom>
              <a:blipFill rotWithShape="0">
                <a:blip r:embed="rId2"/>
                <a:stretch>
                  <a:fillRect l="-282" t="-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95402" y="2763520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Enthalpy of mixing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2" y="2763520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Activity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3775" y="1991789"/>
            <a:ext cx="198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For liquid,</a:t>
            </a:r>
            <a:endParaRPr lang="ko-KR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063912" y="3392850"/>
                <a:ext cx="5728428" cy="1804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</m:oMath>
                  </m:oMathPara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US" altLang="ko-KR" dirty="0" smtClean="0"/>
                  <a:t>        =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𝑤𝑟𝑡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en-US" altLang="ko-KR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𝐾𝑠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𝑤𝑟𝑡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𝐾𝑠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𝐾𝑠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𝐾𝑠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12" y="3392850"/>
                <a:ext cx="5728428" cy="18043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63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617" y="545127"/>
            <a:ext cx="198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For FCC,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68617" y="3564993"/>
            <a:ext cx="1987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For BCC,</a:t>
            </a:r>
            <a:endParaRPr lang="ko-KR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68617" y="1569941"/>
                <a:ext cx="3877408" cy="1229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𝑃𝑠</m:t>
                          </m:r>
                        </m:sub>
                      </m:sSub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</m:oMath>
                  </m:oMathPara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17" y="1569941"/>
                <a:ext cx="3877408" cy="12292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24602" y="1099184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Activity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324602" y="1468516"/>
                <a:ext cx="6128088" cy="2081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</m:oMath>
                  </m:oMathPara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US" altLang="ko-KR" dirty="0" smtClean="0"/>
                  <a:t>        =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𝑤𝑟𝑡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/>
                <a:r>
                  <a:rPr lang="en-US" altLang="ko-KR" dirty="0"/>
                  <a:t> </a:t>
                </a:r>
                <a:r>
                  <a:rPr lang="en-US" altLang="ko-KR" dirty="0" smtClean="0"/>
                  <a:t>      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𝑤𝑟𝑡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en-US" altLang="ko-KR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𝐾𝑠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𝑤𝑟𝑡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𝐾𝑠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𝐾𝑠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𝐾𝑠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𝐾𝑠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2" y="1468516"/>
                <a:ext cx="6128088" cy="20813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68617" y="1102625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Enthalpy of </a:t>
            </a:r>
            <a:r>
              <a:rPr lang="en-US" altLang="ko-KR" b="1" dirty="0" smtClean="0"/>
              <a:t>formation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5438" y="4107736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Enthalpy </a:t>
            </a:r>
            <a:r>
              <a:rPr lang="en-US" altLang="ko-KR" b="1" dirty="0" smtClean="0"/>
              <a:t>of formation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46946" y="4107736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Activity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205438" y="4556369"/>
                <a:ext cx="5041508" cy="1229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𝑃𝑠</m:t>
                          </m:r>
                        </m:sub>
                      </m:sSub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𝑃𝑠</m:t>
                          </m:r>
                        </m:sub>
                      </m:sSub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−(1−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38" y="4556369"/>
                <a:ext cx="5041508" cy="12292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24602" y="4477068"/>
                <a:ext cx="5897512" cy="2358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𝑃𝑠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𝑃𝑠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𝑅𝑇𝑙𝑛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𝑃𝑠</m:t>
                          </m:r>
                        </m:sub>
                      </m:sSub>
                    </m:oMath>
                  </m:oMathPara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US" altLang="ko-KR" dirty="0" smtClean="0"/>
                  <a:t>        =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𝑤𝑟𝑡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/>
                <a:r>
                  <a:rPr lang="en-US" altLang="ko-KR" dirty="0"/>
                  <a:t> </a:t>
                </a:r>
                <a:r>
                  <a:rPr lang="en-US" altLang="ko-KR" dirty="0" smtClean="0"/>
                  <a:t>      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𝑤𝑟𝑡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en-US" altLang="ko-KR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𝑅𝑇𝑙𝑛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𝐾𝑠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𝑤𝑟𝑡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𝐾𝑠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𝐾𝑠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𝑃𝑠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/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               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2" y="4477068"/>
                <a:ext cx="5897512" cy="2358338"/>
              </a:xfrm>
              <a:prstGeom prst="rect">
                <a:avLst/>
              </a:prstGeom>
              <a:blipFill rotWithShape="0">
                <a:blip r:embed="rId5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26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/>
              <a:t>Solution model</a:t>
            </a:r>
            <a:endParaRPr lang="ko-KR" altLang="en-US" b="1" dirty="0"/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004505"/>
              </p:ext>
            </p:extLst>
          </p:nvPr>
        </p:nvGraphicFramePr>
        <p:xfrm>
          <a:off x="827649" y="2296549"/>
          <a:ext cx="5784376" cy="396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6061" y="2453844"/>
            <a:ext cx="12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4407" y="3680689"/>
            <a:ext cx="12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FCC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직사각형 11"/>
              <p:cNvSpPr/>
              <p:nvPr/>
            </p:nvSpPr>
            <p:spPr>
              <a:xfrm>
                <a:off x="434795" y="2269178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5" y="2269178"/>
                <a:ext cx="4058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직사각형 12"/>
              <p:cNvSpPr/>
              <p:nvPr/>
            </p:nvSpPr>
            <p:spPr>
              <a:xfrm>
                <a:off x="6004849" y="6142277"/>
                <a:ext cx="604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49" y="6142277"/>
                <a:ext cx="6043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3775" y="1753866"/>
            <a:ext cx="870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Liquid, FCC</a:t>
            </a:r>
            <a:r>
              <a:rPr lang="ko-KR" altLang="en-US" b="1" dirty="0" smtClean="0">
                <a:solidFill>
                  <a:srgbClr val="002060"/>
                </a:solidFill>
              </a:rPr>
              <a:t>의 경우 </a:t>
            </a:r>
            <a:r>
              <a:rPr lang="en-US" altLang="ko-KR" b="1" dirty="0" smtClean="0">
                <a:solidFill>
                  <a:srgbClr val="002060"/>
                </a:solidFill>
              </a:rPr>
              <a:t>sub-regular, BCC</a:t>
            </a:r>
            <a:r>
              <a:rPr lang="ko-KR" altLang="en-US" b="1" dirty="0" smtClean="0">
                <a:solidFill>
                  <a:srgbClr val="002060"/>
                </a:solidFill>
              </a:rPr>
              <a:t>의 경우 </a:t>
            </a:r>
            <a:r>
              <a:rPr lang="en-US" altLang="ko-KR" b="1" dirty="0" smtClean="0">
                <a:solidFill>
                  <a:srgbClr val="002060"/>
                </a:solidFill>
              </a:rPr>
              <a:t>regular solution model</a:t>
            </a:r>
            <a:r>
              <a:rPr lang="ko-KR" altLang="en-US" b="1" dirty="0" smtClean="0">
                <a:solidFill>
                  <a:srgbClr val="002060"/>
                </a:solidFill>
              </a:rPr>
              <a:t>이 적합</a:t>
            </a:r>
            <a:r>
              <a:rPr lang="en-US" altLang="ko-KR" b="1" dirty="0" smtClean="0">
                <a:solidFill>
                  <a:srgbClr val="002060"/>
                </a:solidFill>
              </a:rPr>
              <a:t>! 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836" y="2626981"/>
            <a:ext cx="5610164" cy="71153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836" y="3857533"/>
            <a:ext cx="5610164" cy="74235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836" y="5162080"/>
            <a:ext cx="5610164" cy="735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직사각형 18"/>
              <p:cNvSpPr/>
              <p:nvPr/>
            </p:nvSpPr>
            <p:spPr>
              <a:xfrm>
                <a:off x="6581836" y="2257649"/>
                <a:ext cx="511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836" y="2257649"/>
                <a:ext cx="5112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직사각형 19"/>
              <p:cNvSpPr/>
              <p:nvPr/>
            </p:nvSpPr>
            <p:spPr>
              <a:xfrm>
                <a:off x="6559394" y="4837490"/>
                <a:ext cx="5337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394" y="4837490"/>
                <a:ext cx="53373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직사각형 20"/>
              <p:cNvSpPr/>
              <p:nvPr/>
            </p:nvSpPr>
            <p:spPr>
              <a:xfrm>
                <a:off x="6566126" y="3509858"/>
                <a:ext cx="527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26" y="3509858"/>
                <a:ext cx="52700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0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172" y="2168570"/>
            <a:ext cx="4542003" cy="7115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98" y="3399123"/>
            <a:ext cx="4532477" cy="7423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698" y="4703670"/>
            <a:ext cx="4532477" cy="7357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51" y="2168571"/>
            <a:ext cx="5610164" cy="7115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51" y="3399123"/>
            <a:ext cx="5610164" cy="7423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51" y="4703670"/>
            <a:ext cx="5610164" cy="735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직사각형 9"/>
              <p:cNvSpPr/>
              <p:nvPr/>
            </p:nvSpPr>
            <p:spPr>
              <a:xfrm>
                <a:off x="699651" y="1799239"/>
                <a:ext cx="6642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ko-KR" dirty="0" smtClean="0"/>
                  <a:t> = (14894.230619-7.9914838T)+(-4794.925467-0.011056T)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𝐾𝑠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1" y="1799239"/>
                <a:ext cx="6642716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직사각형 10"/>
              <p:cNvSpPr/>
              <p:nvPr/>
            </p:nvSpPr>
            <p:spPr>
              <a:xfrm>
                <a:off x="677209" y="4379080"/>
                <a:ext cx="6448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altLang="ko-KR" dirty="0" smtClean="0"/>
                  <a:t>= 6994.2426-4.05635T+6.654231+0.133T    (Regular Solution)</a:t>
                </a:r>
                <a:endParaRPr lang="ko-KR" altLang="en-US" dirty="0"/>
              </a:p>
            </p:txBody>
          </p:sp>
        </mc:Choice>
        <mc:Fallback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09" y="4379080"/>
                <a:ext cx="6448368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6557" r="-851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직사각형 11"/>
              <p:cNvSpPr/>
              <p:nvPr/>
            </p:nvSpPr>
            <p:spPr>
              <a:xfrm>
                <a:off x="683941" y="3051448"/>
                <a:ext cx="6778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ko-KR" dirty="0"/>
                        <m:t>= (1</m:t>
                      </m:r>
                      <m:r>
                        <m:rPr>
                          <m:nor/>
                        </m:rPr>
                        <a:rPr lang="en-US" altLang="ko-KR" b="0" i="0" dirty="0" smtClean="0"/>
                        <m:t>2597.6094622</m:t>
                      </m:r>
                      <m:r>
                        <m:rPr>
                          <m:nor/>
                        </m:rPr>
                        <a:rPr lang="en-US" altLang="ko-KR" dirty="0"/>
                        <m:t>-</m:t>
                      </m:r>
                      <m:r>
                        <m:rPr>
                          <m:nor/>
                        </m:rPr>
                        <a:rPr lang="en-US" altLang="ko-KR" b="0" i="0" dirty="0" smtClean="0"/>
                        <m:t>4.997605</m:t>
                      </m:r>
                      <m:r>
                        <m:rPr>
                          <m:nor/>
                        </m:rPr>
                        <a:rPr lang="en-US" altLang="ko-KR" dirty="0"/>
                        <m:t>T</m:t>
                      </m:r>
                      <m:r>
                        <m:rPr>
                          <m:nor/>
                        </m:rPr>
                        <a:rPr lang="en-US" altLang="ko-KR" dirty="0"/>
                        <m:t>)+(-71</m:t>
                      </m:r>
                      <m:r>
                        <m:rPr>
                          <m:nor/>
                        </m:rPr>
                        <a:rPr lang="en-US" altLang="ko-KR" b="0" i="0" dirty="0" smtClean="0"/>
                        <m:t>99.97792+0.0217635</m:t>
                      </m:r>
                      <m:r>
                        <m:rPr>
                          <m:nor/>
                        </m:rPr>
                        <a:rPr lang="en-US" altLang="ko-KR" dirty="0"/>
                        <m:t>T</m:t>
                      </m:r>
                      <m:r>
                        <m:rPr>
                          <m:nor/>
                        </m:rPr>
                        <a:rPr lang="en-US" altLang="ko-KR" dirty="0"/>
                        <m:t>)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1" y="3051448"/>
                <a:ext cx="67783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80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192785" y="33580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/>
              <a:t>2</a:t>
            </a:r>
            <a:r>
              <a:rPr lang="en-US" altLang="ko-KR" b="1" dirty="0" smtClean="0"/>
              <a:t>. Ps-Ks Binary phase diagram </a:t>
            </a:r>
            <a:endParaRPr lang="ko-KR" altLang="en-US" b="1" dirty="0"/>
          </a:p>
        </p:txBody>
      </p:sp>
      <p:pic>
        <p:nvPicPr>
          <p:cNvPr id="6" name="_x177254888" descr="DRW000014b82ef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5" y="2553639"/>
            <a:ext cx="5870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_x177259048" descr="DRW000014b82f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5" y="3741089"/>
            <a:ext cx="5121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_x177259448" descr="DRW000014b82f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5" y="4064939"/>
            <a:ext cx="43576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_x177251768" descr="DRW000014b82f1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40" y="2628534"/>
            <a:ext cx="5421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_x177251768" descr="DRW000014b82f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77" y="2994750"/>
            <a:ext cx="5430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_x173761152" descr="DRW000014b82f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77" y="3346899"/>
            <a:ext cx="3171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9323" y="2153529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latin typeface="Times New Roman" panose="02020603050405020304" pitchFamily="18" charset="0"/>
                <a:ea typeface="한컴 윤고딕 230" pitchFamily="18" charset="-127"/>
                <a:cs typeface="Times New Roman" panose="02020603050405020304" pitchFamily="18" charset="0"/>
              </a:rPr>
              <a:t>Ps</a:t>
            </a:r>
            <a:endParaRPr lang="ko-KR" altLang="en-US" sz="2000" b="1" dirty="0">
              <a:latin typeface="Times New Roman" panose="02020603050405020304" pitchFamily="18" charset="0"/>
              <a:ea typeface="한컴 윤고딕 230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517677" y="2181189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latin typeface="Times New Roman" panose="02020603050405020304" pitchFamily="18" charset="0"/>
                <a:ea typeface="한컴 윤고딕 230" pitchFamily="18" charset="-127"/>
                <a:cs typeface="Times New Roman" panose="02020603050405020304" pitchFamily="18" charset="0"/>
              </a:rPr>
              <a:t>Ks</a:t>
            </a:r>
            <a:endParaRPr lang="ko-KR" altLang="en-US" sz="2000" b="1" dirty="0">
              <a:latin typeface="Times New Roman" panose="02020603050405020304" pitchFamily="18" charset="0"/>
              <a:ea typeface="한컴 윤고딕 230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19320" y="1702550"/>
            <a:ext cx="401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latin typeface="Times New Roman" panose="02020603050405020304" pitchFamily="18" charset="0"/>
                <a:ea typeface="한컴 윤고딕 230" pitchFamily="18" charset="-127"/>
                <a:cs typeface="Times New Roman" panose="02020603050405020304" pitchFamily="18" charset="0"/>
              </a:rPr>
              <a:t>Chemical potential equations</a:t>
            </a:r>
            <a:endParaRPr lang="ko-KR" altLang="en-US" sz="2400" b="1" dirty="0">
              <a:latin typeface="Times New Roman" panose="02020603050405020304" pitchFamily="18" charset="0"/>
              <a:ea typeface="한컴 윤고딕 230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19320" y="4519936"/>
            <a:ext cx="401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latin typeface="Times New Roman" panose="02020603050405020304" pitchFamily="18" charset="0"/>
                <a:ea typeface="한컴 윤고딕 230" pitchFamily="18" charset="-127"/>
                <a:cs typeface="Times New Roman" panose="02020603050405020304" pitchFamily="18" charset="0"/>
              </a:rPr>
              <a:t>Phase equilibrium conditions</a:t>
            </a:r>
            <a:endParaRPr lang="ko-KR" altLang="en-US" sz="2400" b="1" dirty="0">
              <a:latin typeface="Times New Roman" panose="02020603050405020304" pitchFamily="18" charset="0"/>
              <a:ea typeface="한컴 윤고딕 230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직사각형 18"/>
              <p:cNvSpPr/>
              <p:nvPr/>
            </p:nvSpPr>
            <p:spPr>
              <a:xfrm>
                <a:off x="219321" y="5435366"/>
                <a:ext cx="1210973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1" y="5435366"/>
                <a:ext cx="1210973" cy="374783"/>
              </a:xfrm>
              <a:prstGeom prst="rect">
                <a:avLst/>
              </a:prstGeom>
              <a:blipFill rotWithShape="0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19322" y="5112749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latin typeface="Times New Roman" panose="02020603050405020304" pitchFamily="18" charset="0"/>
                <a:ea typeface="한컴 윤고딕 230" pitchFamily="18" charset="-127"/>
                <a:cs typeface="Times New Roman" panose="02020603050405020304" pitchFamily="18" charset="0"/>
              </a:rPr>
              <a:t>BCC-FCC</a:t>
            </a:r>
            <a:endParaRPr lang="ko-KR" altLang="en-US" sz="1800" b="1" dirty="0">
              <a:latin typeface="Times New Roman" panose="02020603050405020304" pitchFamily="18" charset="0"/>
              <a:ea typeface="한컴 윤고딕 230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직사각형 20"/>
              <p:cNvSpPr/>
              <p:nvPr/>
            </p:nvSpPr>
            <p:spPr>
              <a:xfrm>
                <a:off x="219320" y="5896907"/>
                <a:ext cx="1236621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0" y="5896907"/>
                <a:ext cx="1236621" cy="374783"/>
              </a:xfrm>
              <a:prstGeom prst="rect">
                <a:avLst/>
              </a:prstGeom>
              <a:blipFill rotWithShape="0"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직사각형 24"/>
              <p:cNvSpPr/>
              <p:nvPr/>
            </p:nvSpPr>
            <p:spPr>
              <a:xfrm>
                <a:off x="3159099" y="5435366"/>
                <a:ext cx="1210973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099" y="5435366"/>
                <a:ext cx="1210973" cy="374783"/>
              </a:xfrm>
              <a:prstGeom prst="rect">
                <a:avLst/>
              </a:prstGeom>
              <a:blipFill rotWithShape="0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3159100" y="5112749"/>
            <a:ext cx="141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latin typeface="Times New Roman" panose="02020603050405020304" pitchFamily="18" charset="0"/>
                <a:ea typeface="한컴 윤고딕 230" pitchFamily="18" charset="-127"/>
                <a:cs typeface="Times New Roman" panose="02020603050405020304" pitchFamily="18" charset="0"/>
              </a:rPr>
              <a:t>Liquid-BCC</a:t>
            </a:r>
            <a:endParaRPr lang="ko-KR" altLang="en-US" sz="1800" b="1" dirty="0">
              <a:latin typeface="Times New Roman" panose="02020603050405020304" pitchFamily="18" charset="0"/>
              <a:ea typeface="한컴 윤고딕 230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직사각형 26"/>
              <p:cNvSpPr/>
              <p:nvPr/>
            </p:nvSpPr>
            <p:spPr>
              <a:xfrm>
                <a:off x="3159098" y="5896907"/>
                <a:ext cx="1236621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직사각형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098" y="5896907"/>
                <a:ext cx="1236621" cy="374783"/>
              </a:xfrm>
              <a:prstGeom prst="rect">
                <a:avLst/>
              </a:prstGeom>
              <a:blipFill rotWithShape="0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직사각형 27"/>
              <p:cNvSpPr/>
              <p:nvPr/>
            </p:nvSpPr>
            <p:spPr>
              <a:xfrm>
                <a:off x="6147411" y="5435366"/>
                <a:ext cx="1210973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11" y="5435366"/>
                <a:ext cx="1210973" cy="374783"/>
              </a:xfrm>
              <a:prstGeom prst="rect">
                <a:avLst/>
              </a:prstGeom>
              <a:blipFill rotWithShape="0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147412" y="5112749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latinLnBrk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latin typeface="Times New Roman" panose="02020603050405020304" pitchFamily="18" charset="0"/>
                <a:ea typeface="한컴 윤고딕 230" pitchFamily="18" charset="-127"/>
                <a:cs typeface="Times New Roman" panose="02020603050405020304" pitchFamily="18" charset="0"/>
              </a:rPr>
              <a:t>Liquid-FCC</a:t>
            </a:r>
            <a:endParaRPr lang="ko-KR" altLang="en-US" sz="1800" b="1" dirty="0">
              <a:latin typeface="Times New Roman" panose="02020603050405020304" pitchFamily="18" charset="0"/>
              <a:ea typeface="한컴 윤고딕 230" pitchFamily="18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직사각형 29"/>
              <p:cNvSpPr/>
              <p:nvPr/>
            </p:nvSpPr>
            <p:spPr>
              <a:xfrm>
                <a:off x="6147410" y="5896907"/>
                <a:ext cx="1236621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10" y="5896907"/>
                <a:ext cx="1236621" cy="374783"/>
              </a:xfrm>
              <a:prstGeom prst="rect">
                <a:avLst/>
              </a:prstGeom>
              <a:blipFill rotWithShape="0">
                <a:blip r:embed="rId1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3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6159" y="0"/>
            <a:ext cx="10364451" cy="1596177"/>
          </a:xfrm>
        </p:spPr>
        <p:txBody>
          <a:bodyPr/>
          <a:lstStyle/>
          <a:p>
            <a:r>
              <a:rPr lang="en-US" altLang="ko-KR" sz="4800" dirty="0" smtClean="0"/>
              <a:t>Result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894235"/>
              </p:ext>
            </p:extLst>
          </p:nvPr>
        </p:nvGraphicFramePr>
        <p:xfrm>
          <a:off x="1457677" y="1374301"/>
          <a:ext cx="8177640" cy="464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159" y="1285803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 (K)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791431" y="5914669"/>
                <a:ext cx="6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431" y="5914669"/>
                <a:ext cx="68238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473819" y="2474001"/>
            <a:ext cx="2718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BCC-FCC: 376K~</a:t>
            </a:r>
          </a:p>
          <a:p>
            <a:endParaRPr lang="en-US" altLang="ko-KR" b="1" dirty="0"/>
          </a:p>
          <a:p>
            <a:r>
              <a:rPr lang="en-US" altLang="ko-KR" b="1" dirty="0" smtClean="0"/>
              <a:t>Liquid-BCC: 511K~1296K</a:t>
            </a:r>
          </a:p>
          <a:p>
            <a:endParaRPr lang="en-US" altLang="ko-KR" b="1" dirty="0"/>
          </a:p>
          <a:p>
            <a:r>
              <a:rPr lang="en-US" altLang="ko-KR" b="1" dirty="0" smtClean="0"/>
              <a:t>Liquid-FCC: 706K~1496K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9506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Finding Eutectic boundary (invariant line)</a:t>
            </a:r>
            <a:endParaRPr lang="ko-KR" altLang="en-US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4" y="2791484"/>
            <a:ext cx="23020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1884313"/>
            <a:ext cx="1888186" cy="108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41" y="2964901"/>
            <a:ext cx="3096344" cy="253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18" y="3385339"/>
            <a:ext cx="1257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37" y="5598198"/>
            <a:ext cx="3702720" cy="4662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09" y="3430359"/>
            <a:ext cx="8477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물방울">
  <a:themeElements>
    <a:clrScheme name="물방울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물방울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물방울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TC104033925[[fn=물방울]]</Template>
  <TotalTime>549</TotalTime>
  <Words>215</Words>
  <Application>Microsoft Office PowerPoint</Application>
  <PresentationFormat>와이드스크린</PresentationFormat>
  <Paragraphs>100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HY궁서B</vt:lpstr>
      <vt:lpstr>맑은 고딕</vt:lpstr>
      <vt:lpstr>한컴 윤고딕 230</vt:lpstr>
      <vt:lpstr>Arial</vt:lpstr>
      <vt:lpstr>Cambria Math</vt:lpstr>
      <vt:lpstr>Times New Roman</vt:lpstr>
      <vt:lpstr>Tw Cen MT</vt:lpstr>
      <vt:lpstr>Wingdings</vt:lpstr>
      <vt:lpstr>물방울</vt:lpstr>
      <vt:lpstr>Midterm project - Ps-Ks Phase diagram -</vt:lpstr>
      <vt:lpstr>PowerPoint 프레젠테이션</vt:lpstr>
      <vt:lpstr>1. Liquid, fcc, bcc 각 phase에 대한 Ω 구하기</vt:lpstr>
      <vt:lpstr>PowerPoint 프레젠테이션</vt:lpstr>
      <vt:lpstr>Solution model</vt:lpstr>
      <vt:lpstr>PowerPoint 프레젠테이션</vt:lpstr>
      <vt:lpstr>PowerPoint 프레젠테이션</vt:lpstr>
      <vt:lpstr>Result</vt:lpstr>
      <vt:lpstr>Finding Eutectic boundary (invariant line)</vt:lpstr>
      <vt:lpstr>Result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HW#5. 비선형 연립 방정식</dc:title>
  <dc:creator>user</dc:creator>
  <cp:lastModifiedBy>user</cp:lastModifiedBy>
  <cp:revision>46</cp:revision>
  <dcterms:created xsi:type="dcterms:W3CDTF">2014-03-31T12:57:22Z</dcterms:created>
  <dcterms:modified xsi:type="dcterms:W3CDTF">2014-04-28T23:58:55Z</dcterms:modified>
</cp:coreProperties>
</file>