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3" r:id="rId3"/>
    <p:sldId id="268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85" r:id="rId14"/>
    <p:sldId id="283" r:id="rId15"/>
    <p:sldId id="284" r:id="rId16"/>
    <p:sldId id="272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510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Method</a:t>
            </a:r>
            <a:br>
              <a:rPr lang="en-US" dirty="0" smtClean="0"/>
            </a:br>
            <a:r>
              <a:rPr lang="en-US" dirty="0" smtClean="0"/>
              <a:t>- HW # </a:t>
            </a:r>
            <a:r>
              <a:rPr lang="en-US" dirty="0"/>
              <a:t>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9790"/>
            <a:ext cx="6400800" cy="941162"/>
          </a:xfrm>
        </p:spPr>
        <p:txBody>
          <a:bodyPr/>
          <a:lstStyle/>
          <a:p>
            <a:r>
              <a:rPr lang="en-US" dirty="0" smtClean="0"/>
              <a:t>20090432 </a:t>
            </a:r>
            <a:r>
              <a:rPr lang="ko-KR" altLang="en-US" dirty="0" smtClean="0"/>
              <a:t>김동훈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8" y="2588290"/>
            <a:ext cx="7172425" cy="1908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6177" y="3001193"/>
            <a:ext cx="1818595" cy="498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6178" y="3890605"/>
            <a:ext cx="1818595" cy="498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2722" y="3323672"/>
            <a:ext cx="1818595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2722" y="4257572"/>
            <a:ext cx="1818595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504" y="1163171"/>
            <a:ext cx="2722992" cy="11829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58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08" y="1571858"/>
            <a:ext cx="6479185" cy="2510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6083" y="2885017"/>
            <a:ext cx="1665510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6083" y="3672382"/>
            <a:ext cx="1665510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2912" y="3037417"/>
            <a:ext cx="1990792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2912" y="3815265"/>
            <a:ext cx="1990792" cy="267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74" y="1440010"/>
            <a:ext cx="6695452" cy="2510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855" y="2757604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0855" y="3578985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1442" y="2578494"/>
            <a:ext cx="171694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02783" y="3399875"/>
            <a:ext cx="171694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72" y="1163171"/>
            <a:ext cx="2165538" cy="155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22" y="1072460"/>
            <a:ext cx="6225124" cy="1898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22" y="3095454"/>
            <a:ext cx="6225124" cy="19300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54290" y="2179332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4290" y="2791616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09953" y="2016559"/>
            <a:ext cx="181859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2261" y="2651727"/>
            <a:ext cx="181859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44661" y="4062718"/>
            <a:ext cx="166619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58227" y="4702680"/>
            <a:ext cx="1666193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68547" y="4846375"/>
            <a:ext cx="1808498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68547" y="4237945"/>
            <a:ext cx="1808498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86" y="1474026"/>
            <a:ext cx="6413029" cy="2424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3535" y="2916350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3535" y="3719914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78046" y="2737240"/>
            <a:ext cx="1700469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8046" y="3540804"/>
            <a:ext cx="1700469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9" y="1445893"/>
            <a:ext cx="7117863" cy="2716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5402" y="3039922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8799" y="3934227"/>
            <a:ext cx="2104187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2160" y="2884649"/>
            <a:ext cx="1707288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2160" y="3746951"/>
            <a:ext cx="1707288" cy="17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179288"/>
            <a:ext cx="7770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Lagrange method has higher precision for small number of data points, but Cubic spline has better precision for large number of data points.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/>
              <a:t>more data points, the less error we have.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For cubic spline, data should be aligned in order of increasing number of x points.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86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1727"/>
            <a:ext cx="7770813" cy="107240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270000"/>
            <a:ext cx="7770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Used Lagrange Polynomials method and Cubic Spline method.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Compared the results of both method using data from the lecture note(y=</a:t>
            </a:r>
            <a:r>
              <a:rPr lang="en-US" sz="2400" dirty="0" err="1" smtClean="0"/>
              <a:t>ln</a:t>
            </a:r>
            <a:r>
              <a:rPr lang="en-US" sz="2400" dirty="0" smtClean="0"/>
              <a:t> x and find y value at x=2) and random data(from own code).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3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99015"/>
            <a:ext cx="2927085" cy="14304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912597" y="1163171"/>
            <a:ext cx="23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Lagrange Polynomials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3" y="3642997"/>
            <a:ext cx="4084940" cy="665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3982" y="1163171"/>
            <a:ext cx="1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Cubic Spline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905" y="3286340"/>
            <a:ext cx="3265689" cy="1487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872" y="1704814"/>
            <a:ext cx="4152900" cy="13843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2483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6" y="1247253"/>
            <a:ext cx="4761502" cy="319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218" y="1247253"/>
            <a:ext cx="4173762" cy="319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548" y="3265534"/>
            <a:ext cx="4116288" cy="657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3632" y="2624227"/>
            <a:ext cx="3516021" cy="879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8" y="1163171"/>
            <a:ext cx="4678074" cy="3288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1094" y="3050100"/>
            <a:ext cx="3730741" cy="873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11" y="2211036"/>
            <a:ext cx="6064966" cy="26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2" y="1139545"/>
            <a:ext cx="5338683" cy="347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1729"/>
          <a:stretch/>
        </p:blipFill>
        <p:spPr>
          <a:xfrm>
            <a:off x="6168642" y="1139545"/>
            <a:ext cx="2321992" cy="34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49" y="1163171"/>
            <a:ext cx="3467302" cy="3896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400" y="3594354"/>
            <a:ext cx="2721513" cy="146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5" y="1655440"/>
            <a:ext cx="3943375" cy="2483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34" y="1067958"/>
            <a:ext cx="4490026" cy="37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#3 –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15" y="1050670"/>
            <a:ext cx="3977923" cy="4002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4909" y="2154345"/>
            <a:ext cx="3186438" cy="986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375</TotalTime>
  <Words>183</Words>
  <Application>Microsoft Macintosh PowerPoint</Application>
  <PresentationFormat>On-screen Show (16:9)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Story</vt:lpstr>
      <vt:lpstr>Numerical Method - HW # 5</vt:lpstr>
      <vt:lpstr>HW #3 – Interpolation</vt:lpstr>
      <vt:lpstr>HW #3 – Theory</vt:lpstr>
      <vt:lpstr>HW #3 – Code</vt:lpstr>
      <vt:lpstr>HW #3 – Code</vt:lpstr>
      <vt:lpstr>HW #3 – Code</vt:lpstr>
      <vt:lpstr>HW #3 – Code</vt:lpstr>
      <vt:lpstr>HW #3 – Code</vt:lpstr>
      <vt:lpstr>HW #3 – Code</vt:lpstr>
      <vt:lpstr>HW #3 – Results</vt:lpstr>
      <vt:lpstr>HW #3 – Results</vt:lpstr>
      <vt:lpstr>HW #3 – Results</vt:lpstr>
      <vt:lpstr>HW #3 – Results</vt:lpstr>
      <vt:lpstr>HW #3 – Results</vt:lpstr>
      <vt:lpstr>HW #3 – Results</vt:lpstr>
      <vt:lpstr>HW #3 – Results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- HW # 1&amp;2</dc:title>
  <dc:creator>DONGHOON KIM</dc:creator>
  <cp:lastModifiedBy>DONGHOON KIM</cp:lastModifiedBy>
  <cp:revision>27</cp:revision>
  <dcterms:created xsi:type="dcterms:W3CDTF">2015-03-12T07:22:19Z</dcterms:created>
  <dcterms:modified xsi:type="dcterms:W3CDTF">2015-04-13T13:33:31Z</dcterms:modified>
</cp:coreProperties>
</file>