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40" autoAdjust="0"/>
  </p:normalViewPr>
  <p:slideViewPr>
    <p:cSldViewPr>
      <p:cViewPr varScale="1">
        <p:scale>
          <a:sx n="88" d="100"/>
          <a:sy n="88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tudy\&#51116;&#47308;&#49688;&#52824;&#54644;&#49437;\Home%20work%20%23%208\Resul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tudy\&#51116;&#47308;&#49688;&#52824;&#54644;&#49437;\Home%20work%20%23%208\Resul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tudy\&#51116;&#47308;&#49688;&#52824;&#54644;&#49437;\Home%20work%20%23%208\Resul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tudy\&#51116;&#47308;&#49688;&#52824;&#54644;&#49437;\Home%20work%20%23%208\Resu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ko-KR" altLang="en-US"/>
              <a:t>구간의 크기에 따른 결과 비교</a:t>
            </a:r>
            <a:r>
              <a:rPr lang="en-US" altLang="ko-KR"/>
              <a:t>(RK-4)</a:t>
            </a:r>
            <a:endParaRPr lang="ko-KR" alt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Exact Value</c:v>
          </c:tx>
          <c:marker>
            <c:symbol val="circle"/>
            <c:size val="2"/>
          </c:marker>
          <c:xVal>
            <c:numRef>
              <c:f>Sheet1!$I$1:$I$101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Sheet1!$J$1:$J$101</c:f>
              <c:numCache>
                <c:formatCode>General</c:formatCode>
                <c:ptCount val="101"/>
                <c:pt idx="0">
                  <c:v>2</c:v>
                </c:pt>
                <c:pt idx="1">
                  <c:v>2.3087900000000001</c:v>
                </c:pt>
                <c:pt idx="2">
                  <c:v>2.6363620000000001</c:v>
                </c:pt>
                <c:pt idx="3">
                  <c:v>2.9846200000000001</c:v>
                </c:pt>
                <c:pt idx="4">
                  <c:v>3.3556059999999999</c:v>
                </c:pt>
                <c:pt idx="5">
                  <c:v>3.7515209999999999</c:v>
                </c:pt>
                <c:pt idx="6">
                  <c:v>4.1747319999999997</c:v>
                </c:pt>
                <c:pt idx="7">
                  <c:v>4.6277900000000001</c:v>
                </c:pt>
                <c:pt idx="8">
                  <c:v>5.1134430000000002</c:v>
                </c:pt>
                <c:pt idx="9">
                  <c:v>5.6346559999999997</c:v>
                </c:pt>
                <c:pt idx="10">
                  <c:v>6.1946310000000002</c:v>
                </c:pt>
                <c:pt idx="11">
                  <c:v>6.7968219999999997</c:v>
                </c:pt>
                <c:pt idx="12">
                  <c:v>7.4449610000000002</c:v>
                </c:pt>
                <c:pt idx="13">
                  <c:v>8.1430799999999994</c:v>
                </c:pt>
                <c:pt idx="14">
                  <c:v>8.8955359999999999</c:v>
                </c:pt>
                <c:pt idx="15">
                  <c:v>9.7070419999999995</c:v>
                </c:pt>
                <c:pt idx="16">
                  <c:v>10.582691000000001</c:v>
                </c:pt>
                <c:pt idx="17">
                  <c:v>11.527994</c:v>
                </c:pt>
                <c:pt idx="18">
                  <c:v>12.548912</c:v>
                </c:pt>
                <c:pt idx="19">
                  <c:v>13.651895</c:v>
                </c:pt>
                <c:pt idx="20">
                  <c:v>14.843921999999999</c:v>
                </c:pt>
                <c:pt idx="21">
                  <c:v>16.132546999999999</c:v>
                </c:pt>
                <c:pt idx="22">
                  <c:v>17.525946000000001</c:v>
                </c:pt>
                <c:pt idx="23">
                  <c:v>19.032969999999999</c:v>
                </c:pt>
                <c:pt idx="24">
                  <c:v>20.663201000000001</c:v>
                </c:pt>
                <c:pt idx="25">
                  <c:v>22.427012999999999</c:v>
                </c:pt>
                <c:pt idx="26">
                  <c:v>24.335639</c:v>
                </c:pt>
                <c:pt idx="27">
                  <c:v>26.401240999999999</c:v>
                </c:pt>
                <c:pt idx="28">
                  <c:v>28.636990999999998</c:v>
                </c:pt>
                <c:pt idx="29">
                  <c:v>31.057151999999999</c:v>
                </c:pt>
                <c:pt idx="30">
                  <c:v>33.677171000000001</c:v>
                </c:pt>
                <c:pt idx="31">
                  <c:v>36.513776</c:v>
                </c:pt>
                <c:pt idx="32">
                  <c:v>39.585087000000001</c:v>
                </c:pt>
                <c:pt idx="33">
                  <c:v>42.910724999999999</c:v>
                </c:pt>
                <c:pt idx="34">
                  <c:v>46.511946000000002</c:v>
                </c:pt>
                <c:pt idx="35">
                  <c:v>50.411769999999997</c:v>
                </c:pt>
                <c:pt idx="36">
                  <c:v>54.635131999999999</c:v>
                </c:pt>
                <c:pt idx="37">
                  <c:v>59.209040000000002</c:v>
                </c:pt>
                <c:pt idx="38">
                  <c:v>64.162749000000005</c:v>
                </c:pt>
                <c:pt idx="39">
                  <c:v>69.527947999999995</c:v>
                </c:pt>
                <c:pt idx="40">
                  <c:v>75.33896</c:v>
                </c:pt>
                <c:pt idx="41">
                  <c:v>81.632968000000005</c:v>
                </c:pt>
                <c:pt idx="42">
                  <c:v>88.450247000000005</c:v>
                </c:pt>
                <c:pt idx="43">
                  <c:v>95.834423000000001</c:v>
                </c:pt>
                <c:pt idx="44">
                  <c:v>103.832757</c:v>
                </c:pt>
                <c:pt idx="45">
                  <c:v>112.496441</c:v>
                </c:pt>
                <c:pt idx="46">
                  <c:v>121.88092899999999</c:v>
                </c:pt>
                <c:pt idx="47">
                  <c:v>132.04629299999999</c:v>
                </c:pt>
                <c:pt idx="48">
                  <c:v>143.057604</c:v>
                </c:pt>
                <c:pt idx="49">
                  <c:v>154.985354</c:v>
                </c:pt>
                <c:pt idx="50">
                  <c:v>167.905902</c:v>
                </c:pt>
                <c:pt idx="51">
                  <c:v>181.90196499999999</c:v>
                </c:pt>
                <c:pt idx="52">
                  <c:v>197.063151</c:v>
                </c:pt>
                <c:pt idx="53">
                  <c:v>213.486526</c:v>
                </c:pt>
                <c:pt idx="54">
                  <c:v>231.27724000000001</c:v>
                </c:pt>
                <c:pt idx="55">
                  <c:v>250.54920000000001</c:v>
                </c:pt>
                <c:pt idx="56">
                  <c:v>271.42579999999998</c:v>
                </c:pt>
                <c:pt idx="57">
                  <c:v>294.040707</c:v>
                </c:pt>
                <c:pt idx="58">
                  <c:v>318.53872100000001</c:v>
                </c:pt>
                <c:pt idx="59">
                  <c:v>345.07670200000001</c:v>
                </c:pt>
                <c:pt idx="60">
                  <c:v>373.82457199999999</c:v>
                </c:pt>
                <c:pt idx="61">
                  <c:v>404.96640500000001</c:v>
                </c:pt>
                <c:pt idx="62">
                  <c:v>438.70160399999997</c:v>
                </c:pt>
                <c:pt idx="63">
                  <c:v>475.24617999999998</c:v>
                </c:pt>
                <c:pt idx="64">
                  <c:v>514.83413499999995</c:v>
                </c:pt>
                <c:pt idx="65">
                  <c:v>557.71895700000005</c:v>
                </c:pt>
                <c:pt idx="66">
                  <c:v>604.17524700000001</c:v>
                </c:pt>
                <c:pt idx="67">
                  <c:v>654.50047700000005</c:v>
                </c:pt>
                <c:pt idx="68">
                  <c:v>709.01689099999999</c:v>
                </c:pt>
                <c:pt idx="69">
                  <c:v>768.07357500000001</c:v>
                </c:pt>
                <c:pt idx="70">
                  <c:v>832.04868499999998</c:v>
                </c:pt>
                <c:pt idx="71">
                  <c:v>901.35187299999996</c:v>
                </c:pt>
                <c:pt idx="72">
                  <c:v>976.42691200000002</c:v>
                </c:pt>
                <c:pt idx="73">
                  <c:v>1057.7545319999999</c:v>
                </c:pt>
                <c:pt idx="74">
                  <c:v>1145.8554999999999</c:v>
                </c:pt>
                <c:pt idx="75">
                  <c:v>1241.29396</c:v>
                </c:pt>
                <c:pt idx="76">
                  <c:v>1344.6810370000001</c:v>
                </c:pt>
                <c:pt idx="77">
                  <c:v>1456.678758</c:v>
                </c:pt>
                <c:pt idx="78">
                  <c:v>1578.004285</c:v>
                </c:pt>
                <c:pt idx="79">
                  <c:v>1709.434512</c:v>
                </c:pt>
                <c:pt idx="80">
                  <c:v>1851.8110369999999</c:v>
                </c:pt>
                <c:pt idx="81">
                  <c:v>2006.0455509999999</c:v>
                </c:pt>
                <c:pt idx="82">
                  <c:v>2173.1256790000002</c:v>
                </c:pt>
                <c:pt idx="83">
                  <c:v>2354.1212989999999</c:v>
                </c:pt>
                <c:pt idx="84">
                  <c:v>2550.1913989999998</c:v>
                </c:pt>
                <c:pt idx="85">
                  <c:v>2762.5914929999999</c:v>
                </c:pt>
                <c:pt idx="86">
                  <c:v>2992.6816640000002</c:v>
                </c:pt>
                <c:pt idx="87">
                  <c:v>3241.9352709999998</c:v>
                </c:pt>
                <c:pt idx="88">
                  <c:v>3511.948386</c:v>
                </c:pt>
                <c:pt idx="89">
                  <c:v>3804.4500119999998</c:v>
                </c:pt>
                <c:pt idx="90">
                  <c:v>4121.3131549999998</c:v>
                </c:pt>
                <c:pt idx="91">
                  <c:v>4464.5668180000002</c:v>
                </c:pt>
                <c:pt idx="92">
                  <c:v>4836.4089960000001</c:v>
                </c:pt>
                <c:pt idx="93">
                  <c:v>5239.2207440000002</c:v>
                </c:pt>
                <c:pt idx="94">
                  <c:v>5675.5814319999999</c:v>
                </c:pt>
                <c:pt idx="95">
                  <c:v>6148.2852549999998</c:v>
                </c:pt>
                <c:pt idx="96">
                  <c:v>6660.3591299999998</c:v>
                </c:pt>
                <c:pt idx="97">
                  <c:v>7215.0820759999997</c:v>
                </c:pt>
                <c:pt idx="98">
                  <c:v>7816.0062120000002</c:v>
                </c:pt>
                <c:pt idx="99">
                  <c:v>8466.9795030000005</c:v>
                </c:pt>
                <c:pt idx="100">
                  <c:v>9172.1703969999999</c:v>
                </c:pt>
              </c:numCache>
            </c:numRef>
          </c:yVal>
        </c:ser>
        <c:ser>
          <c:idx val="1"/>
          <c:order val="1"/>
          <c:tx>
            <c:v>h=1</c:v>
          </c:tx>
          <c:marker>
            <c:symbol val="circle"/>
            <c:size val="2"/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Sheet1!$C$1:$C$11</c:f>
              <c:numCache>
                <c:formatCode>General</c:formatCode>
                <c:ptCount val="11"/>
                <c:pt idx="0">
                  <c:v>2</c:v>
                </c:pt>
                <c:pt idx="1">
                  <c:v>6.2010370000000004</c:v>
                </c:pt>
                <c:pt idx="2">
                  <c:v>14.862482999999999</c:v>
                </c:pt>
                <c:pt idx="3">
                  <c:v>33.721347000000002</c:v>
                </c:pt>
                <c:pt idx="4">
                  <c:v>75.439170000000004</c:v>
                </c:pt>
                <c:pt idx="5">
                  <c:v>168.13016500000001</c:v>
                </c:pt>
                <c:pt idx="6">
                  <c:v>374.32449000000003</c:v>
                </c:pt>
                <c:pt idx="7">
                  <c:v>833.16179799999998</c:v>
                </c:pt>
                <c:pt idx="8">
                  <c:v>1854.2886570000001</c:v>
                </c:pt>
                <c:pt idx="9">
                  <c:v>4126.8274190000002</c:v>
                </c:pt>
                <c:pt idx="10">
                  <c:v>9184.4427579999992</c:v>
                </c:pt>
              </c:numCache>
            </c:numRef>
          </c:yVal>
        </c:ser>
        <c:ser>
          <c:idx val="2"/>
          <c:order val="2"/>
          <c:tx>
            <c:v>h=0.5</c:v>
          </c:tx>
          <c:marker>
            <c:symbol val="circle"/>
            <c:size val="2"/>
          </c:marker>
          <c:xVal>
            <c:numRef>
              <c:f>Sheet1!$E$1:$E$21</c:f>
              <c:numCache>
                <c:formatCode>General</c:formatCode>
                <c:ptCount val="21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</c:numCache>
            </c:numRef>
          </c:xVal>
          <c:yVal>
            <c:numRef>
              <c:f>Sheet1!$G$1:$G$21</c:f>
              <c:numCache>
                <c:formatCode>General</c:formatCode>
                <c:ptCount val="21"/>
                <c:pt idx="0">
                  <c:v>2</c:v>
                </c:pt>
                <c:pt idx="1">
                  <c:v>3.7516989999999999</c:v>
                </c:pt>
                <c:pt idx="2">
                  <c:v>6.1950419999999999</c:v>
                </c:pt>
                <c:pt idx="3">
                  <c:v>9.7077720000000003</c:v>
                </c:pt>
                <c:pt idx="4">
                  <c:v>14.845105999999999</c:v>
                </c:pt>
                <c:pt idx="5">
                  <c:v>22.428857000000001</c:v>
                </c:pt>
                <c:pt idx="6">
                  <c:v>33.679983</c:v>
                </c:pt>
                <c:pt idx="7">
                  <c:v>50.416015999999999</c:v>
                </c:pt>
                <c:pt idx="8">
                  <c:v>75.345333999999994</c:v>
                </c:pt>
                <c:pt idx="9">
                  <c:v>112.505982</c:v>
                </c:pt>
                <c:pt idx="10">
                  <c:v>167.920162</c:v>
                </c:pt>
                <c:pt idx="11">
                  <c:v>250.57049499999999</c:v>
                </c:pt>
                <c:pt idx="12">
                  <c:v>373.85635600000001</c:v>
                </c:pt>
                <c:pt idx="13">
                  <c:v>557.76638700000001</c:v>
                </c:pt>
                <c:pt idx="14">
                  <c:v>832.11945300000002</c:v>
                </c:pt>
                <c:pt idx="15">
                  <c:v>1241.3995420000001</c:v>
                </c:pt>
                <c:pt idx="16">
                  <c:v>1851.968554</c:v>
                </c:pt>
                <c:pt idx="17">
                  <c:v>2762.8264859999999</c:v>
                </c:pt>
                <c:pt idx="18">
                  <c:v>4121.6637270000001</c:v>
                </c:pt>
                <c:pt idx="19">
                  <c:v>6148.8082519999998</c:v>
                </c:pt>
                <c:pt idx="20">
                  <c:v>9172.9506189999993</c:v>
                </c:pt>
              </c:numCache>
            </c:numRef>
          </c:yVal>
        </c:ser>
        <c:ser>
          <c:idx val="3"/>
          <c:order val="3"/>
          <c:tx>
            <c:v>h=0.1</c:v>
          </c:tx>
          <c:marker>
            <c:symbol val="circle"/>
            <c:size val="2"/>
          </c:marker>
          <c:xVal>
            <c:numRef>
              <c:f>Sheet1!$I$1:$I$101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Sheet1!$K$1:$K$101</c:f>
              <c:numCache>
                <c:formatCode>General</c:formatCode>
                <c:ptCount val="101"/>
                <c:pt idx="0">
                  <c:v>2</c:v>
                </c:pt>
                <c:pt idx="1">
                  <c:v>2.3087900000000001</c:v>
                </c:pt>
                <c:pt idx="2">
                  <c:v>2.6363620000000001</c:v>
                </c:pt>
                <c:pt idx="3">
                  <c:v>2.9846200000000001</c:v>
                </c:pt>
                <c:pt idx="4">
                  <c:v>3.3556059999999999</c:v>
                </c:pt>
                <c:pt idx="5">
                  <c:v>3.751522</c:v>
                </c:pt>
                <c:pt idx="6">
                  <c:v>4.1747329999999998</c:v>
                </c:pt>
                <c:pt idx="7">
                  <c:v>4.6277900000000001</c:v>
                </c:pt>
                <c:pt idx="8">
                  <c:v>5.1134430000000002</c:v>
                </c:pt>
                <c:pt idx="9">
                  <c:v>5.6346569999999998</c:v>
                </c:pt>
                <c:pt idx="10">
                  <c:v>6.1946320000000004</c:v>
                </c:pt>
                <c:pt idx="11">
                  <c:v>6.7968229999999998</c:v>
                </c:pt>
                <c:pt idx="12">
                  <c:v>7.4449620000000003</c:v>
                </c:pt>
                <c:pt idx="13">
                  <c:v>8.1430810000000005</c:v>
                </c:pt>
                <c:pt idx="14">
                  <c:v>8.8955369999999991</c:v>
                </c:pt>
                <c:pt idx="15">
                  <c:v>9.7070430000000005</c:v>
                </c:pt>
                <c:pt idx="16">
                  <c:v>10.582692</c:v>
                </c:pt>
                <c:pt idx="17">
                  <c:v>11.527995000000001</c:v>
                </c:pt>
                <c:pt idx="18">
                  <c:v>12.548914</c:v>
                </c:pt>
                <c:pt idx="19">
                  <c:v>13.651896000000001</c:v>
                </c:pt>
                <c:pt idx="20">
                  <c:v>14.843923999999999</c:v>
                </c:pt>
                <c:pt idx="21">
                  <c:v>16.132549000000001</c:v>
                </c:pt>
                <c:pt idx="22">
                  <c:v>17.525948</c:v>
                </c:pt>
                <c:pt idx="23">
                  <c:v>19.032972999999998</c:v>
                </c:pt>
                <c:pt idx="24">
                  <c:v>20.663204</c:v>
                </c:pt>
                <c:pt idx="25">
                  <c:v>22.427015999999998</c:v>
                </c:pt>
                <c:pt idx="26">
                  <c:v>24.335642</c:v>
                </c:pt>
                <c:pt idx="27">
                  <c:v>26.401244999999999</c:v>
                </c:pt>
                <c:pt idx="28">
                  <c:v>28.636994999999999</c:v>
                </c:pt>
                <c:pt idx="29">
                  <c:v>31.057155999999999</c:v>
                </c:pt>
                <c:pt idx="30">
                  <c:v>33.677176000000003</c:v>
                </c:pt>
                <c:pt idx="31">
                  <c:v>36.513781000000002</c:v>
                </c:pt>
                <c:pt idx="32">
                  <c:v>39.585092000000003</c:v>
                </c:pt>
                <c:pt idx="33">
                  <c:v>42.910730999999998</c:v>
                </c:pt>
                <c:pt idx="34">
                  <c:v>46.511952999999998</c:v>
                </c:pt>
                <c:pt idx="35">
                  <c:v>50.411777999999998</c:v>
                </c:pt>
                <c:pt idx="36">
                  <c:v>54.63514</c:v>
                </c:pt>
                <c:pt idx="37">
                  <c:v>59.209049</c:v>
                </c:pt>
                <c:pt idx="38">
                  <c:v>64.162757999999997</c:v>
                </c:pt>
                <c:pt idx="39">
                  <c:v>69.527957000000001</c:v>
                </c:pt>
                <c:pt idx="40">
                  <c:v>75.338971000000001</c:v>
                </c:pt>
                <c:pt idx="41">
                  <c:v>81.632979000000006</c:v>
                </c:pt>
                <c:pt idx="42">
                  <c:v>88.450259000000003</c:v>
                </c:pt>
                <c:pt idx="43">
                  <c:v>95.834436999999994</c:v>
                </c:pt>
                <c:pt idx="44">
                  <c:v>103.83277200000001</c:v>
                </c:pt>
                <c:pt idx="45">
                  <c:v>112.49645700000001</c:v>
                </c:pt>
                <c:pt idx="46">
                  <c:v>121.88094599999999</c:v>
                </c:pt>
                <c:pt idx="47">
                  <c:v>132.046311</c:v>
                </c:pt>
                <c:pt idx="48">
                  <c:v>143.057624</c:v>
                </c:pt>
                <c:pt idx="49">
                  <c:v>154.985376</c:v>
                </c:pt>
                <c:pt idx="50">
                  <c:v>167.905925</c:v>
                </c:pt>
                <c:pt idx="51">
                  <c:v>181.90199100000001</c:v>
                </c:pt>
                <c:pt idx="52">
                  <c:v>197.06317899999999</c:v>
                </c:pt>
                <c:pt idx="53">
                  <c:v>213.48655600000001</c:v>
                </c:pt>
                <c:pt idx="54">
                  <c:v>231.27727300000001</c:v>
                </c:pt>
                <c:pt idx="55">
                  <c:v>250.54923600000001</c:v>
                </c:pt>
                <c:pt idx="56">
                  <c:v>271.425838</c:v>
                </c:pt>
                <c:pt idx="57">
                  <c:v>294.04074900000001</c:v>
                </c:pt>
                <c:pt idx="58">
                  <c:v>318.53876600000001</c:v>
                </c:pt>
                <c:pt idx="59">
                  <c:v>345.076751</c:v>
                </c:pt>
                <c:pt idx="60">
                  <c:v>373.82462500000003</c:v>
                </c:pt>
                <c:pt idx="61">
                  <c:v>404.96646199999998</c:v>
                </c:pt>
                <c:pt idx="62">
                  <c:v>438.70166599999999</c:v>
                </c:pt>
                <c:pt idx="63">
                  <c:v>475.24624799999998</c:v>
                </c:pt>
                <c:pt idx="64">
                  <c:v>514.83420799999999</c:v>
                </c:pt>
                <c:pt idx="65">
                  <c:v>557.71903599999996</c:v>
                </c:pt>
                <c:pt idx="66">
                  <c:v>604.17533300000002</c:v>
                </c:pt>
                <c:pt idx="67">
                  <c:v>654.50056900000004</c:v>
                </c:pt>
                <c:pt idx="68">
                  <c:v>709.01699199999996</c:v>
                </c:pt>
                <c:pt idx="69">
                  <c:v>768.07368299999996</c:v>
                </c:pt>
                <c:pt idx="70">
                  <c:v>832.04880200000002</c:v>
                </c:pt>
                <c:pt idx="71">
                  <c:v>901.35200099999997</c:v>
                </c:pt>
                <c:pt idx="72">
                  <c:v>976.42705000000001</c:v>
                </c:pt>
                <c:pt idx="73">
                  <c:v>1057.7546809999999</c:v>
                </c:pt>
                <c:pt idx="74">
                  <c:v>1145.8556619999999</c:v>
                </c:pt>
                <c:pt idx="75">
                  <c:v>1241.2941350000001</c:v>
                </c:pt>
                <c:pt idx="76">
                  <c:v>1344.6812279999999</c:v>
                </c:pt>
                <c:pt idx="77">
                  <c:v>1456.678964</c:v>
                </c:pt>
                <c:pt idx="78">
                  <c:v>1578.0045090000001</c:v>
                </c:pt>
                <c:pt idx="79">
                  <c:v>1709.4347540000001</c:v>
                </c:pt>
                <c:pt idx="80">
                  <c:v>1851.811299</c:v>
                </c:pt>
                <c:pt idx="81">
                  <c:v>2006.0458349999999</c:v>
                </c:pt>
                <c:pt idx="82">
                  <c:v>2173.125986</c:v>
                </c:pt>
                <c:pt idx="83">
                  <c:v>2354.1216319999999</c:v>
                </c:pt>
                <c:pt idx="84">
                  <c:v>2550.1917600000002</c:v>
                </c:pt>
                <c:pt idx="85">
                  <c:v>2762.5918839999999</c:v>
                </c:pt>
                <c:pt idx="86">
                  <c:v>2992.6820870000001</c:v>
                </c:pt>
                <c:pt idx="87">
                  <c:v>3241.9357300000001</c:v>
                </c:pt>
                <c:pt idx="88">
                  <c:v>3511.948883</c:v>
                </c:pt>
                <c:pt idx="89">
                  <c:v>3804.45055</c:v>
                </c:pt>
                <c:pt idx="90">
                  <c:v>4121.3137379999998</c:v>
                </c:pt>
                <c:pt idx="91">
                  <c:v>4464.5674499999996</c:v>
                </c:pt>
                <c:pt idx="92">
                  <c:v>4836.4096799999998</c:v>
                </c:pt>
                <c:pt idx="93">
                  <c:v>5239.2214860000004</c:v>
                </c:pt>
                <c:pt idx="94">
                  <c:v>5675.5822349999999</c:v>
                </c:pt>
                <c:pt idx="95">
                  <c:v>6148.2861249999996</c:v>
                </c:pt>
                <c:pt idx="96">
                  <c:v>6660.3600729999998</c:v>
                </c:pt>
                <c:pt idx="97">
                  <c:v>7215.0830969999997</c:v>
                </c:pt>
                <c:pt idx="98">
                  <c:v>7816.0073179999999</c:v>
                </c:pt>
                <c:pt idx="99">
                  <c:v>8466.9807010000004</c:v>
                </c:pt>
                <c:pt idx="100">
                  <c:v>9172.1716950000009</c:v>
                </c:pt>
              </c:numCache>
            </c:numRef>
          </c:yVal>
        </c:ser>
        <c:axId val="91320320"/>
        <c:axId val="98033024"/>
      </c:scatterChart>
      <c:valAx>
        <c:axId val="91320320"/>
        <c:scaling>
          <c:orientation val="minMax"/>
          <c:max val="10"/>
          <c:min val="0"/>
        </c:scaling>
        <c:axPos val="b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altLang="ko-KR" sz="1500"/>
                  <a:t>x</a:t>
                </a:r>
                <a:endParaRPr lang="ko-KR" altLang="en-US" sz="1500"/>
              </a:p>
            </c:rich>
          </c:tx>
          <c:layout/>
        </c:title>
        <c:numFmt formatCode="General" sourceLinked="1"/>
        <c:tickLblPos val="nextTo"/>
        <c:crossAx val="98033024"/>
        <c:crosses val="autoZero"/>
        <c:crossBetween val="midCat"/>
      </c:valAx>
      <c:valAx>
        <c:axId val="980330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500"/>
                </a:pPr>
                <a:r>
                  <a:rPr lang="en-US" altLang="ko-KR" sz="1500" dirty="0"/>
                  <a:t>y</a:t>
                </a:r>
                <a:endParaRPr lang="ko-KR" altLang="en-US" sz="1500" dirty="0"/>
              </a:p>
            </c:rich>
          </c:tx>
          <c:layout/>
        </c:title>
        <c:numFmt formatCode="General" sourceLinked="1"/>
        <c:tickLblPos val="nextTo"/>
        <c:crossAx val="9132032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ko-KR" altLang="en-US"/>
              <a:t>구간</a:t>
            </a:r>
            <a:r>
              <a:rPr lang="ko-KR" altLang="en-US" baseline="0"/>
              <a:t> 크기에 따른 </a:t>
            </a:r>
            <a:r>
              <a:rPr lang="en-US" altLang="ko-KR" baseline="0"/>
              <a:t>Error (RK-4)</a:t>
            </a:r>
            <a:endParaRPr lang="ko-KR" alt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h=1</c:v>
          </c:tx>
          <c:marker>
            <c:symbol val="circle"/>
            <c:size val="2"/>
          </c:marker>
          <c:xVal>
            <c:numRef>
              <c:f>Sheet1!$A$1:$A$11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Sheet1!$D$1:$D$11</c:f>
              <c:numCache>
                <c:formatCode>General</c:formatCode>
                <c:ptCount val="11"/>
                <c:pt idx="0">
                  <c:v>0</c:v>
                </c:pt>
                <c:pt idx="1">
                  <c:v>0.10341213221578707</c:v>
                </c:pt>
                <c:pt idx="2">
                  <c:v>0.125041077418758</c:v>
                </c:pt>
                <c:pt idx="3">
                  <c:v>0.13117491371231929</c:v>
                </c:pt>
                <c:pt idx="4">
                  <c:v>0.1330121891780881</c:v>
                </c:pt>
                <c:pt idx="5">
                  <c:v>0.13356469149012265</c:v>
                </c:pt>
                <c:pt idx="6">
                  <c:v>0.13373064197610759</c:v>
                </c:pt>
                <c:pt idx="7">
                  <c:v>0.1337797919841672</c:v>
                </c:pt>
                <c:pt idx="8">
                  <c:v>0.13379442883189357</c:v>
                </c:pt>
                <c:pt idx="9">
                  <c:v>0.13379871396839699</c:v>
                </c:pt>
                <c:pt idx="10">
                  <c:v>0.13379996738845326</c:v>
                </c:pt>
              </c:numCache>
            </c:numRef>
          </c:yVal>
        </c:ser>
        <c:ser>
          <c:idx val="1"/>
          <c:order val="1"/>
          <c:tx>
            <c:v>h=0.5</c:v>
          </c:tx>
          <c:marker>
            <c:symbol val="circle"/>
            <c:size val="2"/>
          </c:marker>
          <c:xVal>
            <c:numRef>
              <c:f>Sheet1!$E$1:$E$21</c:f>
              <c:numCache>
                <c:formatCode>General</c:formatCode>
                <c:ptCount val="21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</c:numCache>
            </c:numRef>
          </c:xVal>
          <c:yVal>
            <c:numRef>
              <c:f>Sheet1!$H$1:$H$21</c:f>
              <c:numCache>
                <c:formatCode>General</c:formatCode>
                <c:ptCount val="21"/>
                <c:pt idx="0">
                  <c:v>0</c:v>
                </c:pt>
                <c:pt idx="1">
                  <c:v>4.7447421992309648E-3</c:v>
                </c:pt>
                <c:pt idx="2">
                  <c:v>6.6347777615763902E-3</c:v>
                </c:pt>
                <c:pt idx="3">
                  <c:v>7.5203136032664288E-3</c:v>
                </c:pt>
                <c:pt idx="4">
                  <c:v>7.9763286279751124E-3</c:v>
                </c:pt>
                <c:pt idx="5">
                  <c:v>8.2222273648388002E-3</c:v>
                </c:pt>
                <c:pt idx="6">
                  <c:v>8.349870005407236E-3</c:v>
                </c:pt>
                <c:pt idx="7">
                  <c:v>8.4226362216640489E-3</c:v>
                </c:pt>
                <c:pt idx="8">
                  <c:v>8.4604300351290816E-3</c:v>
                </c:pt>
                <c:pt idx="9">
                  <c:v>8.4811571950073415E-3</c:v>
                </c:pt>
                <c:pt idx="10">
                  <c:v>8.4928521452493477E-3</c:v>
                </c:pt>
                <c:pt idx="11">
                  <c:v>8.4993286747595855E-3</c:v>
                </c:pt>
                <c:pt idx="12">
                  <c:v>8.5023838400906469E-3</c:v>
                </c:pt>
                <c:pt idx="13">
                  <c:v>8.5042832782825772E-3</c:v>
                </c:pt>
                <c:pt idx="14">
                  <c:v>8.5052715394945532E-3</c:v>
                </c:pt>
                <c:pt idx="15">
                  <c:v>8.5058014783331738E-3</c:v>
                </c:pt>
                <c:pt idx="16">
                  <c:v>8.5061054747400805E-3</c:v>
                </c:pt>
                <c:pt idx="17">
                  <c:v>8.5062522126586205E-3</c:v>
                </c:pt>
                <c:pt idx="18">
                  <c:v>8.5063179335199985E-3</c:v>
                </c:pt>
                <c:pt idx="19">
                  <c:v>8.5063880140355021E-3</c:v>
                </c:pt>
                <c:pt idx="20">
                  <c:v>8.5064054223698716E-3</c:v>
                </c:pt>
              </c:numCache>
            </c:numRef>
          </c:yVal>
        </c:ser>
        <c:ser>
          <c:idx val="2"/>
          <c:order val="2"/>
          <c:tx>
            <c:v>h=0.1</c:v>
          </c:tx>
          <c:marker>
            <c:symbol val="circle"/>
            <c:size val="2"/>
          </c:marker>
          <c:xVal>
            <c:numRef>
              <c:f>Sheet1!$I$1:$I$101</c:f>
              <c:numCache>
                <c:formatCode>General</c:formatCode>
                <c:ptCount val="10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8.1999999999999993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8.6999999999999993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9.1999999999999993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</c:v>
                </c:pt>
                <c:pt idx="97">
                  <c:v>9.6999999999999993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</c:numCache>
            </c:numRef>
          </c:xVal>
          <c:yVal>
            <c:numRef>
              <c:f>Sheet1!$L$1:$L$101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2.6655855055583536E-5</c:v>
                </c:pt>
                <c:pt idx="6">
                  <c:v>2.3953633434188785E-5</c:v>
                </c:pt>
                <c:pt idx="7">
                  <c:v>0</c:v>
                </c:pt>
                <c:pt idx="8">
                  <c:v>0</c:v>
                </c:pt>
                <c:pt idx="9">
                  <c:v>1.7747312349498853E-5</c:v>
                </c:pt>
                <c:pt idx="10">
                  <c:v>1.6143011587611561E-5</c:v>
                </c:pt>
                <c:pt idx="11">
                  <c:v>1.4712758405910556E-5</c:v>
                </c:pt>
                <c:pt idx="12">
                  <c:v>1.3431903809029732E-5</c:v>
                </c:pt>
                <c:pt idx="13">
                  <c:v>1.2280365672791578E-5</c:v>
                </c:pt>
                <c:pt idx="14">
                  <c:v>1.1241593527940301E-5</c:v>
                </c:pt>
                <c:pt idx="15">
                  <c:v>1.030179946710807E-5</c:v>
                </c:pt>
                <c:pt idx="16">
                  <c:v>9.4493924017208805E-6</c:v>
                </c:pt>
                <c:pt idx="17">
                  <c:v>8.674536099064213E-6</c:v>
                </c:pt>
                <c:pt idx="18">
                  <c:v>1.5937636667462135E-5</c:v>
                </c:pt>
                <c:pt idx="19">
                  <c:v>7.3249904209485665E-6</c:v>
                </c:pt>
                <c:pt idx="20">
                  <c:v>1.3473528089675733E-5</c:v>
                </c:pt>
                <c:pt idx="21">
                  <c:v>1.2397298467848339E-5</c:v>
                </c:pt>
                <c:pt idx="22">
                  <c:v>1.1411652178451304E-5</c:v>
                </c:pt>
                <c:pt idx="23">
                  <c:v>1.5762122251709301E-5</c:v>
                </c:pt>
                <c:pt idx="24">
                  <c:v>1.4518563699453708E-5</c:v>
                </c:pt>
                <c:pt idx="25">
                  <c:v>1.3376725645680749E-5</c:v>
                </c:pt>
                <c:pt idx="26">
                  <c:v>1.232759903913415E-5</c:v>
                </c:pt>
                <c:pt idx="27">
                  <c:v>1.5150802951115488E-5</c:v>
                </c:pt>
                <c:pt idx="28">
                  <c:v>1.3967947961289341E-5</c:v>
                </c:pt>
                <c:pt idx="29">
                  <c:v>1.2879481030839891E-5</c:v>
                </c:pt>
                <c:pt idx="30">
                  <c:v>1.4846852788160467E-5</c:v>
                </c:pt>
                <c:pt idx="31">
                  <c:v>1.36934618911697E-5</c:v>
                </c:pt>
                <c:pt idx="32">
                  <c:v>1.2631019357332897E-5</c:v>
                </c:pt>
                <c:pt idx="33">
                  <c:v>1.3982518354239669E-5</c:v>
                </c:pt>
                <c:pt idx="34">
                  <c:v>1.5049897066309705E-5</c:v>
                </c:pt>
                <c:pt idx="35">
                  <c:v>1.5869309887588206E-5</c:v>
                </c:pt>
                <c:pt idx="36">
                  <c:v>1.4642592976838099E-5</c:v>
                </c:pt>
                <c:pt idx="37">
                  <c:v>1.5200381560980327E-5</c:v>
                </c:pt>
                <c:pt idx="38">
                  <c:v>1.4026830414463753E-5</c:v>
                </c:pt>
                <c:pt idx="39">
                  <c:v>1.2944434956859209E-5</c:v>
                </c:pt>
                <c:pt idx="40">
                  <c:v>1.4600679383746974E-5</c:v>
                </c:pt>
                <c:pt idx="41">
                  <c:v>1.3474948014446049E-5</c:v>
                </c:pt>
                <c:pt idx="42">
                  <c:v>1.356694910996079E-5</c:v>
                </c:pt>
                <c:pt idx="43">
                  <c:v>1.4608529539615539E-5</c:v>
                </c:pt>
                <c:pt idx="44">
                  <c:v>1.444630811908539E-5</c:v>
                </c:pt>
                <c:pt idx="45">
                  <c:v>1.4222672166345641E-5</c:v>
                </c:pt>
                <c:pt idx="46">
                  <c:v>1.3948039401399452E-5</c:v>
                </c:pt>
                <c:pt idx="47">
                  <c:v>1.3631582986883083E-5</c:v>
                </c:pt>
                <c:pt idx="48">
                  <c:v>1.3980382340492906E-5</c:v>
                </c:pt>
                <c:pt idx="49">
                  <c:v>1.4194889667638374E-5</c:v>
                </c:pt>
                <c:pt idx="50">
                  <c:v>1.3698148620632763E-5</c:v>
                </c:pt>
                <c:pt idx="51">
                  <c:v>1.4293413498651012E-5</c:v>
                </c:pt>
                <c:pt idx="52">
                  <c:v>1.4208643190806491E-5</c:v>
                </c:pt>
                <c:pt idx="53">
                  <c:v>1.4052409101229371E-5</c:v>
                </c:pt>
                <c:pt idx="54">
                  <c:v>1.426858950839613E-5</c:v>
                </c:pt>
                <c:pt idx="55">
                  <c:v>1.4368435418821479E-5</c:v>
                </c:pt>
                <c:pt idx="56">
                  <c:v>1.4000142955366094E-5</c:v>
                </c:pt>
                <c:pt idx="57">
                  <c:v>1.4283736573809501E-5</c:v>
                </c:pt>
                <c:pt idx="58">
                  <c:v>1.4127010951385329E-5</c:v>
                </c:pt>
                <c:pt idx="59">
                  <c:v>1.4199741595413104E-5</c:v>
                </c:pt>
                <c:pt idx="60">
                  <c:v>1.4177773214094157E-5</c:v>
                </c:pt>
                <c:pt idx="61">
                  <c:v>1.4075241616591794E-5</c:v>
                </c:pt>
                <c:pt idx="62">
                  <c:v>1.4132613021856038E-5</c:v>
                </c:pt>
                <c:pt idx="63">
                  <c:v>1.4308373819826762E-5</c:v>
                </c:pt>
                <c:pt idx="64">
                  <c:v>1.417932399588586E-5</c:v>
                </c:pt>
                <c:pt idx="65">
                  <c:v>1.4164840359591903E-5</c:v>
                </c:pt>
                <c:pt idx="66">
                  <c:v>1.4234280606044846E-5</c:v>
                </c:pt>
                <c:pt idx="67">
                  <c:v>1.4056521458439822E-5</c:v>
                </c:pt>
                <c:pt idx="68">
                  <c:v>1.4245076704720309E-5</c:v>
                </c:pt>
                <c:pt idx="69">
                  <c:v>1.4061152924666089E-5</c:v>
                </c:pt>
                <c:pt idx="70">
                  <c:v>1.4061677177659851E-5</c:v>
                </c:pt>
                <c:pt idx="71">
                  <c:v>1.4200891333577067E-5</c:v>
                </c:pt>
                <c:pt idx="72">
                  <c:v>1.4133162277346571E-5</c:v>
                </c:pt>
                <c:pt idx="73">
                  <c:v>1.4086444014864469E-5</c:v>
                </c:pt>
                <c:pt idx="74">
                  <c:v>1.4137908317910651E-5</c:v>
                </c:pt>
                <c:pt idx="75">
                  <c:v>1.409819154574809E-5</c:v>
                </c:pt>
                <c:pt idx="76">
                  <c:v>1.4204111949474295E-5</c:v>
                </c:pt>
                <c:pt idx="77">
                  <c:v>1.4141759039411169E-5</c:v>
                </c:pt>
                <c:pt idx="78">
                  <c:v>1.4195145237934217E-5</c:v>
                </c:pt>
                <c:pt idx="79">
                  <c:v>1.4156728343339412E-5</c:v>
                </c:pt>
                <c:pt idx="80">
                  <c:v>1.4148311830189973E-5</c:v>
                </c:pt>
                <c:pt idx="81">
                  <c:v>1.4157205942981598E-5</c:v>
                </c:pt>
                <c:pt idx="82">
                  <c:v>1.412711665781819E-5</c:v>
                </c:pt>
                <c:pt idx="83">
                  <c:v>1.4145405340689869E-5</c:v>
                </c:pt>
                <c:pt idx="84">
                  <c:v>1.4155800246235474E-5</c:v>
                </c:pt>
                <c:pt idx="85">
                  <c:v>1.4153377400413268E-5</c:v>
                </c:pt>
                <c:pt idx="86">
                  <c:v>1.4134480290490702E-5</c:v>
                </c:pt>
                <c:pt idx="87">
                  <c:v>1.4158209894717708E-5</c:v>
                </c:pt>
                <c:pt idx="88">
                  <c:v>1.4151688617548802E-5</c:v>
                </c:pt>
                <c:pt idx="89">
                  <c:v>1.4141334451401287E-5</c:v>
                </c:pt>
                <c:pt idx="90">
                  <c:v>1.4145976733136537E-5</c:v>
                </c:pt>
                <c:pt idx="91">
                  <c:v>1.4155908626247558E-5</c:v>
                </c:pt>
                <c:pt idx="92">
                  <c:v>1.4142724492552574E-5</c:v>
                </c:pt>
                <c:pt idx="93">
                  <c:v>1.4162411481187117E-5</c:v>
                </c:pt>
                <c:pt idx="94">
                  <c:v>1.414833016715839E-5</c:v>
                </c:pt>
                <c:pt idx="95">
                  <c:v>1.4150286848553584E-5</c:v>
                </c:pt>
                <c:pt idx="96">
                  <c:v>1.4158395690092128E-5</c:v>
                </c:pt>
                <c:pt idx="97">
                  <c:v>1.4150913174407805E-5</c:v>
                </c:pt>
                <c:pt idx="98">
                  <c:v>1.4150449343434181E-5</c:v>
                </c:pt>
                <c:pt idx="99">
                  <c:v>1.4149083501462663E-5</c:v>
                </c:pt>
                <c:pt idx="100">
                  <c:v>1.4151503350477549E-5</c:v>
                </c:pt>
              </c:numCache>
            </c:numRef>
          </c:yVal>
        </c:ser>
        <c:axId val="101667200"/>
        <c:axId val="101669120"/>
      </c:scatterChart>
      <c:valAx>
        <c:axId val="101667200"/>
        <c:scaling>
          <c:orientation val="minMax"/>
          <c:max val="10"/>
        </c:scaling>
        <c:axPos val="b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altLang="ko-KR" sz="1500"/>
                  <a:t>x</a:t>
                </a:r>
              </a:p>
            </c:rich>
          </c:tx>
          <c:layout/>
        </c:title>
        <c:numFmt formatCode="General" sourceLinked="1"/>
        <c:tickLblPos val="nextTo"/>
        <c:crossAx val="101669120"/>
        <c:crosses val="autoZero"/>
        <c:crossBetween val="midCat"/>
      </c:valAx>
      <c:valAx>
        <c:axId val="101669120"/>
        <c:scaling>
          <c:orientation val="minMax"/>
          <c:max val="0.16"/>
        </c:scaling>
        <c:axPos val="l"/>
        <c:title>
          <c:tx>
            <c:rich>
              <a:bodyPr rot="-5400000" vert="horz"/>
              <a:lstStyle/>
              <a:p>
                <a:pPr>
                  <a:defRPr sz="1500"/>
                </a:pPr>
                <a:r>
                  <a:rPr lang="en-US" altLang="ko-KR" sz="1500"/>
                  <a:t>Error(%)</a:t>
                </a:r>
              </a:p>
            </c:rich>
          </c:tx>
          <c:layout/>
        </c:title>
        <c:numFmt formatCode="General" sourceLinked="1"/>
        <c:tickLblPos val="nextTo"/>
        <c:crossAx val="10166720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ko-KR" altLang="en-US"/>
              <a:t>방법에 따른 결과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Exact value</c:v>
          </c:tx>
          <c:marker>
            <c:symbol val="circle"/>
            <c:size val="2"/>
          </c:marker>
          <c:xVal>
            <c:numRef>
              <c:f>Sheet2!$A$1:$A$11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Sheet2!$B$1:$B$11</c:f>
              <c:numCache>
                <c:formatCode>General</c:formatCode>
                <c:ptCount val="11"/>
                <c:pt idx="0">
                  <c:v>2</c:v>
                </c:pt>
                <c:pt idx="1">
                  <c:v>6.1946310000000002</c:v>
                </c:pt>
                <c:pt idx="2">
                  <c:v>14.843921999999999</c:v>
                </c:pt>
                <c:pt idx="3">
                  <c:v>33.677171000000001</c:v>
                </c:pt>
                <c:pt idx="4">
                  <c:v>75.33896</c:v>
                </c:pt>
                <c:pt idx="5">
                  <c:v>167.905902</c:v>
                </c:pt>
                <c:pt idx="6">
                  <c:v>373.82457199999999</c:v>
                </c:pt>
                <c:pt idx="7">
                  <c:v>832.04868499999998</c:v>
                </c:pt>
                <c:pt idx="8">
                  <c:v>1851.8110369999999</c:v>
                </c:pt>
                <c:pt idx="9">
                  <c:v>4121.3131549999998</c:v>
                </c:pt>
                <c:pt idx="10">
                  <c:v>9172.1703969999999</c:v>
                </c:pt>
              </c:numCache>
            </c:numRef>
          </c:yVal>
        </c:ser>
        <c:ser>
          <c:idx val="1"/>
          <c:order val="1"/>
          <c:tx>
            <c:v>RK-4</c:v>
          </c:tx>
          <c:marker>
            <c:symbol val="circle"/>
            <c:size val="2"/>
          </c:marker>
          <c:xVal>
            <c:numRef>
              <c:f>Sheet2!$A$1:$A$11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Sheet2!$C$1:$C$11</c:f>
              <c:numCache>
                <c:formatCode>General</c:formatCode>
                <c:ptCount val="11"/>
                <c:pt idx="0">
                  <c:v>2</c:v>
                </c:pt>
                <c:pt idx="1">
                  <c:v>6.2010370000000004</c:v>
                </c:pt>
                <c:pt idx="2">
                  <c:v>14.862482999999999</c:v>
                </c:pt>
                <c:pt idx="3">
                  <c:v>33.721347000000002</c:v>
                </c:pt>
                <c:pt idx="4">
                  <c:v>75.439170000000004</c:v>
                </c:pt>
                <c:pt idx="5">
                  <c:v>168.13016500000001</c:v>
                </c:pt>
                <c:pt idx="6">
                  <c:v>374.32449000000003</c:v>
                </c:pt>
                <c:pt idx="7">
                  <c:v>833.16179799999998</c:v>
                </c:pt>
                <c:pt idx="8">
                  <c:v>1854.2886570000001</c:v>
                </c:pt>
                <c:pt idx="9">
                  <c:v>4126.8274190000002</c:v>
                </c:pt>
                <c:pt idx="10">
                  <c:v>9184.4427579999992</c:v>
                </c:pt>
              </c:numCache>
            </c:numRef>
          </c:yVal>
        </c:ser>
        <c:ser>
          <c:idx val="2"/>
          <c:order val="2"/>
          <c:tx>
            <c:v>Heun</c:v>
          </c:tx>
          <c:marker>
            <c:symbol val="circle"/>
            <c:size val="2"/>
          </c:marker>
          <c:xVal>
            <c:numRef>
              <c:f>Sheet2!$E$1:$E$11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Sheet2!$G$1:$G$11</c:f>
              <c:numCache>
                <c:formatCode>General</c:formatCode>
                <c:ptCount val="11"/>
                <c:pt idx="0">
                  <c:v>2</c:v>
                </c:pt>
                <c:pt idx="1">
                  <c:v>6.7010820000000004</c:v>
                </c:pt>
                <c:pt idx="2">
                  <c:v>16.319782</c:v>
                </c:pt>
                <c:pt idx="3">
                  <c:v>37.199247999999997</c:v>
                </c:pt>
                <c:pt idx="4">
                  <c:v>83.337765000000005</c:v>
                </c:pt>
                <c:pt idx="5">
                  <c:v>185.81492800000001</c:v>
                </c:pt>
                <c:pt idx="6">
                  <c:v>413.75330100000002</c:v>
                </c:pt>
                <c:pt idx="7">
                  <c:v>920.95900700000004</c:v>
                </c:pt>
                <c:pt idx="8">
                  <c:v>2049.7157659999998</c:v>
                </c:pt>
                <c:pt idx="9">
                  <c:v>4561.7786779999997</c:v>
                </c:pt>
                <c:pt idx="10">
                  <c:v>10152.457812000001</c:v>
                </c:pt>
              </c:numCache>
            </c:numRef>
          </c:yVal>
        </c:ser>
        <c:ser>
          <c:idx val="3"/>
          <c:order val="3"/>
          <c:tx>
            <c:v>Mid-point</c:v>
          </c:tx>
          <c:marker>
            <c:symbol val="circle"/>
            <c:size val="2"/>
          </c:marker>
          <c:xVal>
            <c:numRef>
              <c:f>Sheet2!$I$1:$I$11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Sheet2!$K$1:$K$11</c:f>
              <c:numCache>
                <c:formatCode>General</c:formatCode>
                <c:ptCount val="11"/>
                <c:pt idx="0">
                  <c:v>2</c:v>
                </c:pt>
                <c:pt idx="1">
                  <c:v>6.2172989999999997</c:v>
                </c:pt>
                <c:pt idx="2">
                  <c:v>14.940738</c:v>
                </c:pt>
                <c:pt idx="3">
                  <c:v>33.941153</c:v>
                </c:pt>
                <c:pt idx="4">
                  <c:v>75.968630000000005</c:v>
                </c:pt>
                <c:pt idx="5">
                  <c:v>169.34079600000001</c:v>
                </c:pt>
                <c:pt idx="6">
                  <c:v>377.04331000000002</c:v>
                </c:pt>
                <c:pt idx="7">
                  <c:v>839.23058500000002</c:v>
                </c:pt>
                <c:pt idx="8">
                  <c:v>1867.8077969999999</c:v>
                </c:pt>
                <c:pt idx="9">
                  <c:v>4156.9237860000003</c:v>
                </c:pt>
                <c:pt idx="10">
                  <c:v>9251.4296470000008</c:v>
                </c:pt>
              </c:numCache>
            </c:numRef>
          </c:yVal>
        </c:ser>
        <c:ser>
          <c:idx val="5"/>
          <c:order val="4"/>
          <c:tx>
            <c:v>Min</c:v>
          </c:tx>
          <c:marker>
            <c:symbol val="circle"/>
            <c:size val="2"/>
          </c:marker>
          <c:xVal>
            <c:numRef>
              <c:f>Sheet2!$Q$1:$Q$11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Sheet2!$S$1:$S$11</c:f>
              <c:numCache>
                <c:formatCode>General</c:formatCode>
                <c:ptCount val="11"/>
                <c:pt idx="0">
                  <c:v>2</c:v>
                </c:pt>
                <c:pt idx="1">
                  <c:v>6.2215429999999996</c:v>
                </c:pt>
                <c:pt idx="2">
                  <c:v>14.952837000000001</c:v>
                </c:pt>
                <c:pt idx="3">
                  <c:v>33.969738</c:v>
                </c:pt>
                <c:pt idx="4">
                  <c:v>76.033282999999997</c:v>
                </c:pt>
                <c:pt idx="5">
                  <c:v>169.485333</c:v>
                </c:pt>
                <c:pt idx="6">
                  <c:v>377.365386</c:v>
                </c:pt>
                <c:pt idx="7">
                  <c:v>839.947633</c:v>
                </c:pt>
                <c:pt idx="8">
                  <c:v>1869.403775</c:v>
                </c:pt>
                <c:pt idx="9">
                  <c:v>4160.4757989999998</c:v>
                </c:pt>
                <c:pt idx="10">
                  <c:v>9259.3348590000005</c:v>
                </c:pt>
              </c:numCache>
            </c:numRef>
          </c:yVal>
        </c:ser>
        <c:axId val="101653504"/>
        <c:axId val="101688448"/>
      </c:scatterChart>
      <c:valAx>
        <c:axId val="101653504"/>
        <c:scaling>
          <c:orientation val="minMax"/>
          <c:max val="10"/>
          <c:min val="0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altLang="ko-KR" sz="1800"/>
                  <a:t>x</a:t>
                </a:r>
                <a:endParaRPr lang="ko-KR" altLang="en-US" sz="1800"/>
              </a:p>
            </c:rich>
          </c:tx>
          <c:layout/>
        </c:title>
        <c:numFmt formatCode="General" sourceLinked="1"/>
        <c:tickLblPos val="nextTo"/>
        <c:crossAx val="101688448"/>
        <c:crosses val="autoZero"/>
        <c:crossBetween val="midCat"/>
      </c:valAx>
      <c:valAx>
        <c:axId val="10168844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altLang="ko-KR" sz="1800"/>
                  <a:t>y</a:t>
                </a:r>
                <a:endParaRPr lang="ko-KR" altLang="en-US" sz="1800"/>
              </a:p>
            </c:rich>
          </c:tx>
          <c:layout/>
        </c:title>
        <c:numFmt formatCode="General" sourceLinked="1"/>
        <c:tickLblPos val="nextTo"/>
        <c:crossAx val="10165350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ko-KR" altLang="en-US"/>
              <a:t>방법에 따른 </a:t>
            </a:r>
            <a:r>
              <a:rPr lang="en-US" altLang="ko-KR"/>
              <a:t>Error</a:t>
            </a:r>
            <a:endParaRPr lang="ko-KR" alt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RK-4</c:v>
          </c:tx>
          <c:marker>
            <c:symbol val="circle"/>
            <c:size val="2"/>
          </c:marker>
          <c:xVal>
            <c:numRef>
              <c:f>Sheet2!$A$1:$A$11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Sheet2!$D$1:$D$11</c:f>
              <c:numCache>
                <c:formatCode>General</c:formatCode>
                <c:ptCount val="11"/>
                <c:pt idx="0">
                  <c:v>0</c:v>
                </c:pt>
                <c:pt idx="1">
                  <c:v>0.10330530200029663</c:v>
                </c:pt>
                <c:pt idx="2">
                  <c:v>0.12488491996929484</c:v>
                </c:pt>
                <c:pt idx="3">
                  <c:v>0.13100307054756802</c:v>
                </c:pt>
                <c:pt idx="4">
                  <c:v>0.13283550176917924</c:v>
                </c:pt>
                <c:pt idx="5">
                  <c:v>0.13338653417725943</c:v>
                </c:pt>
                <c:pt idx="6">
                  <c:v>0.13355204197300488</c:v>
                </c:pt>
                <c:pt idx="7">
                  <c:v>0.1336010607629898</c:v>
                </c:pt>
                <c:pt idx="8">
                  <c:v>0.13361565852474044</c:v>
                </c:pt>
                <c:pt idx="9">
                  <c:v>0.13361993221748453</c:v>
                </c:pt>
                <c:pt idx="10">
                  <c:v>0.13362118229012501</c:v>
                </c:pt>
              </c:numCache>
            </c:numRef>
          </c:yVal>
        </c:ser>
        <c:ser>
          <c:idx val="1"/>
          <c:order val="1"/>
          <c:tx>
            <c:v>Heun</c:v>
          </c:tx>
          <c:marker>
            <c:symbol val="circle"/>
            <c:size val="2"/>
          </c:marker>
          <c:xVal>
            <c:numRef>
              <c:f>Sheet2!$E$1:$E$11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Sheet2!$H$1:$H$11</c:f>
              <c:numCache>
                <c:formatCode>General</c:formatCode>
                <c:ptCount val="11"/>
                <c:pt idx="0">
                  <c:v>0</c:v>
                </c:pt>
                <c:pt idx="1">
                  <c:v>7.5577496290897521</c:v>
                </c:pt>
                <c:pt idx="2">
                  <c:v>9.0433806039811113</c:v>
                </c:pt>
                <c:pt idx="3">
                  <c:v>9.468140323696856</c:v>
                </c:pt>
                <c:pt idx="4">
                  <c:v>9.5980555754045049</c:v>
                </c:pt>
                <c:pt idx="5">
                  <c:v>9.6380986139068501</c:v>
                </c:pt>
                <c:pt idx="6">
                  <c:v>9.6503711036253534</c:v>
                </c:pt>
                <c:pt idx="7">
                  <c:v>9.654102009341667</c:v>
                </c:pt>
                <c:pt idx="8">
                  <c:v>9.655227923928642</c:v>
                </c:pt>
                <c:pt idx="9">
                  <c:v>9.6555653855857635</c:v>
                </c:pt>
                <c:pt idx="10">
                  <c:v>9.6556659791417285</c:v>
                </c:pt>
              </c:numCache>
            </c:numRef>
          </c:yVal>
        </c:ser>
        <c:ser>
          <c:idx val="2"/>
          <c:order val="2"/>
          <c:tx>
            <c:v>Mid-point</c:v>
          </c:tx>
          <c:marker>
            <c:symbol val="circle"/>
            <c:size val="2"/>
          </c:marker>
          <c:xVal>
            <c:numRef>
              <c:f>Sheet2!$I$1:$I$11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Sheet2!$L$1:$L$11</c:f>
              <c:numCache>
                <c:formatCode>General</c:formatCode>
                <c:ptCount val="11"/>
                <c:pt idx="0">
                  <c:v>0</c:v>
                </c:pt>
                <c:pt idx="1">
                  <c:v>0.36459562263290646</c:v>
                </c:pt>
                <c:pt idx="2">
                  <c:v>0.64800011886963316</c:v>
                </c:pt>
                <c:pt idx="3">
                  <c:v>0.77776379606196233</c:v>
                </c:pt>
                <c:pt idx="4">
                  <c:v>0.82885527881706478</c:v>
                </c:pt>
                <c:pt idx="5">
                  <c:v>0.8473410034047637</c:v>
                </c:pt>
                <c:pt idx="6">
                  <c:v>0.85367858668544738</c:v>
                </c:pt>
                <c:pt idx="7">
                  <c:v>0.85577195688119989</c:v>
                </c:pt>
                <c:pt idx="8">
                  <c:v>0.85644572346755199</c:v>
                </c:pt>
                <c:pt idx="9">
                  <c:v>0.85665826060926631</c:v>
                </c:pt>
                <c:pt idx="10">
                  <c:v>0.85672434449850354</c:v>
                </c:pt>
              </c:numCache>
            </c:numRef>
          </c:yVal>
        </c:ser>
        <c:ser>
          <c:idx val="3"/>
          <c:order val="3"/>
          <c:tx>
            <c:v>Ralston</c:v>
          </c:tx>
          <c:marker>
            <c:symbol val="circle"/>
            <c:size val="2"/>
          </c:marker>
          <c:xVal>
            <c:numRef>
              <c:f>Sheet2!$M$1:$M$11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Sheet2!$P$1:$P$11</c:f>
              <c:numCache>
                <c:formatCode>General</c:formatCode>
                <c:ptCount val="11"/>
                <c:pt idx="0">
                  <c:v>0</c:v>
                </c:pt>
                <c:pt idx="1">
                  <c:v>3.8446726542639835</c:v>
                </c:pt>
                <c:pt idx="2">
                  <c:v>4.7377189851908224</c:v>
                </c:pt>
                <c:pt idx="3">
                  <c:v>5.0185150484406744</c:v>
                </c:pt>
                <c:pt idx="4">
                  <c:v>5.1100875465359348</c:v>
                </c:pt>
                <c:pt idx="5">
                  <c:v>5.1396625869172539</c:v>
                </c:pt>
                <c:pt idx="6">
                  <c:v>5.1490558445141987</c:v>
                </c:pt>
                <c:pt idx="7">
                  <c:v>5.1519931936310694</c:v>
                </c:pt>
                <c:pt idx="8">
                  <c:v>5.1529002041993985</c:v>
                </c:pt>
                <c:pt idx="9">
                  <c:v>5.1531772460326835</c:v>
                </c:pt>
                <c:pt idx="10">
                  <c:v>5.1532611608455525</c:v>
                </c:pt>
              </c:numCache>
            </c:numRef>
          </c:yVal>
        </c:ser>
        <c:axId val="99916416"/>
        <c:axId val="99930496"/>
      </c:scatterChart>
      <c:valAx>
        <c:axId val="99916416"/>
        <c:scaling>
          <c:orientation val="minMax"/>
          <c:max val="10"/>
          <c:min val="0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altLang="ko-KR" sz="1800"/>
                  <a:t>x</a:t>
                </a:r>
                <a:endParaRPr lang="ko-KR" altLang="en-US" sz="1800"/>
              </a:p>
            </c:rich>
          </c:tx>
          <c:layout/>
        </c:title>
        <c:numFmt formatCode="General" sourceLinked="1"/>
        <c:tickLblPos val="nextTo"/>
        <c:crossAx val="99930496"/>
        <c:crosses val="autoZero"/>
        <c:crossBetween val="midCat"/>
      </c:valAx>
      <c:valAx>
        <c:axId val="99930496"/>
        <c:scaling>
          <c:orientation val="minMax"/>
          <c:max val="1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altLang="ko-KR" sz="1800"/>
                  <a:t>Error(%)</a:t>
                </a:r>
                <a:endParaRPr lang="ko-KR" altLang="en-US" sz="1800"/>
              </a:p>
            </c:rich>
          </c:tx>
          <c:layout/>
        </c:title>
        <c:numFmt formatCode="General" sourceLinked="1"/>
        <c:tickLblPos val="nextTo"/>
        <c:crossAx val="9991641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F41B-6443-43CC-AF04-D5308C5AEF19}" type="datetimeFigureOut">
              <a:rPr lang="ko-KR" altLang="en-US" smtClean="0"/>
              <a:t>2008-11-17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AC76B-389C-460D-9E7F-BACD34D5EFE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재료수치해석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숙제 </a:t>
            </a:r>
            <a:r>
              <a:rPr lang="en-US" altLang="ko-KR" dirty="0" smtClean="0"/>
              <a:t>#8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20061114 </a:t>
            </a:r>
            <a:r>
              <a:rPr lang="ko-KR" altLang="en-US" dirty="0" smtClean="0"/>
              <a:t>이은구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graphicFrame>
        <p:nvGraphicFramePr>
          <p:cNvPr id="5" name="차트 4"/>
          <p:cNvGraphicFramePr/>
          <p:nvPr/>
        </p:nvGraphicFramePr>
        <p:xfrm>
          <a:off x="0" y="1045696"/>
          <a:ext cx="9144000" cy="5812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시간이 남아서 짠 부가 기능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239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RK-2 </a:t>
            </a:r>
            <a:r>
              <a:rPr lang="ko-KR" altLang="en-US" sz="2400" dirty="0" smtClean="0"/>
              <a:t>방법에서</a:t>
            </a:r>
            <a:r>
              <a:rPr lang="en-US" altLang="ko-KR" sz="2400" dirty="0" smtClean="0"/>
              <a:t>...</a:t>
            </a:r>
            <a:endParaRPr lang="ko-KR" alt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8169" t="62160" r="14906" b="6250"/>
          <a:stretch>
            <a:fillRect/>
          </a:stretch>
        </p:blipFill>
        <p:spPr bwMode="auto">
          <a:xfrm>
            <a:off x="428596" y="1849263"/>
            <a:ext cx="8072494" cy="257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720" y="4586125"/>
            <a:ext cx="85725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2400" dirty="0" smtClean="0">
                <a:latin typeface="+mn-ea"/>
              </a:rPr>
              <a:t>-&gt; a2</a:t>
            </a:r>
            <a:r>
              <a:rPr lang="ko-KR" altLang="en-US" sz="2400" dirty="0" smtClean="0">
                <a:latin typeface="+mn-ea"/>
              </a:rPr>
              <a:t>를 </a:t>
            </a:r>
            <a:r>
              <a:rPr lang="en-US" altLang="ko-KR" sz="2400" dirty="0" smtClean="0">
                <a:latin typeface="+mn-ea"/>
              </a:rPr>
              <a:t>random</a:t>
            </a:r>
            <a:r>
              <a:rPr lang="ko-KR" altLang="en-US" sz="2400" dirty="0" smtClean="0">
                <a:latin typeface="+mn-ea"/>
              </a:rPr>
              <a:t>하게 정하여 각각의 </a:t>
            </a:r>
            <a:r>
              <a:rPr lang="en-US" altLang="ko-KR" sz="2400" dirty="0" smtClean="0">
                <a:latin typeface="+mn-ea"/>
              </a:rPr>
              <a:t>a1, p1, q11</a:t>
            </a:r>
            <a:r>
              <a:rPr lang="ko-KR" altLang="en-US" sz="2400" dirty="0" smtClean="0">
                <a:latin typeface="+mn-ea"/>
              </a:rPr>
              <a:t>을 구하고 </a:t>
            </a:r>
            <a:endParaRPr lang="en-US" altLang="ko-KR" sz="2400" dirty="0" smtClean="0">
              <a:latin typeface="+mn-ea"/>
            </a:endParaRPr>
          </a:p>
          <a:p>
            <a:pPr algn="just"/>
            <a:endParaRPr lang="en-US" altLang="ko-KR" sz="1000" dirty="0" smtClean="0">
              <a:latin typeface="+mn-ea"/>
            </a:endParaRPr>
          </a:p>
          <a:p>
            <a:pPr algn="just"/>
            <a:r>
              <a:rPr lang="ko-KR" altLang="en-US" sz="2400" dirty="0" smtClean="0">
                <a:latin typeface="+mn-ea"/>
              </a:rPr>
              <a:t>그에 대해 </a:t>
            </a:r>
            <a:r>
              <a:rPr lang="en-US" altLang="ko-KR" sz="2400" dirty="0" smtClean="0">
                <a:latin typeface="+mn-ea"/>
              </a:rPr>
              <a:t>RK-2 </a:t>
            </a:r>
            <a:r>
              <a:rPr lang="ko-KR" altLang="en-US" sz="2400" dirty="0" smtClean="0">
                <a:latin typeface="+mn-ea"/>
              </a:rPr>
              <a:t>방법으로 값을 구한 후 오차가 가장 작을 때</a:t>
            </a:r>
            <a:endParaRPr lang="en-US" altLang="ko-KR" sz="2400" dirty="0" smtClean="0">
              <a:latin typeface="+mn-ea"/>
            </a:endParaRPr>
          </a:p>
          <a:p>
            <a:pPr algn="just"/>
            <a:endParaRPr lang="en-US" altLang="ko-KR" sz="1000" dirty="0" smtClean="0">
              <a:latin typeface="+mn-ea"/>
            </a:endParaRPr>
          </a:p>
          <a:p>
            <a:pPr algn="just"/>
            <a:r>
              <a:rPr lang="ko-KR" altLang="en-US" sz="2400" dirty="0" smtClean="0">
                <a:latin typeface="+mn-ea"/>
              </a:rPr>
              <a:t>의 </a:t>
            </a:r>
            <a:r>
              <a:rPr lang="en-US" altLang="ko-KR" sz="2400" dirty="0" smtClean="0">
                <a:latin typeface="+mn-ea"/>
              </a:rPr>
              <a:t>a1, a2, p1, q11 </a:t>
            </a:r>
            <a:r>
              <a:rPr lang="ko-KR" altLang="en-US" sz="2400" dirty="0" smtClean="0">
                <a:latin typeface="+mn-ea"/>
              </a:rPr>
              <a:t>값을 구해보았다</a:t>
            </a:r>
            <a:r>
              <a:rPr lang="en-US" altLang="ko-KR" sz="2400" dirty="0" smtClean="0">
                <a:latin typeface="+mn-ea"/>
              </a:rPr>
              <a:t>.</a:t>
            </a:r>
            <a:endParaRPr lang="ko-KR" altLang="en-US" sz="2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51090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318378" y="3439886"/>
            <a:ext cx="3929090" cy="2143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5890542" y="3000372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Mid point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500694" y="4071942"/>
            <a:ext cx="2428892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chemeClr val="tx1"/>
                </a:solidFill>
              </a:rPr>
              <a:t>   a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0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a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1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p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0.5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q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= 0.5</a:t>
            </a:r>
            <a:endParaRPr lang="ko-KR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b="29152"/>
          <a:stretch>
            <a:fillRect/>
          </a:stretch>
        </p:blipFill>
        <p:spPr bwMode="auto">
          <a:xfrm>
            <a:off x="285720" y="1357298"/>
            <a:ext cx="821537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318378" y="3390220"/>
            <a:ext cx="3929090" cy="2143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14514"/>
            <a:ext cx="8115328" cy="3900502"/>
          </a:xfrm>
        </p:spPr>
        <p:txBody>
          <a:bodyPr>
            <a:noAutofit/>
          </a:bodyPr>
          <a:lstStyle/>
          <a:p>
            <a:r>
              <a:rPr lang="ko-KR" altLang="en-US" sz="3600" dirty="0" smtClean="0"/>
              <a:t>구간의 크기가 작을 수록 정확했다</a:t>
            </a:r>
            <a:r>
              <a:rPr lang="en-US" altLang="ko-KR" sz="3600" dirty="0" smtClean="0"/>
              <a:t>.</a:t>
            </a:r>
          </a:p>
          <a:p>
            <a:endParaRPr lang="en-US" altLang="ko-KR" sz="1000" dirty="0" smtClean="0"/>
          </a:p>
          <a:p>
            <a:r>
              <a:rPr lang="en-US" altLang="ko-KR" sz="3600" dirty="0" smtClean="0"/>
              <a:t>RK-2 </a:t>
            </a:r>
            <a:r>
              <a:rPr lang="ko-KR" altLang="en-US" sz="3600" dirty="0" smtClean="0"/>
              <a:t>보다 </a:t>
            </a:r>
            <a:r>
              <a:rPr lang="en-US" altLang="ko-KR" sz="3600" dirty="0" smtClean="0"/>
              <a:t>RK-4</a:t>
            </a:r>
            <a:r>
              <a:rPr lang="ko-KR" altLang="en-US" sz="3600" dirty="0" smtClean="0"/>
              <a:t>가 정확했다</a:t>
            </a:r>
            <a:r>
              <a:rPr lang="en-US" altLang="ko-KR" sz="3600" dirty="0" smtClean="0"/>
              <a:t>.</a:t>
            </a:r>
          </a:p>
          <a:p>
            <a:endParaRPr lang="en-US" altLang="ko-KR" sz="1000" dirty="0" smtClean="0"/>
          </a:p>
          <a:p>
            <a:r>
              <a:rPr lang="en-US" altLang="ko-KR" sz="3600" dirty="0" smtClean="0"/>
              <a:t>RK-2 </a:t>
            </a:r>
            <a:r>
              <a:rPr lang="ko-KR" altLang="en-US" sz="3600" dirty="0" smtClean="0"/>
              <a:t>에서 가장 정확한 것은</a:t>
            </a:r>
            <a:endParaRPr lang="en-US" altLang="ko-KR" sz="3600" dirty="0" smtClean="0"/>
          </a:p>
          <a:p>
            <a:pPr>
              <a:buNone/>
            </a:pPr>
            <a:r>
              <a:rPr lang="en-US" altLang="ko-KR" sz="3600" dirty="0"/>
              <a:t>	</a:t>
            </a:r>
            <a:r>
              <a:rPr lang="en-US" altLang="ko-KR" sz="3600" dirty="0" smtClean="0"/>
              <a:t>	Mid - point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method </a:t>
            </a:r>
            <a:r>
              <a:rPr lang="ko-KR" altLang="en-US" sz="3600" dirty="0" smtClean="0"/>
              <a:t>였다</a:t>
            </a:r>
            <a:r>
              <a:rPr lang="en-US" altLang="ko-KR" sz="3600" dirty="0" smtClean="0"/>
              <a:t>.</a:t>
            </a:r>
          </a:p>
          <a:p>
            <a:endParaRPr lang="en-US" altLang="ko-K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6000" dirty="0" smtClean="0"/>
              <a:t>		y` = 4e</a:t>
            </a:r>
            <a:r>
              <a:rPr lang="en-US" altLang="ko-KR" sz="6000" baseline="30000" dirty="0" smtClean="0"/>
              <a:t>0.8x</a:t>
            </a:r>
            <a:r>
              <a:rPr lang="en-US" altLang="ko-KR" sz="6000" dirty="0" smtClean="0"/>
              <a:t> - 0.5y </a:t>
            </a:r>
          </a:p>
          <a:p>
            <a:pPr>
              <a:buNone/>
            </a:pPr>
            <a:r>
              <a:rPr lang="en-US" altLang="ko-KR" sz="5000" dirty="0" smtClean="0"/>
              <a:t>  x=10 </a:t>
            </a:r>
            <a:r>
              <a:rPr lang="ko-KR" altLang="en-US" sz="5000" dirty="0" smtClean="0"/>
              <a:t>에서 </a:t>
            </a:r>
            <a:r>
              <a:rPr lang="en-US" altLang="ko-KR" sz="5000" dirty="0" smtClean="0"/>
              <a:t>y </a:t>
            </a:r>
            <a:r>
              <a:rPr lang="ko-KR" altLang="en-US" sz="5000" dirty="0" smtClean="0"/>
              <a:t>값을 구하라</a:t>
            </a:r>
            <a:r>
              <a:rPr lang="en-US" altLang="ko-KR" sz="5000" dirty="0" smtClean="0"/>
              <a:t>.</a:t>
            </a:r>
          </a:p>
          <a:p>
            <a:pPr>
              <a:buNone/>
            </a:pPr>
            <a:r>
              <a:rPr lang="en-US" altLang="ko-KR" sz="1100" dirty="0" smtClean="0"/>
              <a:t>	</a:t>
            </a:r>
            <a:endParaRPr lang="en-US" altLang="ko-KR" sz="800" dirty="0" smtClean="0"/>
          </a:p>
          <a:p>
            <a:pPr>
              <a:buNone/>
            </a:pPr>
            <a:r>
              <a:rPr lang="en-US" altLang="ko-KR" sz="4000" dirty="0"/>
              <a:t> </a:t>
            </a:r>
            <a:r>
              <a:rPr lang="en-US" altLang="ko-KR" sz="4000" dirty="0" smtClean="0"/>
              <a:t> (initial problem : y(0)=2)</a:t>
            </a:r>
          </a:p>
          <a:p>
            <a:pPr>
              <a:buNone/>
            </a:pPr>
            <a:r>
              <a:rPr lang="en-US" altLang="ko-KR" sz="4000" dirty="0" smtClean="0"/>
              <a:t>-&gt; RK-4 , RK-2(</a:t>
            </a:r>
            <a:r>
              <a:rPr lang="en-US" altLang="ko-KR" sz="4000" dirty="0" err="1" smtClean="0"/>
              <a:t>Heun</a:t>
            </a:r>
            <a:r>
              <a:rPr lang="en-US" altLang="ko-KR" sz="4000" dirty="0" smtClean="0"/>
              <a:t>, Mid, Ralston)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알고리</a:t>
            </a:r>
            <a:r>
              <a:rPr lang="ko-KR" altLang="en-US" dirty="0"/>
              <a:t>즘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928662" y="1581304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Initial value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928662" y="2724312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구하고자 하는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포인트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928662" y="3867320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구간의 크기</a:t>
            </a:r>
            <a:r>
              <a:rPr lang="en-US" altLang="ko-KR" dirty="0" smtClean="0"/>
              <a:t>(h)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928662" y="501032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방법 선택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20057"/>
          <a:stretch>
            <a:fillRect/>
          </a:stretch>
        </p:blipFill>
        <p:spPr bwMode="auto">
          <a:xfrm>
            <a:off x="3071802" y="1571612"/>
            <a:ext cx="5286412" cy="432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직사각형 8"/>
          <p:cNvSpPr/>
          <p:nvPr/>
        </p:nvSpPr>
        <p:spPr>
          <a:xfrm>
            <a:off x="3124800" y="2398321"/>
            <a:ext cx="357190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124800" y="2546247"/>
            <a:ext cx="357190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124800" y="2709533"/>
            <a:ext cx="357190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124800" y="2846874"/>
            <a:ext cx="3571900" cy="2438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코딩 </a:t>
            </a:r>
            <a:r>
              <a:rPr lang="en-US" altLang="ko-KR" dirty="0" smtClean="0"/>
              <a:t>(RK-4)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7578" t="39830" r="40820" b="36824"/>
          <a:stretch>
            <a:fillRect/>
          </a:stretch>
        </p:blipFill>
        <p:spPr bwMode="auto">
          <a:xfrm>
            <a:off x="31" y="1571154"/>
            <a:ext cx="9144001" cy="40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28169" t="47894" r="39553" b="41916"/>
          <a:stretch>
            <a:fillRect/>
          </a:stretch>
        </p:blipFill>
        <p:spPr bwMode="auto">
          <a:xfrm>
            <a:off x="1071538" y="5286388"/>
            <a:ext cx="392909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 l="61033" t="59103" r="17253" b="10326"/>
          <a:stretch>
            <a:fillRect/>
          </a:stretch>
        </p:blipFill>
        <p:spPr bwMode="auto">
          <a:xfrm>
            <a:off x="6143636" y="2000240"/>
            <a:ext cx="26431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</a:t>
            </a:r>
            <a:r>
              <a:rPr lang="ko-KR" altLang="en-US" dirty="0"/>
              <a:t>과</a:t>
            </a:r>
          </a:p>
        </p:txBody>
      </p:sp>
      <p:graphicFrame>
        <p:nvGraphicFramePr>
          <p:cNvPr id="4" name="차트 3"/>
          <p:cNvGraphicFramePr/>
          <p:nvPr/>
        </p:nvGraphicFramePr>
        <p:xfrm>
          <a:off x="0" y="1351575"/>
          <a:ext cx="9144000" cy="550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graphicFrame>
        <p:nvGraphicFramePr>
          <p:cNvPr id="4" name="차트 3"/>
          <p:cNvGraphicFramePr/>
          <p:nvPr/>
        </p:nvGraphicFramePr>
        <p:xfrm>
          <a:off x="0" y="1371601"/>
          <a:ext cx="91440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r="24527"/>
          <a:stretch>
            <a:fillRect/>
          </a:stretch>
        </p:blipFill>
        <p:spPr bwMode="auto">
          <a:xfrm>
            <a:off x="3070799" y="1554770"/>
            <a:ext cx="5001663" cy="4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알고리즘</a:t>
            </a:r>
            <a:r>
              <a:rPr lang="en-US" altLang="ko-KR" dirty="0" smtClean="0"/>
              <a:t>(RK-2)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928662" y="1581304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Initial value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928662" y="2724312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구하고자 하는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포인트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928662" y="3867320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구간의 크기</a:t>
            </a:r>
            <a:r>
              <a:rPr lang="en-US" altLang="ko-KR" dirty="0" smtClean="0"/>
              <a:t>(h)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928662" y="501032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방법 선택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알고리즘</a:t>
            </a:r>
            <a:r>
              <a:rPr lang="en-US" altLang="ko-KR" dirty="0" smtClean="0"/>
              <a:t>(RK-2)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000100" y="314324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Heun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786182" y="314324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Mid point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500826" y="314324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Ralston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7582" t="44837" r="24296" b="34782"/>
          <a:stretch>
            <a:fillRect/>
          </a:stretch>
        </p:blipFill>
        <p:spPr bwMode="auto">
          <a:xfrm>
            <a:off x="1225640" y="1357298"/>
            <a:ext cx="673660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직사각형 7"/>
          <p:cNvSpPr/>
          <p:nvPr/>
        </p:nvSpPr>
        <p:spPr>
          <a:xfrm>
            <a:off x="642910" y="4214818"/>
            <a:ext cx="2428892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chemeClr val="tx1"/>
                </a:solidFill>
              </a:rPr>
              <a:t>   a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0.5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a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0.5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p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1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q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= 1</a:t>
            </a:r>
            <a:endParaRPr lang="ko-KR" alt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396334" y="4214818"/>
            <a:ext cx="2428892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chemeClr val="tx1"/>
                </a:solidFill>
              </a:rPr>
              <a:t>   a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0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a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1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p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0.5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q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= 0.5</a:t>
            </a:r>
            <a:endParaRPr lang="ko-KR" alt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148400" y="4214818"/>
            <a:ext cx="2428892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chemeClr val="tx1"/>
                </a:solidFill>
              </a:rPr>
              <a:t>   a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1/3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a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2/3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p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 = 3/4</a:t>
            </a:r>
          </a:p>
          <a:p>
            <a:r>
              <a:rPr lang="en-US" altLang="ko-KR" sz="2800" b="1" dirty="0" smtClean="0">
                <a:solidFill>
                  <a:schemeClr val="tx1"/>
                </a:solidFill>
              </a:rPr>
              <a:t>   q</a:t>
            </a:r>
            <a:r>
              <a:rPr lang="en-US" altLang="ko-KR" sz="2800" b="1" baseline="-25000" dirty="0" smtClean="0">
                <a:solidFill>
                  <a:schemeClr val="tx1"/>
                </a:solidFill>
              </a:rPr>
              <a:t>11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 = 3/4</a:t>
            </a:r>
            <a:endParaRPr lang="ko-KR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graphicFrame>
        <p:nvGraphicFramePr>
          <p:cNvPr id="4" name="차트 3"/>
          <p:cNvGraphicFramePr/>
          <p:nvPr/>
        </p:nvGraphicFramePr>
        <p:xfrm>
          <a:off x="0" y="1310693"/>
          <a:ext cx="9144000" cy="5547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210</Words>
  <Application>Microsoft Office PowerPoint</Application>
  <PresentationFormat>화면 슬라이드 쇼(4:3)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재료수치해석 숙제 #8</vt:lpstr>
      <vt:lpstr>목적</vt:lpstr>
      <vt:lpstr>알고리즘</vt:lpstr>
      <vt:lpstr>코딩 (RK-4)</vt:lpstr>
      <vt:lpstr>결과</vt:lpstr>
      <vt:lpstr>결과</vt:lpstr>
      <vt:lpstr>알고리즘(RK-2)</vt:lpstr>
      <vt:lpstr>알고리즘(RK-2)</vt:lpstr>
      <vt:lpstr>결과</vt:lpstr>
      <vt:lpstr>결과</vt:lpstr>
      <vt:lpstr>시간이 남아서 짠 부가 기능</vt:lpstr>
      <vt:lpstr>결과</vt:lpstr>
      <vt:lpstr>결과</vt:lpstr>
      <vt:lpstr>결론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재료수치해석 숙제 #8</dc:title>
  <dc:creator>이은구</dc:creator>
  <cp:lastModifiedBy>이은구</cp:lastModifiedBy>
  <cp:revision>7</cp:revision>
  <dcterms:created xsi:type="dcterms:W3CDTF">2008-11-17T08:10:00Z</dcterms:created>
  <dcterms:modified xsi:type="dcterms:W3CDTF">2008-11-17T09:12:54Z</dcterms:modified>
</cp:coreProperties>
</file>