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0" r:id="rId3"/>
    <p:sldId id="295" r:id="rId4"/>
    <p:sldId id="309" r:id="rId5"/>
    <p:sldId id="297" r:id="rId6"/>
    <p:sldId id="301" r:id="rId7"/>
    <p:sldId id="299" r:id="rId8"/>
    <p:sldId id="310" r:id="rId9"/>
    <p:sldId id="308" r:id="rId10"/>
    <p:sldId id="302" r:id="rId11"/>
    <p:sldId id="311" r:id="rId12"/>
    <p:sldId id="313" r:id="rId13"/>
    <p:sldId id="312" r:id="rId14"/>
    <p:sldId id="31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7F7F7F"/>
    <a:srgbClr val="A6A6A6"/>
    <a:srgbClr val="CBC4C3"/>
    <a:srgbClr val="9DC3E6"/>
    <a:srgbClr val="EEB4B2"/>
    <a:srgbClr val="282A2F"/>
    <a:srgbClr val="7F716E"/>
    <a:srgbClr val="DEC4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 autoAdjust="0"/>
    <p:restoredTop sz="84294" autoAdjust="0"/>
  </p:normalViewPr>
  <p:slideViewPr>
    <p:cSldViewPr snapToGrid="0">
      <p:cViewPr>
        <p:scale>
          <a:sx n="83" d="100"/>
          <a:sy n="83" d="100"/>
        </p:scale>
        <p:origin x="17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ee/Documents/Xcode/Numerical%20Method%20Final_main/Numerical%20Method%20Final_main/Resu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ee/Documents/Xcode/Numerical%20Method%20Final_main/Numerical%20Method%20Final_main/resul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ee/Documents/Xcode/Numerical%20Method%20Final_main/Numerical%20Method%20Final_main/Resu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5763078031971E-2"/>
          <c:y val="5.3531321367230995E-2"/>
          <c:w val="0.87636072462593284"/>
          <c:h val="0.84562234482102139"/>
        </c:manualLayout>
      </c:layout>
      <c:scatterChart>
        <c:scatterStyle val="smoothMarker"/>
        <c:varyColors val="0"/>
        <c:ser>
          <c:idx val="5"/>
          <c:order val="1"/>
          <c:tx>
            <c:v>Calculation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result!$O$3:$O$102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result!$P$3:$P$102</c:f>
              <c:numCache>
                <c:formatCode>General</c:formatCode>
                <c:ptCount val="100"/>
                <c:pt idx="0">
                  <c:v>0.46760499999999999</c:v>
                </c:pt>
                <c:pt idx="1">
                  <c:v>0.46760499999999999</c:v>
                </c:pt>
                <c:pt idx="2">
                  <c:v>0.46760499999999999</c:v>
                </c:pt>
                <c:pt idx="3">
                  <c:v>0.46760400000000002</c:v>
                </c:pt>
                <c:pt idx="4">
                  <c:v>0.46760299999999999</c:v>
                </c:pt>
                <c:pt idx="5">
                  <c:v>0.46760099999999999</c:v>
                </c:pt>
                <c:pt idx="6">
                  <c:v>0.46759800000000001</c:v>
                </c:pt>
                <c:pt idx="7">
                  <c:v>0.46759299999999998</c:v>
                </c:pt>
                <c:pt idx="8">
                  <c:v>0.46758699999999997</c:v>
                </c:pt>
                <c:pt idx="9">
                  <c:v>0.46757799999999999</c:v>
                </c:pt>
                <c:pt idx="10">
                  <c:v>0.46756500000000001</c:v>
                </c:pt>
                <c:pt idx="11">
                  <c:v>0.46754699999999999</c:v>
                </c:pt>
                <c:pt idx="12">
                  <c:v>0.46752199999999999</c:v>
                </c:pt>
                <c:pt idx="13">
                  <c:v>0.46748899999999999</c:v>
                </c:pt>
                <c:pt idx="14">
                  <c:v>0.467443</c:v>
                </c:pt>
                <c:pt idx="15">
                  <c:v>0.46738099999999999</c:v>
                </c:pt>
                <c:pt idx="16">
                  <c:v>0.46729900000000002</c:v>
                </c:pt>
                <c:pt idx="17">
                  <c:v>0.46718999999999999</c:v>
                </c:pt>
                <c:pt idx="18">
                  <c:v>0.46704600000000002</c:v>
                </c:pt>
                <c:pt idx="19">
                  <c:v>0.46685900000000002</c:v>
                </c:pt>
                <c:pt idx="20">
                  <c:v>0.46661599999999998</c:v>
                </c:pt>
                <c:pt idx="21">
                  <c:v>0.466306</c:v>
                </c:pt>
                <c:pt idx="22">
                  <c:v>0.46590999999999999</c:v>
                </c:pt>
                <c:pt idx="23">
                  <c:v>0.46541199999999999</c:v>
                </c:pt>
                <c:pt idx="24">
                  <c:v>0.46478799999999998</c:v>
                </c:pt>
                <c:pt idx="25">
                  <c:v>0.46401399999999998</c:v>
                </c:pt>
                <c:pt idx="26">
                  <c:v>0.463061</c:v>
                </c:pt>
                <c:pt idx="27">
                  <c:v>0.46189799999999998</c:v>
                </c:pt>
                <c:pt idx="28">
                  <c:v>0.46049200000000001</c:v>
                </c:pt>
                <c:pt idx="29">
                  <c:v>0.45880300000000002</c:v>
                </c:pt>
                <c:pt idx="30">
                  <c:v>0.456793</c:v>
                </c:pt>
                <c:pt idx="31">
                  <c:v>0.45442199999999999</c:v>
                </c:pt>
                <c:pt idx="32">
                  <c:v>0.45164599999999999</c:v>
                </c:pt>
                <c:pt idx="33">
                  <c:v>0.44842399999999999</c:v>
                </c:pt>
                <c:pt idx="34">
                  <c:v>0.44471500000000003</c:v>
                </c:pt>
                <c:pt idx="35">
                  <c:v>0.44048300000000001</c:v>
                </c:pt>
                <c:pt idx="36">
                  <c:v>0.43569200000000002</c:v>
                </c:pt>
                <c:pt idx="37">
                  <c:v>0.430315</c:v>
                </c:pt>
                <c:pt idx="38">
                  <c:v>0.42433100000000001</c:v>
                </c:pt>
                <c:pt idx="39">
                  <c:v>0.41772700000000001</c:v>
                </c:pt>
                <c:pt idx="40">
                  <c:v>0.410499</c:v>
                </c:pt>
                <c:pt idx="41">
                  <c:v>0.40265499999999999</c:v>
                </c:pt>
                <c:pt idx="42">
                  <c:v>0.39421400000000001</c:v>
                </c:pt>
                <c:pt idx="43">
                  <c:v>0.38520700000000002</c:v>
                </c:pt>
                <c:pt idx="44">
                  <c:v>0.37567699999999998</c:v>
                </c:pt>
                <c:pt idx="45">
                  <c:v>0.36567699999999997</c:v>
                </c:pt>
                <c:pt idx="46">
                  <c:v>0.35527500000000001</c:v>
                </c:pt>
                <c:pt idx="47">
                  <c:v>0.34454299999999999</c:v>
                </c:pt>
                <c:pt idx="48">
                  <c:v>0.333569</c:v>
                </c:pt>
                <c:pt idx="49">
                  <c:v>0.323467</c:v>
                </c:pt>
                <c:pt idx="50">
                  <c:v>0.57031500000000002</c:v>
                </c:pt>
                <c:pt idx="51">
                  <c:v>0.56035999999999997</c:v>
                </c:pt>
                <c:pt idx="52">
                  <c:v>0.54995499999999997</c:v>
                </c:pt>
                <c:pt idx="53">
                  <c:v>0.53975899999999999</c:v>
                </c:pt>
                <c:pt idx="54">
                  <c:v>0.52985300000000002</c:v>
                </c:pt>
                <c:pt idx="55">
                  <c:v>0.52031300000000003</c:v>
                </c:pt>
                <c:pt idx="56">
                  <c:v>0.51120399999999999</c:v>
                </c:pt>
                <c:pt idx="57">
                  <c:v>0.50258100000000006</c:v>
                </c:pt>
                <c:pt idx="58">
                  <c:v>0.49448900000000001</c:v>
                </c:pt>
                <c:pt idx="59">
                  <c:v>0.48696099999999998</c:v>
                </c:pt>
                <c:pt idx="60">
                  <c:v>0.48001700000000003</c:v>
                </c:pt>
                <c:pt idx="61">
                  <c:v>0.473667</c:v>
                </c:pt>
                <c:pt idx="62">
                  <c:v>0.46791100000000002</c:v>
                </c:pt>
                <c:pt idx="63">
                  <c:v>0.46273700000000001</c:v>
                </c:pt>
                <c:pt idx="64">
                  <c:v>0.45812700000000001</c:v>
                </c:pt>
                <c:pt idx="65">
                  <c:v>0.45405400000000001</c:v>
                </c:pt>
                <c:pt idx="66">
                  <c:v>0.45048700000000003</c:v>
                </c:pt>
                <c:pt idx="67">
                  <c:v>0.44738899999999998</c:v>
                </c:pt>
                <c:pt idx="68">
                  <c:v>0.44472200000000001</c:v>
                </c:pt>
                <c:pt idx="69">
                  <c:v>0.44244499999999998</c:v>
                </c:pt>
                <c:pt idx="70">
                  <c:v>0.44051800000000002</c:v>
                </c:pt>
                <c:pt idx="71">
                  <c:v>0.43890099999999999</c:v>
                </c:pt>
                <c:pt idx="72">
                  <c:v>0.43755500000000003</c:v>
                </c:pt>
                <c:pt idx="73">
                  <c:v>0.43644500000000003</c:v>
                </c:pt>
                <c:pt idx="74">
                  <c:v>0.43553700000000001</c:v>
                </c:pt>
                <c:pt idx="75">
                  <c:v>0.43480000000000002</c:v>
                </c:pt>
                <c:pt idx="76">
                  <c:v>0.43420700000000001</c:v>
                </c:pt>
                <c:pt idx="77">
                  <c:v>0.43373400000000001</c:v>
                </c:pt>
                <c:pt idx="78">
                  <c:v>0.43336000000000002</c:v>
                </c:pt>
                <c:pt idx="79">
                  <c:v>0.43306699999999998</c:v>
                </c:pt>
                <c:pt idx="80">
                  <c:v>0.432838</c:v>
                </c:pt>
                <c:pt idx="81">
                  <c:v>0.43266199999999999</c:v>
                </c:pt>
                <c:pt idx="82">
                  <c:v>0.43252800000000002</c:v>
                </c:pt>
                <c:pt idx="83">
                  <c:v>0.432425</c:v>
                </c:pt>
                <c:pt idx="84">
                  <c:v>0.43234800000000001</c:v>
                </c:pt>
                <c:pt idx="85">
                  <c:v>0.43229099999999998</c:v>
                </c:pt>
                <c:pt idx="86">
                  <c:v>0.43224899999999999</c:v>
                </c:pt>
                <c:pt idx="87">
                  <c:v>0.43221700000000002</c:v>
                </c:pt>
                <c:pt idx="88">
                  <c:v>0.432195</c:v>
                </c:pt>
                <c:pt idx="89">
                  <c:v>0.43217800000000001</c:v>
                </c:pt>
                <c:pt idx="90">
                  <c:v>0.43216700000000002</c:v>
                </c:pt>
                <c:pt idx="91">
                  <c:v>0.43215799999999999</c:v>
                </c:pt>
                <c:pt idx="92">
                  <c:v>0.43215199999999998</c:v>
                </c:pt>
                <c:pt idx="93">
                  <c:v>0.43214799999999998</c:v>
                </c:pt>
                <c:pt idx="94">
                  <c:v>0.432145</c:v>
                </c:pt>
                <c:pt idx="95">
                  <c:v>0.43214399999999997</c:v>
                </c:pt>
                <c:pt idx="96">
                  <c:v>0.43214200000000003</c:v>
                </c:pt>
                <c:pt idx="97">
                  <c:v>0.43214200000000003</c:v>
                </c:pt>
                <c:pt idx="98">
                  <c:v>0.432141</c:v>
                </c:pt>
                <c:pt idx="99">
                  <c:v>0.432141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36D-2D4E-8D31-F8C090611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789055"/>
        <c:axId val="1125745167"/>
      </c:scatterChart>
      <c:scatterChart>
        <c:scatterStyle val="lineMarker"/>
        <c:varyColors val="0"/>
        <c:ser>
          <c:idx val="4"/>
          <c:order val="0"/>
          <c:tx>
            <c:v>Experiment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result!$Q$3:$Q$24</c:f>
              <c:numCache>
                <c:formatCode>General</c:formatCode>
                <c:ptCount val="22"/>
                <c:pt idx="0">
                  <c:v>-19.5</c:v>
                </c:pt>
                <c:pt idx="1">
                  <c:v>-17.5</c:v>
                </c:pt>
                <c:pt idx="2">
                  <c:v>-15.5</c:v>
                </c:pt>
                <c:pt idx="3">
                  <c:v>-13.5</c:v>
                </c:pt>
                <c:pt idx="4">
                  <c:v>-11</c:v>
                </c:pt>
                <c:pt idx="5">
                  <c:v>-9</c:v>
                </c:pt>
                <c:pt idx="6">
                  <c:v>-7.1</c:v>
                </c:pt>
                <c:pt idx="7">
                  <c:v>-4.7</c:v>
                </c:pt>
                <c:pt idx="8">
                  <c:v>-3.6</c:v>
                </c:pt>
                <c:pt idx="9">
                  <c:v>-2.7</c:v>
                </c:pt>
                <c:pt idx="10">
                  <c:v>-1.5</c:v>
                </c:pt>
                <c:pt idx="11">
                  <c:v>-0.5</c:v>
                </c:pt>
                <c:pt idx="12">
                  <c:v>0.5</c:v>
                </c:pt>
                <c:pt idx="13">
                  <c:v>1.5</c:v>
                </c:pt>
                <c:pt idx="14">
                  <c:v>2.5</c:v>
                </c:pt>
                <c:pt idx="15">
                  <c:v>3.5</c:v>
                </c:pt>
                <c:pt idx="16">
                  <c:v>5</c:v>
                </c:pt>
                <c:pt idx="17">
                  <c:v>6.5</c:v>
                </c:pt>
                <c:pt idx="18">
                  <c:v>10.5</c:v>
                </c:pt>
                <c:pt idx="19">
                  <c:v>14.6</c:v>
                </c:pt>
                <c:pt idx="20">
                  <c:v>18.899999999999999</c:v>
                </c:pt>
                <c:pt idx="21">
                  <c:v>22.8</c:v>
                </c:pt>
              </c:numCache>
            </c:numRef>
          </c:xVal>
          <c:yVal>
            <c:numRef>
              <c:f>result!$R$3:$R$24</c:f>
              <c:numCache>
                <c:formatCode>General</c:formatCode>
                <c:ptCount val="22"/>
                <c:pt idx="0">
                  <c:v>0.46800000000000003</c:v>
                </c:pt>
                <c:pt idx="1">
                  <c:v>0.44800000000000001</c:v>
                </c:pt>
                <c:pt idx="2">
                  <c:v>0.45300000000000001</c:v>
                </c:pt>
                <c:pt idx="3">
                  <c:v>0.432</c:v>
                </c:pt>
                <c:pt idx="4">
                  <c:v>0.432</c:v>
                </c:pt>
                <c:pt idx="5">
                  <c:v>0.41799999999999998</c:v>
                </c:pt>
                <c:pt idx="6">
                  <c:v>0.40100000000000002</c:v>
                </c:pt>
                <c:pt idx="7">
                  <c:v>0.379</c:v>
                </c:pt>
                <c:pt idx="8">
                  <c:v>0.36099999999999999</c:v>
                </c:pt>
                <c:pt idx="9">
                  <c:v>0.35699999999999998</c:v>
                </c:pt>
                <c:pt idx="10">
                  <c:v>0.33300000000000002</c:v>
                </c:pt>
                <c:pt idx="11">
                  <c:v>0.42199999999999999</c:v>
                </c:pt>
                <c:pt idx="12">
                  <c:v>0.57399999999999995</c:v>
                </c:pt>
                <c:pt idx="13">
                  <c:v>0.56299999999999994</c:v>
                </c:pt>
                <c:pt idx="14">
                  <c:v>0.54800000000000004</c:v>
                </c:pt>
                <c:pt idx="15">
                  <c:v>0.55300000000000005</c:v>
                </c:pt>
                <c:pt idx="16">
                  <c:v>0.53200000000000003</c:v>
                </c:pt>
                <c:pt idx="17">
                  <c:v>0.51600000000000001</c:v>
                </c:pt>
                <c:pt idx="18">
                  <c:v>0.48599999999999999</c:v>
                </c:pt>
                <c:pt idx="19">
                  <c:v>0.46800000000000003</c:v>
                </c:pt>
                <c:pt idx="20">
                  <c:v>0.45400000000000001</c:v>
                </c:pt>
                <c:pt idx="21">
                  <c:v>0.45100000000000001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6D-2D4E-8D31-F8C090611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789055"/>
        <c:axId val="1125745167"/>
      </c:scatterChart>
      <c:valAx>
        <c:axId val="1010789055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distance</a:t>
                </a:r>
                <a:r>
                  <a:rPr lang="en-US" altLang="ko-KR" baseline="0"/>
                  <a:t> (mm)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25745167"/>
        <c:crosses val="autoZero"/>
        <c:crossBetween val="midCat"/>
      </c:valAx>
      <c:valAx>
        <c:axId val="1125745167"/>
        <c:scaling>
          <c:orientation val="minMax"/>
          <c:max val="0.60000000000000009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wt% </a:t>
                </a:r>
                <a:r>
                  <a:rPr lang="en-US" altLang="ko-KR" baseline="0"/>
                  <a:t> of  Carbon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107890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104549431321"/>
          <c:y val="0.54976742490522024"/>
          <c:w val="0.18211242344706913"/>
          <c:h val="0.28819553805774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56264466487927E-2"/>
          <c:y val="4.5726498649988137E-2"/>
          <c:w val="0.92956875701622033"/>
          <c:h val="0.86666080983429361"/>
        </c:manualLayout>
      </c:layout>
      <c:scatterChart>
        <c:scatterStyle val="smoothMarker"/>
        <c:varyColors val="0"/>
        <c:ser>
          <c:idx val="0"/>
          <c:order val="0"/>
          <c:tx>
            <c:v>Initial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result!$A$4:$A$103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result!$D$4:$D$103</c:f>
              <c:numCache>
                <c:formatCode>General</c:formatCode>
                <c:ptCount val="100"/>
                <c:pt idx="0">
                  <c:v>3.7173829999999999</c:v>
                </c:pt>
                <c:pt idx="1">
                  <c:v>3.7173829999999999</c:v>
                </c:pt>
                <c:pt idx="2">
                  <c:v>3.7173829999999999</c:v>
                </c:pt>
                <c:pt idx="3">
                  <c:v>3.7173829999999999</c:v>
                </c:pt>
                <c:pt idx="4">
                  <c:v>3.7173829999999999</c:v>
                </c:pt>
                <c:pt idx="5">
                  <c:v>3.7173829999999999</c:v>
                </c:pt>
                <c:pt idx="6">
                  <c:v>3.7173829999999999</c:v>
                </c:pt>
                <c:pt idx="7">
                  <c:v>3.7173829999999999</c:v>
                </c:pt>
                <c:pt idx="8">
                  <c:v>3.7173829999999999</c:v>
                </c:pt>
                <c:pt idx="9">
                  <c:v>3.7173829999999999</c:v>
                </c:pt>
                <c:pt idx="10">
                  <c:v>3.7173829999999999</c:v>
                </c:pt>
                <c:pt idx="11">
                  <c:v>3.7173829999999999</c:v>
                </c:pt>
                <c:pt idx="12">
                  <c:v>3.7173829999999999</c:v>
                </c:pt>
                <c:pt idx="13">
                  <c:v>3.7173829999999999</c:v>
                </c:pt>
                <c:pt idx="14">
                  <c:v>3.7173829999999999</c:v>
                </c:pt>
                <c:pt idx="15">
                  <c:v>3.7173829999999999</c:v>
                </c:pt>
                <c:pt idx="16">
                  <c:v>3.7173829999999999</c:v>
                </c:pt>
                <c:pt idx="17">
                  <c:v>3.7173829999999999</c:v>
                </c:pt>
                <c:pt idx="18">
                  <c:v>3.7173829999999999</c:v>
                </c:pt>
                <c:pt idx="19">
                  <c:v>3.7173829999999999</c:v>
                </c:pt>
                <c:pt idx="20">
                  <c:v>3.7173829999999999</c:v>
                </c:pt>
                <c:pt idx="21">
                  <c:v>3.7173829999999999</c:v>
                </c:pt>
                <c:pt idx="22">
                  <c:v>3.7173829999999999</c:v>
                </c:pt>
                <c:pt idx="23">
                  <c:v>3.7173829999999999</c:v>
                </c:pt>
                <c:pt idx="24">
                  <c:v>3.7173829999999999</c:v>
                </c:pt>
                <c:pt idx="25">
                  <c:v>3.7173829999999999</c:v>
                </c:pt>
                <c:pt idx="26">
                  <c:v>3.7173829999999999</c:v>
                </c:pt>
                <c:pt idx="27">
                  <c:v>3.7173829999999999</c:v>
                </c:pt>
                <c:pt idx="28">
                  <c:v>3.7173829999999999</c:v>
                </c:pt>
                <c:pt idx="29">
                  <c:v>3.7173829999999999</c:v>
                </c:pt>
                <c:pt idx="30">
                  <c:v>3.7173829999999999</c:v>
                </c:pt>
                <c:pt idx="31">
                  <c:v>3.7173829999999999</c:v>
                </c:pt>
                <c:pt idx="32">
                  <c:v>3.7173829999999999</c:v>
                </c:pt>
                <c:pt idx="33">
                  <c:v>3.7173829999999999</c:v>
                </c:pt>
                <c:pt idx="34">
                  <c:v>3.7173829999999999</c:v>
                </c:pt>
                <c:pt idx="35">
                  <c:v>3.7173829999999999</c:v>
                </c:pt>
                <c:pt idx="36">
                  <c:v>3.7173829999999999</c:v>
                </c:pt>
                <c:pt idx="37">
                  <c:v>3.7173829999999999</c:v>
                </c:pt>
                <c:pt idx="38">
                  <c:v>3.7173829999999999</c:v>
                </c:pt>
                <c:pt idx="39">
                  <c:v>3.7173829999999999</c:v>
                </c:pt>
                <c:pt idx="40">
                  <c:v>3.7173829999999999</c:v>
                </c:pt>
                <c:pt idx="41">
                  <c:v>3.7173829999999999</c:v>
                </c:pt>
                <c:pt idx="42">
                  <c:v>3.7173829999999999</c:v>
                </c:pt>
                <c:pt idx="43">
                  <c:v>3.7173829999999999</c:v>
                </c:pt>
                <c:pt idx="44">
                  <c:v>3.7173829999999999</c:v>
                </c:pt>
                <c:pt idx="45">
                  <c:v>3.7173829999999999</c:v>
                </c:pt>
                <c:pt idx="46">
                  <c:v>3.7173829999999999</c:v>
                </c:pt>
                <c:pt idx="47">
                  <c:v>3.7173829999999999</c:v>
                </c:pt>
                <c:pt idx="48">
                  <c:v>3.7173829999999999</c:v>
                </c:pt>
                <c:pt idx="49">
                  <c:v>3.7173859999999999</c:v>
                </c:pt>
                <c:pt idx="50">
                  <c:v>9.7999999999999997E-5</c:v>
                </c:pt>
                <c:pt idx="51">
                  <c:v>9.7999999999999997E-5</c:v>
                </c:pt>
                <c:pt idx="52">
                  <c:v>9.7999999999999997E-5</c:v>
                </c:pt>
                <c:pt idx="53">
                  <c:v>9.7999999999999997E-5</c:v>
                </c:pt>
                <c:pt idx="54">
                  <c:v>9.7999999999999997E-5</c:v>
                </c:pt>
                <c:pt idx="55">
                  <c:v>9.7999999999999997E-5</c:v>
                </c:pt>
                <c:pt idx="56">
                  <c:v>9.7999999999999997E-5</c:v>
                </c:pt>
                <c:pt idx="57">
                  <c:v>9.7999999999999997E-5</c:v>
                </c:pt>
                <c:pt idx="58">
                  <c:v>9.7999999999999997E-5</c:v>
                </c:pt>
                <c:pt idx="59">
                  <c:v>9.7999999999999997E-5</c:v>
                </c:pt>
                <c:pt idx="60">
                  <c:v>9.7999999999999997E-5</c:v>
                </c:pt>
                <c:pt idx="61">
                  <c:v>9.7999999999999997E-5</c:v>
                </c:pt>
                <c:pt idx="62">
                  <c:v>9.7999999999999997E-5</c:v>
                </c:pt>
                <c:pt idx="63">
                  <c:v>9.7999999999999997E-5</c:v>
                </c:pt>
                <c:pt idx="64">
                  <c:v>9.7999999999999997E-5</c:v>
                </c:pt>
                <c:pt idx="65">
                  <c:v>9.7999999999999997E-5</c:v>
                </c:pt>
                <c:pt idx="66">
                  <c:v>9.7999999999999997E-5</c:v>
                </c:pt>
                <c:pt idx="67">
                  <c:v>9.7999999999999997E-5</c:v>
                </c:pt>
                <c:pt idx="68">
                  <c:v>9.7999999999999997E-5</c:v>
                </c:pt>
                <c:pt idx="69">
                  <c:v>9.7999999999999997E-5</c:v>
                </c:pt>
                <c:pt idx="70">
                  <c:v>9.7999999999999997E-5</c:v>
                </c:pt>
                <c:pt idx="71">
                  <c:v>9.7999999999999997E-5</c:v>
                </c:pt>
                <c:pt idx="72">
                  <c:v>9.7999999999999997E-5</c:v>
                </c:pt>
                <c:pt idx="73">
                  <c:v>9.7999999999999997E-5</c:v>
                </c:pt>
                <c:pt idx="74">
                  <c:v>9.7999999999999997E-5</c:v>
                </c:pt>
                <c:pt idx="75">
                  <c:v>9.7999999999999997E-5</c:v>
                </c:pt>
                <c:pt idx="76">
                  <c:v>9.7999999999999997E-5</c:v>
                </c:pt>
                <c:pt idx="77">
                  <c:v>9.7999999999999997E-5</c:v>
                </c:pt>
                <c:pt idx="78">
                  <c:v>9.7999999999999997E-5</c:v>
                </c:pt>
                <c:pt idx="79">
                  <c:v>9.7999999999999997E-5</c:v>
                </c:pt>
                <c:pt idx="80">
                  <c:v>9.7999999999999997E-5</c:v>
                </c:pt>
                <c:pt idx="81">
                  <c:v>9.7999999999999997E-5</c:v>
                </c:pt>
                <c:pt idx="82">
                  <c:v>9.7999999999999997E-5</c:v>
                </c:pt>
                <c:pt idx="83">
                  <c:v>9.7999999999999997E-5</c:v>
                </c:pt>
                <c:pt idx="84">
                  <c:v>9.7999999999999997E-5</c:v>
                </c:pt>
                <c:pt idx="85">
                  <c:v>9.7999999999999997E-5</c:v>
                </c:pt>
                <c:pt idx="86">
                  <c:v>9.7999999999999997E-5</c:v>
                </c:pt>
                <c:pt idx="87">
                  <c:v>9.7999999999999997E-5</c:v>
                </c:pt>
                <c:pt idx="88">
                  <c:v>9.7999999999999997E-5</c:v>
                </c:pt>
                <c:pt idx="89">
                  <c:v>9.7999999999999997E-5</c:v>
                </c:pt>
                <c:pt idx="90">
                  <c:v>9.7999999999999997E-5</c:v>
                </c:pt>
                <c:pt idx="91">
                  <c:v>9.7999999999999997E-5</c:v>
                </c:pt>
                <c:pt idx="92">
                  <c:v>9.7999999999999997E-5</c:v>
                </c:pt>
                <c:pt idx="93">
                  <c:v>9.7999999999999997E-5</c:v>
                </c:pt>
                <c:pt idx="94">
                  <c:v>9.7999999999999997E-5</c:v>
                </c:pt>
                <c:pt idx="95">
                  <c:v>9.7999999999999997E-5</c:v>
                </c:pt>
                <c:pt idx="96">
                  <c:v>9.7999999999999997E-5</c:v>
                </c:pt>
                <c:pt idx="97">
                  <c:v>9.7999999999999997E-5</c:v>
                </c:pt>
                <c:pt idx="98">
                  <c:v>9.7999999999999997E-5</c:v>
                </c:pt>
                <c:pt idx="99">
                  <c:v>9.7999999999999997E-5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D1A-E84B-8298-59C79BC98D7D}"/>
            </c:ext>
          </c:extLst>
        </c:ser>
        <c:ser>
          <c:idx val="1"/>
          <c:order val="1"/>
          <c:tx>
            <c:v>13 days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result!$A$4:$A$103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result!$C$4:$C$103</c:f>
              <c:numCache>
                <c:formatCode>General</c:formatCode>
                <c:ptCount val="100"/>
                <c:pt idx="0">
                  <c:v>3.7173829999999999</c:v>
                </c:pt>
                <c:pt idx="1">
                  <c:v>3.7173829999999999</c:v>
                </c:pt>
                <c:pt idx="2">
                  <c:v>3.7173829999999999</c:v>
                </c:pt>
                <c:pt idx="3">
                  <c:v>3.717384</c:v>
                </c:pt>
                <c:pt idx="4">
                  <c:v>3.717384</c:v>
                </c:pt>
                <c:pt idx="5">
                  <c:v>3.717384</c:v>
                </c:pt>
                <c:pt idx="6">
                  <c:v>3.7173850000000002</c:v>
                </c:pt>
                <c:pt idx="7">
                  <c:v>3.7173859999999999</c:v>
                </c:pt>
                <c:pt idx="8">
                  <c:v>3.717387</c:v>
                </c:pt>
                <c:pt idx="9">
                  <c:v>3.7173889999999998</c:v>
                </c:pt>
                <c:pt idx="10">
                  <c:v>3.7173919999999998</c:v>
                </c:pt>
                <c:pt idx="11">
                  <c:v>3.7173959999999999</c:v>
                </c:pt>
                <c:pt idx="12">
                  <c:v>3.7174010000000002</c:v>
                </c:pt>
                <c:pt idx="13">
                  <c:v>3.7174079999999998</c:v>
                </c:pt>
                <c:pt idx="14">
                  <c:v>3.7174179999999999</c:v>
                </c:pt>
                <c:pt idx="15">
                  <c:v>3.7174320000000001</c:v>
                </c:pt>
                <c:pt idx="16">
                  <c:v>3.7174489999999998</c:v>
                </c:pt>
                <c:pt idx="17">
                  <c:v>3.717473</c:v>
                </c:pt>
                <c:pt idx="18">
                  <c:v>3.7175039999999999</c:v>
                </c:pt>
                <c:pt idx="19">
                  <c:v>3.7175440000000002</c:v>
                </c:pt>
                <c:pt idx="20">
                  <c:v>3.717597</c:v>
                </c:pt>
                <c:pt idx="21">
                  <c:v>3.7176640000000001</c:v>
                </c:pt>
                <c:pt idx="22">
                  <c:v>3.717749</c:v>
                </c:pt>
                <c:pt idx="23">
                  <c:v>3.7178559999999998</c:v>
                </c:pt>
                <c:pt idx="24">
                  <c:v>3.717991</c:v>
                </c:pt>
                <c:pt idx="25">
                  <c:v>3.7181579999999999</c:v>
                </c:pt>
                <c:pt idx="26">
                  <c:v>3.7183630000000001</c:v>
                </c:pt>
                <c:pt idx="27">
                  <c:v>3.7186140000000001</c:v>
                </c:pt>
                <c:pt idx="28">
                  <c:v>3.7189169999999998</c:v>
                </c:pt>
                <c:pt idx="29">
                  <c:v>3.7192820000000002</c:v>
                </c:pt>
                <c:pt idx="30">
                  <c:v>3.7197149999999999</c:v>
                </c:pt>
                <c:pt idx="31">
                  <c:v>3.7202259999999998</c:v>
                </c:pt>
                <c:pt idx="32">
                  <c:v>3.720825</c:v>
                </c:pt>
                <c:pt idx="33">
                  <c:v>3.7215199999999999</c:v>
                </c:pt>
                <c:pt idx="34">
                  <c:v>3.7223199999999999</c:v>
                </c:pt>
                <c:pt idx="35">
                  <c:v>3.7232319999999999</c:v>
                </c:pt>
                <c:pt idx="36">
                  <c:v>3.7242660000000001</c:v>
                </c:pt>
                <c:pt idx="37">
                  <c:v>3.725425</c:v>
                </c:pt>
                <c:pt idx="38">
                  <c:v>3.7267160000000001</c:v>
                </c:pt>
                <c:pt idx="39">
                  <c:v>3.7281399999999998</c:v>
                </c:pt>
                <c:pt idx="40">
                  <c:v>3.7296990000000001</c:v>
                </c:pt>
                <c:pt idx="41">
                  <c:v>3.7313900000000002</c:v>
                </c:pt>
                <c:pt idx="42">
                  <c:v>3.7332100000000001</c:v>
                </c:pt>
                <c:pt idx="43">
                  <c:v>3.7351529999999999</c:v>
                </c:pt>
                <c:pt idx="44">
                  <c:v>3.7372079999999999</c:v>
                </c:pt>
                <c:pt idx="45">
                  <c:v>3.7393640000000001</c:v>
                </c:pt>
                <c:pt idx="46">
                  <c:v>3.7416079999999998</c:v>
                </c:pt>
                <c:pt idx="47">
                  <c:v>3.743922</c:v>
                </c:pt>
                <c:pt idx="48">
                  <c:v>3.7462629999999999</c:v>
                </c:pt>
                <c:pt idx="49">
                  <c:v>3.7368969999999999</c:v>
                </c:pt>
                <c:pt idx="50">
                  <c:v>1.0774000000000001E-2</c:v>
                </c:pt>
                <c:pt idx="51">
                  <c:v>1.07E-4</c:v>
                </c:pt>
                <c:pt idx="52">
                  <c:v>9.7E-5</c:v>
                </c:pt>
                <c:pt idx="53">
                  <c:v>9.7E-5</c:v>
                </c:pt>
                <c:pt idx="54">
                  <c:v>9.7E-5</c:v>
                </c:pt>
                <c:pt idx="55">
                  <c:v>9.7E-5</c:v>
                </c:pt>
                <c:pt idx="56">
                  <c:v>9.7999999999999997E-5</c:v>
                </c:pt>
                <c:pt idx="57">
                  <c:v>9.7999999999999997E-5</c:v>
                </c:pt>
                <c:pt idx="58">
                  <c:v>9.7999999999999997E-5</c:v>
                </c:pt>
                <c:pt idx="59">
                  <c:v>9.7999999999999997E-5</c:v>
                </c:pt>
                <c:pt idx="60">
                  <c:v>9.7999999999999997E-5</c:v>
                </c:pt>
                <c:pt idx="61">
                  <c:v>9.7999999999999997E-5</c:v>
                </c:pt>
                <c:pt idx="62">
                  <c:v>9.7999999999999997E-5</c:v>
                </c:pt>
                <c:pt idx="63">
                  <c:v>9.7999999999999997E-5</c:v>
                </c:pt>
                <c:pt idx="64">
                  <c:v>9.7999999999999997E-5</c:v>
                </c:pt>
                <c:pt idx="65">
                  <c:v>9.7999999999999997E-5</c:v>
                </c:pt>
                <c:pt idx="66">
                  <c:v>9.7999999999999997E-5</c:v>
                </c:pt>
                <c:pt idx="67">
                  <c:v>9.7999999999999997E-5</c:v>
                </c:pt>
                <c:pt idx="68">
                  <c:v>9.7999999999999997E-5</c:v>
                </c:pt>
                <c:pt idx="69">
                  <c:v>9.7999999999999997E-5</c:v>
                </c:pt>
                <c:pt idx="70">
                  <c:v>9.7999999999999997E-5</c:v>
                </c:pt>
                <c:pt idx="71">
                  <c:v>9.7999999999999997E-5</c:v>
                </c:pt>
                <c:pt idx="72">
                  <c:v>9.7999999999999997E-5</c:v>
                </c:pt>
                <c:pt idx="73">
                  <c:v>9.7999999999999997E-5</c:v>
                </c:pt>
                <c:pt idx="74">
                  <c:v>9.7999999999999997E-5</c:v>
                </c:pt>
                <c:pt idx="75">
                  <c:v>9.7999999999999997E-5</c:v>
                </c:pt>
                <c:pt idx="76">
                  <c:v>9.7999999999999997E-5</c:v>
                </c:pt>
                <c:pt idx="77">
                  <c:v>9.7999999999999997E-5</c:v>
                </c:pt>
                <c:pt idx="78">
                  <c:v>9.7999999999999997E-5</c:v>
                </c:pt>
                <c:pt idx="79">
                  <c:v>9.7999999999999997E-5</c:v>
                </c:pt>
                <c:pt idx="80">
                  <c:v>9.7999999999999997E-5</c:v>
                </c:pt>
                <c:pt idx="81">
                  <c:v>9.7999999999999997E-5</c:v>
                </c:pt>
                <c:pt idx="82">
                  <c:v>9.7999999999999997E-5</c:v>
                </c:pt>
                <c:pt idx="83">
                  <c:v>9.7999999999999997E-5</c:v>
                </c:pt>
                <c:pt idx="84">
                  <c:v>9.7999999999999997E-5</c:v>
                </c:pt>
                <c:pt idx="85">
                  <c:v>9.7999999999999997E-5</c:v>
                </c:pt>
                <c:pt idx="86">
                  <c:v>9.7999999999999997E-5</c:v>
                </c:pt>
                <c:pt idx="87">
                  <c:v>9.7999999999999997E-5</c:v>
                </c:pt>
                <c:pt idx="88">
                  <c:v>9.7999999999999997E-5</c:v>
                </c:pt>
                <c:pt idx="89">
                  <c:v>9.7999999999999997E-5</c:v>
                </c:pt>
                <c:pt idx="90">
                  <c:v>9.7999999999999997E-5</c:v>
                </c:pt>
                <c:pt idx="91">
                  <c:v>9.7999999999999997E-5</c:v>
                </c:pt>
                <c:pt idx="92">
                  <c:v>9.7999999999999997E-5</c:v>
                </c:pt>
                <c:pt idx="93">
                  <c:v>9.7999999999999997E-5</c:v>
                </c:pt>
                <c:pt idx="94">
                  <c:v>9.7999999999999997E-5</c:v>
                </c:pt>
                <c:pt idx="95">
                  <c:v>9.7999999999999997E-5</c:v>
                </c:pt>
                <c:pt idx="96">
                  <c:v>9.7999999999999997E-5</c:v>
                </c:pt>
                <c:pt idx="97">
                  <c:v>9.7999999999999997E-5</c:v>
                </c:pt>
                <c:pt idx="98">
                  <c:v>9.7999999999999997E-5</c:v>
                </c:pt>
                <c:pt idx="99">
                  <c:v>9.7999999999999997E-5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D1A-E84B-8298-59C79BC98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560303"/>
        <c:axId val="1124758175"/>
      </c:scatterChart>
      <c:valAx>
        <c:axId val="231560303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distance</a:t>
                </a:r>
                <a:r>
                  <a:rPr lang="en-US" altLang="ko-KR" baseline="0"/>
                  <a:t> (mm)</a:t>
                </a:r>
                <a:endParaRPr lang="ko-KR" altLang="en-US"/>
              </a:p>
            </c:rich>
          </c:tx>
          <c:layout>
            <c:manualLayout>
              <c:xMode val="edge"/>
              <c:yMode val="edge"/>
              <c:x val="0.41377973820767994"/>
              <c:y val="0.94592301287991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24758175"/>
        <c:crosses val="autoZero"/>
        <c:crossBetween val="midCat"/>
      </c:valAx>
      <c:valAx>
        <c:axId val="1124758175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wt%</a:t>
                </a:r>
                <a:r>
                  <a:rPr lang="en-US" altLang="ko-KR" baseline="0"/>
                  <a:t> of silicon</a:t>
                </a:r>
                <a:endParaRPr lang="ko-KR" altLang="en-US"/>
              </a:p>
            </c:rich>
          </c:tx>
          <c:layout>
            <c:manualLayout>
              <c:xMode val="edge"/>
              <c:yMode val="edge"/>
              <c:x val="0"/>
              <c:y val="0.3646263406955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15603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639675645251714"/>
          <c:y val="0.18020345051438708"/>
          <c:w val="0.32103412073490811"/>
          <c:h val="7.8750538779442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5763078031971E-2"/>
          <c:y val="5.3531321367230995E-2"/>
          <c:w val="0.87636072462593284"/>
          <c:h val="0.8456223448210213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result!$B$1</c:f>
              <c:strCache>
                <c:ptCount val="1"/>
                <c:pt idx="0">
                  <c:v>Initial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result!$B$3:$B$102</c:f>
              <c:numCache>
                <c:formatCode>General</c:formatCode>
                <c:ptCount val="100"/>
                <c:pt idx="0">
                  <c:v>0.46760800000000002</c:v>
                </c:pt>
                <c:pt idx="1">
                  <c:v>0.46760800000000002</c:v>
                </c:pt>
                <c:pt idx="2">
                  <c:v>0.46760800000000002</c:v>
                </c:pt>
                <c:pt idx="3">
                  <c:v>0.46760800000000002</c:v>
                </c:pt>
                <c:pt idx="4">
                  <c:v>0.46760800000000002</c:v>
                </c:pt>
                <c:pt idx="5">
                  <c:v>0.46760800000000002</c:v>
                </c:pt>
                <c:pt idx="6">
                  <c:v>0.46760800000000002</c:v>
                </c:pt>
                <c:pt idx="7">
                  <c:v>0.46760800000000002</c:v>
                </c:pt>
                <c:pt idx="8">
                  <c:v>0.46760800000000002</c:v>
                </c:pt>
                <c:pt idx="9">
                  <c:v>0.46760800000000002</c:v>
                </c:pt>
                <c:pt idx="10">
                  <c:v>0.46760800000000002</c:v>
                </c:pt>
                <c:pt idx="11">
                  <c:v>0.46760800000000002</c:v>
                </c:pt>
                <c:pt idx="12">
                  <c:v>0.46760800000000002</c:v>
                </c:pt>
                <c:pt idx="13">
                  <c:v>0.46760800000000002</c:v>
                </c:pt>
                <c:pt idx="14">
                  <c:v>0.46760800000000002</c:v>
                </c:pt>
                <c:pt idx="15">
                  <c:v>0.46760800000000002</c:v>
                </c:pt>
                <c:pt idx="16">
                  <c:v>0.46760800000000002</c:v>
                </c:pt>
                <c:pt idx="17">
                  <c:v>0.46760800000000002</c:v>
                </c:pt>
                <c:pt idx="18">
                  <c:v>0.46760800000000002</c:v>
                </c:pt>
                <c:pt idx="19">
                  <c:v>0.46760800000000002</c:v>
                </c:pt>
                <c:pt idx="20">
                  <c:v>0.46760800000000002</c:v>
                </c:pt>
                <c:pt idx="21">
                  <c:v>0.46760800000000002</c:v>
                </c:pt>
                <c:pt idx="22">
                  <c:v>0.46760800000000002</c:v>
                </c:pt>
                <c:pt idx="23">
                  <c:v>0.46760800000000002</c:v>
                </c:pt>
                <c:pt idx="24">
                  <c:v>0.46760800000000002</c:v>
                </c:pt>
                <c:pt idx="25">
                  <c:v>0.46760800000000002</c:v>
                </c:pt>
                <c:pt idx="26">
                  <c:v>0.46760800000000002</c:v>
                </c:pt>
                <c:pt idx="27">
                  <c:v>0.46760800000000002</c:v>
                </c:pt>
                <c:pt idx="28">
                  <c:v>0.46760800000000002</c:v>
                </c:pt>
                <c:pt idx="29">
                  <c:v>0.46760800000000002</c:v>
                </c:pt>
                <c:pt idx="30">
                  <c:v>0.46760800000000002</c:v>
                </c:pt>
                <c:pt idx="31">
                  <c:v>0.46760800000000002</c:v>
                </c:pt>
                <c:pt idx="32">
                  <c:v>0.46760800000000002</c:v>
                </c:pt>
                <c:pt idx="33">
                  <c:v>0.46760800000000002</c:v>
                </c:pt>
                <c:pt idx="34">
                  <c:v>0.46760800000000002</c:v>
                </c:pt>
                <c:pt idx="35">
                  <c:v>0.46760800000000002</c:v>
                </c:pt>
                <c:pt idx="36">
                  <c:v>0.46760800000000002</c:v>
                </c:pt>
                <c:pt idx="37">
                  <c:v>0.46760800000000002</c:v>
                </c:pt>
                <c:pt idx="38">
                  <c:v>0.46760800000000002</c:v>
                </c:pt>
                <c:pt idx="39">
                  <c:v>0.46760800000000002</c:v>
                </c:pt>
                <c:pt idx="40">
                  <c:v>0.46760800000000002</c:v>
                </c:pt>
                <c:pt idx="41">
                  <c:v>0.46760800000000002</c:v>
                </c:pt>
                <c:pt idx="42">
                  <c:v>0.46760800000000002</c:v>
                </c:pt>
                <c:pt idx="43">
                  <c:v>0.46760800000000002</c:v>
                </c:pt>
                <c:pt idx="44">
                  <c:v>0.46760800000000002</c:v>
                </c:pt>
                <c:pt idx="45">
                  <c:v>0.46760800000000002</c:v>
                </c:pt>
                <c:pt idx="46">
                  <c:v>0.46760800000000002</c:v>
                </c:pt>
                <c:pt idx="47">
                  <c:v>0.46760800000000002</c:v>
                </c:pt>
                <c:pt idx="48">
                  <c:v>0.46760800000000002</c:v>
                </c:pt>
                <c:pt idx="49">
                  <c:v>0.46760800000000002</c:v>
                </c:pt>
                <c:pt idx="50">
                  <c:v>0.432139</c:v>
                </c:pt>
                <c:pt idx="51">
                  <c:v>0.432139</c:v>
                </c:pt>
                <c:pt idx="52">
                  <c:v>0.432139</c:v>
                </c:pt>
                <c:pt idx="53">
                  <c:v>0.432139</c:v>
                </c:pt>
                <c:pt idx="54">
                  <c:v>0.432139</c:v>
                </c:pt>
                <c:pt idx="55">
                  <c:v>0.432139</c:v>
                </c:pt>
                <c:pt idx="56">
                  <c:v>0.432139</c:v>
                </c:pt>
                <c:pt idx="57">
                  <c:v>0.432139</c:v>
                </c:pt>
                <c:pt idx="58">
                  <c:v>0.432139</c:v>
                </c:pt>
                <c:pt idx="59">
                  <c:v>0.432139</c:v>
                </c:pt>
                <c:pt idx="60">
                  <c:v>0.432139</c:v>
                </c:pt>
                <c:pt idx="61">
                  <c:v>0.432139</c:v>
                </c:pt>
                <c:pt idx="62">
                  <c:v>0.432139</c:v>
                </c:pt>
                <c:pt idx="63">
                  <c:v>0.432139</c:v>
                </c:pt>
                <c:pt idx="64">
                  <c:v>0.432139</c:v>
                </c:pt>
                <c:pt idx="65">
                  <c:v>0.432139</c:v>
                </c:pt>
                <c:pt idx="66">
                  <c:v>0.432139</c:v>
                </c:pt>
                <c:pt idx="67">
                  <c:v>0.432139</c:v>
                </c:pt>
                <c:pt idx="68">
                  <c:v>0.432139</c:v>
                </c:pt>
                <c:pt idx="69">
                  <c:v>0.432139</c:v>
                </c:pt>
                <c:pt idx="70">
                  <c:v>0.432139</c:v>
                </c:pt>
                <c:pt idx="71">
                  <c:v>0.432139</c:v>
                </c:pt>
                <c:pt idx="72">
                  <c:v>0.432139</c:v>
                </c:pt>
                <c:pt idx="73">
                  <c:v>0.432139</c:v>
                </c:pt>
                <c:pt idx="74">
                  <c:v>0.432139</c:v>
                </c:pt>
                <c:pt idx="75">
                  <c:v>0.432139</c:v>
                </c:pt>
                <c:pt idx="76">
                  <c:v>0.432139</c:v>
                </c:pt>
                <c:pt idx="77">
                  <c:v>0.432139</c:v>
                </c:pt>
                <c:pt idx="78">
                  <c:v>0.432139</c:v>
                </c:pt>
                <c:pt idx="79">
                  <c:v>0.432139</c:v>
                </c:pt>
                <c:pt idx="80">
                  <c:v>0.432139</c:v>
                </c:pt>
                <c:pt idx="81">
                  <c:v>0.432139</c:v>
                </c:pt>
                <c:pt idx="82">
                  <c:v>0.432139</c:v>
                </c:pt>
                <c:pt idx="83">
                  <c:v>0.432139</c:v>
                </c:pt>
                <c:pt idx="84">
                  <c:v>0.432139</c:v>
                </c:pt>
                <c:pt idx="85">
                  <c:v>0.432139</c:v>
                </c:pt>
                <c:pt idx="86">
                  <c:v>0.432139</c:v>
                </c:pt>
                <c:pt idx="87">
                  <c:v>0.432139</c:v>
                </c:pt>
                <c:pt idx="88">
                  <c:v>0.432139</c:v>
                </c:pt>
                <c:pt idx="89">
                  <c:v>0.432139</c:v>
                </c:pt>
                <c:pt idx="90">
                  <c:v>0.432139</c:v>
                </c:pt>
                <c:pt idx="91">
                  <c:v>0.432139</c:v>
                </c:pt>
                <c:pt idx="92">
                  <c:v>0.432139</c:v>
                </c:pt>
                <c:pt idx="93">
                  <c:v>0.432139</c:v>
                </c:pt>
                <c:pt idx="94">
                  <c:v>0.432139</c:v>
                </c:pt>
                <c:pt idx="95">
                  <c:v>0.432139</c:v>
                </c:pt>
                <c:pt idx="96">
                  <c:v>0.432139</c:v>
                </c:pt>
                <c:pt idx="97">
                  <c:v>0.432139</c:v>
                </c:pt>
                <c:pt idx="98">
                  <c:v>0.432139</c:v>
                </c:pt>
                <c:pt idx="99">
                  <c:v>0.432139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EF-8F47-8DAE-5F06D93AA16D}"/>
            </c:ext>
          </c:extLst>
        </c:ser>
        <c:ser>
          <c:idx val="1"/>
          <c:order val="1"/>
          <c:tx>
            <c:strRef>
              <c:f>result!$C$1</c:f>
              <c:strCache>
                <c:ptCount val="1"/>
                <c:pt idx="0">
                  <c:v>1day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result!$C$3:$C$102</c:f>
              <c:numCache>
                <c:formatCode>General</c:formatCode>
                <c:ptCount val="100"/>
                <c:pt idx="0">
                  <c:v>0.46760800000000002</c:v>
                </c:pt>
                <c:pt idx="1">
                  <c:v>0.46760800000000002</c:v>
                </c:pt>
                <c:pt idx="2">
                  <c:v>0.46760800000000002</c:v>
                </c:pt>
                <c:pt idx="3">
                  <c:v>0.46760800000000002</c:v>
                </c:pt>
                <c:pt idx="4">
                  <c:v>0.46760800000000002</c:v>
                </c:pt>
                <c:pt idx="5">
                  <c:v>0.46760800000000002</c:v>
                </c:pt>
                <c:pt idx="6">
                  <c:v>0.46760800000000002</c:v>
                </c:pt>
                <c:pt idx="7">
                  <c:v>0.46760800000000002</c:v>
                </c:pt>
                <c:pt idx="8">
                  <c:v>0.46760800000000002</c:v>
                </c:pt>
                <c:pt idx="9">
                  <c:v>0.46760800000000002</c:v>
                </c:pt>
                <c:pt idx="10">
                  <c:v>0.46760800000000002</c:v>
                </c:pt>
                <c:pt idx="11">
                  <c:v>0.46760800000000002</c:v>
                </c:pt>
                <c:pt idx="12">
                  <c:v>0.46760800000000002</c:v>
                </c:pt>
                <c:pt idx="13">
                  <c:v>0.46760800000000002</c:v>
                </c:pt>
                <c:pt idx="14">
                  <c:v>0.46760800000000002</c:v>
                </c:pt>
                <c:pt idx="15">
                  <c:v>0.46760800000000002</c:v>
                </c:pt>
                <c:pt idx="16">
                  <c:v>0.46760800000000002</c:v>
                </c:pt>
                <c:pt idx="17">
                  <c:v>0.46760800000000002</c:v>
                </c:pt>
                <c:pt idx="18">
                  <c:v>0.46760800000000002</c:v>
                </c:pt>
                <c:pt idx="19">
                  <c:v>0.46760800000000002</c:v>
                </c:pt>
                <c:pt idx="20">
                  <c:v>0.46760800000000002</c:v>
                </c:pt>
                <c:pt idx="21">
                  <c:v>0.46760800000000002</c:v>
                </c:pt>
                <c:pt idx="22">
                  <c:v>0.46760800000000002</c:v>
                </c:pt>
                <c:pt idx="23">
                  <c:v>0.46760800000000002</c:v>
                </c:pt>
                <c:pt idx="24">
                  <c:v>0.46760800000000002</c:v>
                </c:pt>
                <c:pt idx="25">
                  <c:v>0.46760800000000002</c:v>
                </c:pt>
                <c:pt idx="26">
                  <c:v>0.46760800000000002</c:v>
                </c:pt>
                <c:pt idx="27">
                  <c:v>0.46760800000000002</c:v>
                </c:pt>
                <c:pt idx="28">
                  <c:v>0.46760800000000002</c:v>
                </c:pt>
                <c:pt idx="29">
                  <c:v>0.46760800000000002</c:v>
                </c:pt>
                <c:pt idx="30">
                  <c:v>0.46760800000000002</c:v>
                </c:pt>
                <c:pt idx="31">
                  <c:v>0.46760800000000002</c:v>
                </c:pt>
                <c:pt idx="32">
                  <c:v>0.46760800000000002</c:v>
                </c:pt>
                <c:pt idx="33">
                  <c:v>0.46760800000000002</c:v>
                </c:pt>
                <c:pt idx="34">
                  <c:v>0.46760699999999999</c:v>
                </c:pt>
                <c:pt idx="35">
                  <c:v>0.46760699999999999</c:v>
                </c:pt>
                <c:pt idx="36">
                  <c:v>0.46760400000000002</c:v>
                </c:pt>
                <c:pt idx="37">
                  <c:v>0.46759699999999998</c:v>
                </c:pt>
                <c:pt idx="38">
                  <c:v>0.46757300000000002</c:v>
                </c:pt>
                <c:pt idx="39">
                  <c:v>0.467501</c:v>
                </c:pt>
                <c:pt idx="40">
                  <c:v>0.46730100000000002</c:v>
                </c:pt>
                <c:pt idx="41">
                  <c:v>0.46678999999999998</c:v>
                </c:pt>
                <c:pt idx="42">
                  <c:v>0.46557500000000002</c:v>
                </c:pt>
                <c:pt idx="43">
                  <c:v>0.46291700000000002</c:v>
                </c:pt>
                <c:pt idx="44">
                  <c:v>0.457592</c:v>
                </c:pt>
                <c:pt idx="45">
                  <c:v>0.44787300000000002</c:v>
                </c:pt>
                <c:pt idx="46">
                  <c:v>0.43179299999999998</c:v>
                </c:pt>
                <c:pt idx="47">
                  <c:v>0.407806</c:v>
                </c:pt>
                <c:pt idx="48">
                  <c:v>0.37570100000000001</c:v>
                </c:pt>
                <c:pt idx="49">
                  <c:v>0.33738400000000002</c:v>
                </c:pt>
                <c:pt idx="50">
                  <c:v>0.55680600000000002</c:v>
                </c:pt>
                <c:pt idx="51">
                  <c:v>0.52030900000000002</c:v>
                </c:pt>
                <c:pt idx="52">
                  <c:v>0.48955900000000002</c:v>
                </c:pt>
                <c:pt idx="53">
                  <c:v>0.46650000000000003</c:v>
                </c:pt>
                <c:pt idx="54">
                  <c:v>0.45102799999999998</c:v>
                </c:pt>
                <c:pt idx="55">
                  <c:v>0.441689</c:v>
                </c:pt>
                <c:pt idx="56">
                  <c:v>0.43659100000000001</c:v>
                </c:pt>
                <c:pt idx="57">
                  <c:v>0.434058</c:v>
                </c:pt>
                <c:pt idx="58">
                  <c:v>0.43290600000000001</c:v>
                </c:pt>
                <c:pt idx="59">
                  <c:v>0.432425</c:v>
                </c:pt>
                <c:pt idx="60">
                  <c:v>0.43223800000000001</c:v>
                </c:pt>
                <c:pt idx="61">
                  <c:v>0.432172</c:v>
                </c:pt>
                <c:pt idx="62">
                  <c:v>0.43214900000000001</c:v>
                </c:pt>
                <c:pt idx="63">
                  <c:v>0.43214200000000003</c:v>
                </c:pt>
                <c:pt idx="64">
                  <c:v>0.43214000000000002</c:v>
                </c:pt>
                <c:pt idx="65">
                  <c:v>0.43214000000000002</c:v>
                </c:pt>
                <c:pt idx="66">
                  <c:v>0.432139</c:v>
                </c:pt>
                <c:pt idx="67">
                  <c:v>0.432139</c:v>
                </c:pt>
                <c:pt idx="68">
                  <c:v>0.432139</c:v>
                </c:pt>
                <c:pt idx="69">
                  <c:v>0.432139</c:v>
                </c:pt>
                <c:pt idx="70">
                  <c:v>0.432139</c:v>
                </c:pt>
                <c:pt idx="71">
                  <c:v>0.432139</c:v>
                </c:pt>
                <c:pt idx="72">
                  <c:v>0.432139</c:v>
                </c:pt>
                <c:pt idx="73">
                  <c:v>0.432139</c:v>
                </c:pt>
                <c:pt idx="74">
                  <c:v>0.432139</c:v>
                </c:pt>
                <c:pt idx="75">
                  <c:v>0.432139</c:v>
                </c:pt>
                <c:pt idx="76">
                  <c:v>0.432139</c:v>
                </c:pt>
                <c:pt idx="77">
                  <c:v>0.432139</c:v>
                </c:pt>
                <c:pt idx="78">
                  <c:v>0.432139</c:v>
                </c:pt>
                <c:pt idx="79">
                  <c:v>0.432139</c:v>
                </c:pt>
                <c:pt idx="80">
                  <c:v>0.432139</c:v>
                </c:pt>
                <c:pt idx="81">
                  <c:v>0.432139</c:v>
                </c:pt>
                <c:pt idx="82">
                  <c:v>0.432139</c:v>
                </c:pt>
                <c:pt idx="83">
                  <c:v>0.432139</c:v>
                </c:pt>
                <c:pt idx="84">
                  <c:v>0.432139</c:v>
                </c:pt>
                <c:pt idx="85">
                  <c:v>0.432139</c:v>
                </c:pt>
                <c:pt idx="86">
                  <c:v>0.432139</c:v>
                </c:pt>
                <c:pt idx="87">
                  <c:v>0.432139</c:v>
                </c:pt>
                <c:pt idx="88">
                  <c:v>0.432139</c:v>
                </c:pt>
                <c:pt idx="89">
                  <c:v>0.432139</c:v>
                </c:pt>
                <c:pt idx="90">
                  <c:v>0.432139</c:v>
                </c:pt>
                <c:pt idx="91">
                  <c:v>0.432139</c:v>
                </c:pt>
                <c:pt idx="92">
                  <c:v>0.432139</c:v>
                </c:pt>
                <c:pt idx="93">
                  <c:v>0.432139</c:v>
                </c:pt>
                <c:pt idx="94">
                  <c:v>0.432139</c:v>
                </c:pt>
                <c:pt idx="95">
                  <c:v>0.432139</c:v>
                </c:pt>
                <c:pt idx="96">
                  <c:v>0.432139</c:v>
                </c:pt>
                <c:pt idx="97">
                  <c:v>0.432139</c:v>
                </c:pt>
                <c:pt idx="98">
                  <c:v>0.432139</c:v>
                </c:pt>
                <c:pt idx="99">
                  <c:v>0.432139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EF-8F47-8DAE-5F06D93AA16D}"/>
            </c:ext>
          </c:extLst>
        </c:ser>
        <c:ser>
          <c:idx val="2"/>
          <c:order val="2"/>
          <c:tx>
            <c:strRef>
              <c:f>result!$D$1</c:f>
              <c:strCache>
                <c:ptCount val="1"/>
                <c:pt idx="0">
                  <c:v>4days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result!$D$3:$D$102</c:f>
              <c:numCache>
                <c:formatCode>General</c:formatCode>
                <c:ptCount val="100"/>
                <c:pt idx="0">
                  <c:v>0.46760800000000002</c:v>
                </c:pt>
                <c:pt idx="1">
                  <c:v>0.46760800000000002</c:v>
                </c:pt>
                <c:pt idx="2">
                  <c:v>0.46760800000000002</c:v>
                </c:pt>
                <c:pt idx="3">
                  <c:v>0.46760800000000002</c:v>
                </c:pt>
                <c:pt idx="4">
                  <c:v>0.46760800000000002</c:v>
                </c:pt>
                <c:pt idx="5">
                  <c:v>0.46760800000000002</c:v>
                </c:pt>
                <c:pt idx="6">
                  <c:v>0.46760800000000002</c:v>
                </c:pt>
                <c:pt idx="7">
                  <c:v>0.46760800000000002</c:v>
                </c:pt>
                <c:pt idx="8">
                  <c:v>0.46760800000000002</c:v>
                </c:pt>
                <c:pt idx="9">
                  <c:v>0.46760800000000002</c:v>
                </c:pt>
                <c:pt idx="10">
                  <c:v>0.46760800000000002</c:v>
                </c:pt>
                <c:pt idx="11">
                  <c:v>0.46760800000000002</c:v>
                </c:pt>
                <c:pt idx="12">
                  <c:v>0.46760800000000002</c:v>
                </c:pt>
                <c:pt idx="13">
                  <c:v>0.46760800000000002</c:v>
                </c:pt>
                <c:pt idx="14">
                  <c:v>0.46760800000000002</c:v>
                </c:pt>
                <c:pt idx="15">
                  <c:v>0.46760800000000002</c:v>
                </c:pt>
                <c:pt idx="16">
                  <c:v>0.46760800000000002</c:v>
                </c:pt>
                <c:pt idx="17">
                  <c:v>0.46760800000000002</c:v>
                </c:pt>
                <c:pt idx="18">
                  <c:v>0.46760800000000002</c:v>
                </c:pt>
                <c:pt idx="19">
                  <c:v>0.46760800000000002</c:v>
                </c:pt>
                <c:pt idx="20">
                  <c:v>0.46760699999999999</c:v>
                </c:pt>
                <c:pt idx="21">
                  <c:v>0.46760699999999999</c:v>
                </c:pt>
                <c:pt idx="22">
                  <c:v>0.46760699999999999</c:v>
                </c:pt>
                <c:pt idx="23">
                  <c:v>0.46760499999999999</c:v>
                </c:pt>
                <c:pt idx="24">
                  <c:v>0.46760299999999999</c:v>
                </c:pt>
                <c:pt idx="25">
                  <c:v>0.46759899999999999</c:v>
                </c:pt>
                <c:pt idx="26">
                  <c:v>0.46759000000000001</c:v>
                </c:pt>
                <c:pt idx="27">
                  <c:v>0.46757500000000002</c:v>
                </c:pt>
                <c:pt idx="28">
                  <c:v>0.46754699999999999</c:v>
                </c:pt>
                <c:pt idx="29">
                  <c:v>0.46749800000000002</c:v>
                </c:pt>
                <c:pt idx="30">
                  <c:v>0.46741300000000002</c:v>
                </c:pt>
                <c:pt idx="31">
                  <c:v>0.46727099999999999</c:v>
                </c:pt>
                <c:pt idx="32">
                  <c:v>0.46703600000000001</c:v>
                </c:pt>
                <c:pt idx="33">
                  <c:v>0.46666099999999999</c:v>
                </c:pt>
                <c:pt idx="34">
                  <c:v>0.46607399999999999</c:v>
                </c:pt>
                <c:pt idx="35">
                  <c:v>0.46518100000000001</c:v>
                </c:pt>
                <c:pt idx="36">
                  <c:v>0.46385399999999999</c:v>
                </c:pt>
                <c:pt idx="37">
                  <c:v>0.46193600000000001</c:v>
                </c:pt>
                <c:pt idx="38">
                  <c:v>0.45923199999999997</c:v>
                </c:pt>
                <c:pt idx="39">
                  <c:v>0.45552100000000001</c:v>
                </c:pt>
                <c:pt idx="40">
                  <c:v>0.45056200000000002</c:v>
                </c:pt>
                <c:pt idx="41">
                  <c:v>0.44410899999999998</c:v>
                </c:pt>
                <c:pt idx="42">
                  <c:v>0.43593500000000002</c:v>
                </c:pt>
                <c:pt idx="43">
                  <c:v>0.42585699999999999</c:v>
                </c:pt>
                <c:pt idx="44">
                  <c:v>0.41376600000000002</c:v>
                </c:pt>
                <c:pt idx="45">
                  <c:v>0.39965099999999998</c:v>
                </c:pt>
                <c:pt idx="46">
                  <c:v>0.38361899999999999</c:v>
                </c:pt>
                <c:pt idx="47">
                  <c:v>0.36590600000000001</c:v>
                </c:pt>
                <c:pt idx="48">
                  <c:v>0.34687099999999998</c:v>
                </c:pt>
                <c:pt idx="49">
                  <c:v>0.327291</c:v>
                </c:pt>
                <c:pt idx="50">
                  <c:v>0.56644399999999995</c:v>
                </c:pt>
                <c:pt idx="51">
                  <c:v>0.547763</c:v>
                </c:pt>
                <c:pt idx="52">
                  <c:v>0.52964900000000004</c:v>
                </c:pt>
                <c:pt idx="53">
                  <c:v>0.51273299999999999</c:v>
                </c:pt>
                <c:pt idx="54">
                  <c:v>0.49737900000000002</c:v>
                </c:pt>
                <c:pt idx="55">
                  <c:v>0.48382900000000001</c:v>
                </c:pt>
                <c:pt idx="56">
                  <c:v>0.47220499999999999</c:v>
                </c:pt>
                <c:pt idx="57">
                  <c:v>0.46250799999999997</c:v>
                </c:pt>
                <c:pt idx="58">
                  <c:v>0.45464100000000002</c:v>
                </c:pt>
                <c:pt idx="59">
                  <c:v>0.448434</c:v>
                </c:pt>
                <c:pt idx="60">
                  <c:v>0.44366899999999998</c:v>
                </c:pt>
                <c:pt idx="61">
                  <c:v>0.44011</c:v>
                </c:pt>
                <c:pt idx="62">
                  <c:v>0.43752200000000002</c:v>
                </c:pt>
                <c:pt idx="63">
                  <c:v>0.43569000000000002</c:v>
                </c:pt>
                <c:pt idx="64">
                  <c:v>0.43442799999999998</c:v>
                </c:pt>
                <c:pt idx="65">
                  <c:v>0.43358000000000002</c:v>
                </c:pt>
                <c:pt idx="66">
                  <c:v>0.43302600000000002</c:v>
                </c:pt>
                <c:pt idx="67">
                  <c:v>0.432672</c:v>
                </c:pt>
                <c:pt idx="68">
                  <c:v>0.432452</c:v>
                </c:pt>
                <c:pt idx="69">
                  <c:v>0.43231900000000001</c:v>
                </c:pt>
                <c:pt idx="70">
                  <c:v>0.43224000000000001</c:v>
                </c:pt>
                <c:pt idx="71">
                  <c:v>0.432195</c:v>
                </c:pt>
                <c:pt idx="72">
                  <c:v>0.43216900000000003</c:v>
                </c:pt>
                <c:pt idx="73">
                  <c:v>0.43215500000000001</c:v>
                </c:pt>
                <c:pt idx="74">
                  <c:v>0.432147</c:v>
                </c:pt>
                <c:pt idx="75">
                  <c:v>0.432143</c:v>
                </c:pt>
                <c:pt idx="76">
                  <c:v>0.432141</c:v>
                </c:pt>
                <c:pt idx="77">
                  <c:v>0.43214000000000002</c:v>
                </c:pt>
                <c:pt idx="78">
                  <c:v>0.43214000000000002</c:v>
                </c:pt>
                <c:pt idx="79">
                  <c:v>0.43214000000000002</c:v>
                </c:pt>
                <c:pt idx="80">
                  <c:v>0.432139</c:v>
                </c:pt>
                <c:pt idx="81">
                  <c:v>0.432139</c:v>
                </c:pt>
                <c:pt idx="82">
                  <c:v>0.432139</c:v>
                </c:pt>
                <c:pt idx="83">
                  <c:v>0.432139</c:v>
                </c:pt>
                <c:pt idx="84">
                  <c:v>0.432139</c:v>
                </c:pt>
                <c:pt idx="85">
                  <c:v>0.432139</c:v>
                </c:pt>
                <c:pt idx="86">
                  <c:v>0.432139</c:v>
                </c:pt>
                <c:pt idx="87">
                  <c:v>0.432139</c:v>
                </c:pt>
                <c:pt idx="88">
                  <c:v>0.432139</c:v>
                </c:pt>
                <c:pt idx="89">
                  <c:v>0.432139</c:v>
                </c:pt>
                <c:pt idx="90">
                  <c:v>0.432139</c:v>
                </c:pt>
                <c:pt idx="91">
                  <c:v>0.432139</c:v>
                </c:pt>
                <c:pt idx="92">
                  <c:v>0.432139</c:v>
                </c:pt>
                <c:pt idx="93">
                  <c:v>0.432139</c:v>
                </c:pt>
                <c:pt idx="94">
                  <c:v>0.432139</c:v>
                </c:pt>
                <c:pt idx="95">
                  <c:v>0.432139</c:v>
                </c:pt>
                <c:pt idx="96">
                  <c:v>0.432139</c:v>
                </c:pt>
                <c:pt idx="97">
                  <c:v>0.432139</c:v>
                </c:pt>
                <c:pt idx="98">
                  <c:v>0.432139</c:v>
                </c:pt>
                <c:pt idx="99">
                  <c:v>0.432139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EF-8F47-8DAE-5F06D93AA16D}"/>
            </c:ext>
          </c:extLst>
        </c:ser>
        <c:ser>
          <c:idx val="3"/>
          <c:order val="3"/>
          <c:tx>
            <c:strRef>
              <c:f>result!$E$1</c:f>
              <c:strCache>
                <c:ptCount val="1"/>
                <c:pt idx="0">
                  <c:v>7days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result!$E$3:$E$102</c:f>
              <c:numCache>
                <c:formatCode>General</c:formatCode>
                <c:ptCount val="100"/>
                <c:pt idx="0">
                  <c:v>0.46760800000000002</c:v>
                </c:pt>
                <c:pt idx="1">
                  <c:v>0.46760800000000002</c:v>
                </c:pt>
                <c:pt idx="2">
                  <c:v>0.46760800000000002</c:v>
                </c:pt>
                <c:pt idx="3">
                  <c:v>0.46760800000000002</c:v>
                </c:pt>
                <c:pt idx="4">
                  <c:v>0.46760800000000002</c:v>
                </c:pt>
                <c:pt idx="5">
                  <c:v>0.46760800000000002</c:v>
                </c:pt>
                <c:pt idx="6">
                  <c:v>0.46760800000000002</c:v>
                </c:pt>
                <c:pt idx="7">
                  <c:v>0.46760800000000002</c:v>
                </c:pt>
                <c:pt idx="8">
                  <c:v>0.46760800000000002</c:v>
                </c:pt>
                <c:pt idx="9">
                  <c:v>0.46760800000000002</c:v>
                </c:pt>
                <c:pt idx="10">
                  <c:v>0.46760699999999999</c:v>
                </c:pt>
                <c:pt idx="11">
                  <c:v>0.46760699999999999</c:v>
                </c:pt>
                <c:pt idx="12">
                  <c:v>0.46760699999999999</c:v>
                </c:pt>
                <c:pt idx="13">
                  <c:v>0.46760699999999999</c:v>
                </c:pt>
                <c:pt idx="14">
                  <c:v>0.46760600000000002</c:v>
                </c:pt>
                <c:pt idx="15">
                  <c:v>0.46760499999999999</c:v>
                </c:pt>
                <c:pt idx="16">
                  <c:v>0.46760299999999999</c:v>
                </c:pt>
                <c:pt idx="17">
                  <c:v>0.46760000000000002</c:v>
                </c:pt>
                <c:pt idx="18">
                  <c:v>0.46759499999999998</c:v>
                </c:pt>
                <c:pt idx="19">
                  <c:v>0.467586</c:v>
                </c:pt>
                <c:pt idx="20">
                  <c:v>0.46757300000000002</c:v>
                </c:pt>
                <c:pt idx="21">
                  <c:v>0.46755200000000002</c:v>
                </c:pt>
                <c:pt idx="22">
                  <c:v>0.46751900000000002</c:v>
                </c:pt>
                <c:pt idx="23">
                  <c:v>0.46746900000000002</c:v>
                </c:pt>
                <c:pt idx="24">
                  <c:v>0.46739399999999998</c:v>
                </c:pt>
                <c:pt idx="25">
                  <c:v>0.467283</c:v>
                </c:pt>
                <c:pt idx="26">
                  <c:v>0.46711999999999998</c:v>
                </c:pt>
                <c:pt idx="27">
                  <c:v>0.46688499999999999</c:v>
                </c:pt>
                <c:pt idx="28">
                  <c:v>0.46655200000000002</c:v>
                </c:pt>
                <c:pt idx="29">
                  <c:v>0.466086</c:v>
                </c:pt>
                <c:pt idx="30">
                  <c:v>0.46544400000000002</c:v>
                </c:pt>
                <c:pt idx="31">
                  <c:v>0.46457300000000001</c:v>
                </c:pt>
                <c:pt idx="32">
                  <c:v>0.46340900000000002</c:v>
                </c:pt>
                <c:pt idx="33">
                  <c:v>0.46187800000000001</c:v>
                </c:pt>
                <c:pt idx="34">
                  <c:v>0.45989200000000002</c:v>
                </c:pt>
                <c:pt idx="35">
                  <c:v>0.45735799999999999</c:v>
                </c:pt>
                <c:pt idx="36">
                  <c:v>0.45417299999999999</c:v>
                </c:pt>
                <c:pt idx="37">
                  <c:v>0.45023000000000002</c:v>
                </c:pt>
                <c:pt idx="38">
                  <c:v>0.44542500000000002</c:v>
                </c:pt>
                <c:pt idx="39">
                  <c:v>0.43965900000000002</c:v>
                </c:pt>
                <c:pt idx="40">
                  <c:v>0.43284600000000001</c:v>
                </c:pt>
                <c:pt idx="41">
                  <c:v>0.42492099999999999</c:v>
                </c:pt>
                <c:pt idx="42">
                  <c:v>0.41584399999999999</c:v>
                </c:pt>
                <c:pt idx="43">
                  <c:v>0.405609</c:v>
                </c:pt>
                <c:pt idx="44">
                  <c:v>0.39424900000000002</c:v>
                </c:pt>
                <c:pt idx="45">
                  <c:v>0.38183499999999998</c:v>
                </c:pt>
                <c:pt idx="46">
                  <c:v>0.36848199999999998</c:v>
                </c:pt>
                <c:pt idx="47">
                  <c:v>0.35434300000000002</c:v>
                </c:pt>
                <c:pt idx="48">
                  <c:v>0.33960699999999999</c:v>
                </c:pt>
                <c:pt idx="49">
                  <c:v>0.32504300000000003</c:v>
                </c:pt>
                <c:pt idx="50">
                  <c:v>0.56865399999999999</c:v>
                </c:pt>
                <c:pt idx="51">
                  <c:v>0.55464999999999998</c:v>
                </c:pt>
                <c:pt idx="52">
                  <c:v>0.54065399999999997</c:v>
                </c:pt>
                <c:pt idx="53">
                  <c:v>0.52718699999999996</c:v>
                </c:pt>
                <c:pt idx="54">
                  <c:v>0.51443499999999998</c:v>
                </c:pt>
                <c:pt idx="55">
                  <c:v>0.50255300000000003</c:v>
                </c:pt>
                <c:pt idx="56">
                  <c:v>0.49165900000000001</c:v>
                </c:pt>
                <c:pt idx="57">
                  <c:v>0.48182999999999998</c:v>
                </c:pt>
                <c:pt idx="58">
                  <c:v>0.473103</c:v>
                </c:pt>
                <c:pt idx="59">
                  <c:v>0.465478</c:v>
                </c:pt>
                <c:pt idx="60">
                  <c:v>0.45892100000000002</c:v>
                </c:pt>
                <c:pt idx="61">
                  <c:v>0.453372</c:v>
                </c:pt>
                <c:pt idx="62">
                  <c:v>0.44875100000000001</c:v>
                </c:pt>
                <c:pt idx="63">
                  <c:v>0.44496200000000002</c:v>
                </c:pt>
                <c:pt idx="64">
                  <c:v>0.44190400000000002</c:v>
                </c:pt>
                <c:pt idx="65">
                  <c:v>0.43947599999999998</c:v>
                </c:pt>
                <c:pt idx="66">
                  <c:v>0.43757600000000002</c:v>
                </c:pt>
                <c:pt idx="67">
                  <c:v>0.43611299999999997</c:v>
                </c:pt>
                <c:pt idx="68">
                  <c:v>0.43500499999999998</c:v>
                </c:pt>
                <c:pt idx="69">
                  <c:v>0.43417699999999998</c:v>
                </c:pt>
                <c:pt idx="70">
                  <c:v>0.43356800000000001</c:v>
                </c:pt>
                <c:pt idx="71">
                  <c:v>0.43312800000000001</c:v>
                </c:pt>
                <c:pt idx="72">
                  <c:v>0.43281399999999998</c:v>
                </c:pt>
                <c:pt idx="73">
                  <c:v>0.43259300000000001</c:v>
                </c:pt>
                <c:pt idx="74">
                  <c:v>0.43244100000000002</c:v>
                </c:pt>
                <c:pt idx="75">
                  <c:v>0.432336</c:v>
                </c:pt>
                <c:pt idx="76">
                  <c:v>0.43226700000000001</c:v>
                </c:pt>
                <c:pt idx="77">
                  <c:v>0.43221999999999999</c:v>
                </c:pt>
                <c:pt idx="78">
                  <c:v>0.43219000000000002</c:v>
                </c:pt>
                <c:pt idx="79">
                  <c:v>0.43217100000000003</c:v>
                </c:pt>
                <c:pt idx="80">
                  <c:v>0.43215900000000002</c:v>
                </c:pt>
                <c:pt idx="81">
                  <c:v>0.43215100000000001</c:v>
                </c:pt>
                <c:pt idx="82">
                  <c:v>0.43214599999999997</c:v>
                </c:pt>
                <c:pt idx="83">
                  <c:v>0.432143</c:v>
                </c:pt>
                <c:pt idx="84">
                  <c:v>0.43214200000000003</c:v>
                </c:pt>
                <c:pt idx="85">
                  <c:v>0.432141</c:v>
                </c:pt>
                <c:pt idx="86">
                  <c:v>0.43214000000000002</c:v>
                </c:pt>
                <c:pt idx="87">
                  <c:v>0.43214000000000002</c:v>
                </c:pt>
                <c:pt idx="88">
                  <c:v>0.43214000000000002</c:v>
                </c:pt>
                <c:pt idx="89">
                  <c:v>0.432139</c:v>
                </c:pt>
                <c:pt idx="90">
                  <c:v>0.432139</c:v>
                </c:pt>
                <c:pt idx="91">
                  <c:v>0.432139</c:v>
                </c:pt>
                <c:pt idx="92">
                  <c:v>0.432139</c:v>
                </c:pt>
                <c:pt idx="93">
                  <c:v>0.432139</c:v>
                </c:pt>
                <c:pt idx="94">
                  <c:v>0.432139</c:v>
                </c:pt>
                <c:pt idx="95">
                  <c:v>0.432139</c:v>
                </c:pt>
                <c:pt idx="96">
                  <c:v>0.432139</c:v>
                </c:pt>
                <c:pt idx="97">
                  <c:v>0.432139</c:v>
                </c:pt>
                <c:pt idx="98">
                  <c:v>0.432139</c:v>
                </c:pt>
                <c:pt idx="99">
                  <c:v>0.432139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AEF-8F47-8DAE-5F06D93AA16D}"/>
            </c:ext>
          </c:extLst>
        </c:ser>
        <c:ser>
          <c:idx val="4"/>
          <c:order val="4"/>
          <c:tx>
            <c:strRef>
              <c:f>result!$F$1</c:f>
              <c:strCache>
                <c:ptCount val="1"/>
                <c:pt idx="0">
                  <c:v>10days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result!$F$3:$F$102</c:f>
              <c:numCache>
                <c:formatCode>General</c:formatCode>
                <c:ptCount val="100"/>
                <c:pt idx="0">
                  <c:v>0.46760800000000002</c:v>
                </c:pt>
                <c:pt idx="1">
                  <c:v>0.46760800000000002</c:v>
                </c:pt>
                <c:pt idx="2">
                  <c:v>0.46760699999999999</c:v>
                </c:pt>
                <c:pt idx="3">
                  <c:v>0.46760699999999999</c:v>
                </c:pt>
                <c:pt idx="4">
                  <c:v>0.46760699999999999</c:v>
                </c:pt>
                <c:pt idx="5">
                  <c:v>0.46760699999999999</c:v>
                </c:pt>
                <c:pt idx="6">
                  <c:v>0.46760699999999999</c:v>
                </c:pt>
                <c:pt idx="7">
                  <c:v>0.46760600000000002</c:v>
                </c:pt>
                <c:pt idx="8">
                  <c:v>0.46760499999999999</c:v>
                </c:pt>
                <c:pt idx="9">
                  <c:v>0.46760400000000002</c:v>
                </c:pt>
                <c:pt idx="10">
                  <c:v>0.46760200000000002</c:v>
                </c:pt>
                <c:pt idx="11">
                  <c:v>0.46759899999999999</c:v>
                </c:pt>
                <c:pt idx="12">
                  <c:v>0.46759400000000001</c:v>
                </c:pt>
                <c:pt idx="13">
                  <c:v>0.46758699999999997</c:v>
                </c:pt>
                <c:pt idx="14">
                  <c:v>0.46757700000000002</c:v>
                </c:pt>
                <c:pt idx="15">
                  <c:v>0.46756199999999998</c:v>
                </c:pt>
                <c:pt idx="16">
                  <c:v>0.46754000000000001</c:v>
                </c:pt>
                <c:pt idx="17">
                  <c:v>0.46750799999999998</c:v>
                </c:pt>
                <c:pt idx="18">
                  <c:v>0.46746199999999999</c:v>
                </c:pt>
                <c:pt idx="19">
                  <c:v>0.46739900000000001</c:v>
                </c:pt>
                <c:pt idx="20">
                  <c:v>0.46731</c:v>
                </c:pt>
                <c:pt idx="21">
                  <c:v>0.46718700000000002</c:v>
                </c:pt>
                <c:pt idx="22">
                  <c:v>0.46701900000000002</c:v>
                </c:pt>
                <c:pt idx="23">
                  <c:v>0.46679300000000001</c:v>
                </c:pt>
                <c:pt idx="24">
                  <c:v>0.46649000000000002</c:v>
                </c:pt>
                <c:pt idx="25">
                  <c:v>0.46609</c:v>
                </c:pt>
                <c:pt idx="26">
                  <c:v>0.46556700000000001</c:v>
                </c:pt>
                <c:pt idx="27">
                  <c:v>0.46489000000000003</c:v>
                </c:pt>
                <c:pt idx="28">
                  <c:v>0.46402300000000002</c:v>
                </c:pt>
                <c:pt idx="29">
                  <c:v>0.46292499999999998</c:v>
                </c:pt>
                <c:pt idx="30">
                  <c:v>0.46154800000000001</c:v>
                </c:pt>
                <c:pt idx="31">
                  <c:v>0.45984199999999997</c:v>
                </c:pt>
                <c:pt idx="32">
                  <c:v>0.45774900000000002</c:v>
                </c:pt>
                <c:pt idx="33">
                  <c:v>0.45521</c:v>
                </c:pt>
                <c:pt idx="34">
                  <c:v>0.45216400000000001</c:v>
                </c:pt>
                <c:pt idx="35">
                  <c:v>0.44854699999999997</c:v>
                </c:pt>
                <c:pt idx="36">
                  <c:v>0.444299</c:v>
                </c:pt>
                <c:pt idx="37">
                  <c:v>0.43936500000000001</c:v>
                </c:pt>
                <c:pt idx="38">
                  <c:v>0.433697</c:v>
                </c:pt>
                <c:pt idx="39">
                  <c:v>0.42725400000000002</c:v>
                </c:pt>
                <c:pt idx="40">
                  <c:v>0.42001100000000002</c:v>
                </c:pt>
                <c:pt idx="41">
                  <c:v>0.41195700000000002</c:v>
                </c:pt>
                <c:pt idx="42">
                  <c:v>0.40310000000000001</c:v>
                </c:pt>
                <c:pt idx="43">
                  <c:v>0.39346399999999998</c:v>
                </c:pt>
                <c:pt idx="44">
                  <c:v>0.38309500000000002</c:v>
                </c:pt>
                <c:pt idx="45">
                  <c:v>0.37206099999999998</c:v>
                </c:pt>
                <c:pt idx="46">
                  <c:v>0.36044599999999999</c:v>
                </c:pt>
                <c:pt idx="47">
                  <c:v>0.34835500000000003</c:v>
                </c:pt>
                <c:pt idx="48">
                  <c:v>0.33590700000000001</c:v>
                </c:pt>
                <c:pt idx="49">
                  <c:v>0.32402300000000001</c:v>
                </c:pt>
                <c:pt idx="50">
                  <c:v>0.56970299999999996</c:v>
                </c:pt>
                <c:pt idx="51">
                  <c:v>0.55815099999999995</c:v>
                </c:pt>
                <c:pt idx="52">
                  <c:v>0.54634099999999997</c:v>
                </c:pt>
                <c:pt idx="53">
                  <c:v>0.53484100000000001</c:v>
                </c:pt>
                <c:pt idx="54">
                  <c:v>0.52376800000000001</c:v>
                </c:pt>
                <c:pt idx="55">
                  <c:v>0.51322699999999999</c:v>
                </c:pt>
                <c:pt idx="56">
                  <c:v>0.50330299999999994</c:v>
                </c:pt>
                <c:pt idx="57">
                  <c:v>0.49406499999999998</c:v>
                </c:pt>
                <c:pt idx="58">
                  <c:v>0.48556199999999999</c:v>
                </c:pt>
                <c:pt idx="59">
                  <c:v>0.47782200000000002</c:v>
                </c:pt>
                <c:pt idx="60">
                  <c:v>0.47085700000000003</c:v>
                </c:pt>
                <c:pt idx="61">
                  <c:v>0.46465800000000002</c:v>
                </c:pt>
                <c:pt idx="62">
                  <c:v>0.45920299999999997</c:v>
                </c:pt>
                <c:pt idx="63">
                  <c:v>0.454455</c:v>
                </c:pt>
                <c:pt idx="64">
                  <c:v>0.45036900000000002</c:v>
                </c:pt>
                <c:pt idx="65">
                  <c:v>0.44689200000000001</c:v>
                </c:pt>
                <c:pt idx="66">
                  <c:v>0.443965</c:v>
                </c:pt>
                <c:pt idx="67">
                  <c:v>0.441529</c:v>
                </c:pt>
                <c:pt idx="68">
                  <c:v>0.439523</c:v>
                </c:pt>
                <c:pt idx="69">
                  <c:v>0.43789</c:v>
                </c:pt>
                <c:pt idx="70">
                  <c:v>0.43657499999999999</c:v>
                </c:pt>
                <c:pt idx="71">
                  <c:v>0.43552800000000003</c:v>
                </c:pt>
                <c:pt idx="72">
                  <c:v>0.43470300000000001</c:v>
                </c:pt>
                <c:pt idx="73">
                  <c:v>0.43406</c:v>
                </c:pt>
                <c:pt idx="74">
                  <c:v>0.433564</c:v>
                </c:pt>
                <c:pt idx="75">
                  <c:v>0.43318600000000002</c:v>
                </c:pt>
                <c:pt idx="76">
                  <c:v>0.43290000000000001</c:v>
                </c:pt>
                <c:pt idx="77">
                  <c:v>0.43268699999999999</c:v>
                </c:pt>
                <c:pt idx="78">
                  <c:v>0.43253000000000003</c:v>
                </c:pt>
                <c:pt idx="79">
                  <c:v>0.43241499999999999</c:v>
                </c:pt>
                <c:pt idx="80">
                  <c:v>0.43233199999999999</c:v>
                </c:pt>
                <c:pt idx="81">
                  <c:v>0.43227300000000002</c:v>
                </c:pt>
                <c:pt idx="82">
                  <c:v>0.43223099999999998</c:v>
                </c:pt>
                <c:pt idx="83">
                  <c:v>0.43220199999999998</c:v>
                </c:pt>
                <c:pt idx="84">
                  <c:v>0.43218099999999998</c:v>
                </c:pt>
                <c:pt idx="85">
                  <c:v>0.43216700000000002</c:v>
                </c:pt>
                <c:pt idx="86">
                  <c:v>0.43215799999999999</c:v>
                </c:pt>
                <c:pt idx="87">
                  <c:v>0.43215100000000001</c:v>
                </c:pt>
                <c:pt idx="88">
                  <c:v>0.432147</c:v>
                </c:pt>
                <c:pt idx="89">
                  <c:v>0.43214399999999997</c:v>
                </c:pt>
                <c:pt idx="90">
                  <c:v>0.43214200000000003</c:v>
                </c:pt>
                <c:pt idx="91">
                  <c:v>0.432141</c:v>
                </c:pt>
                <c:pt idx="92">
                  <c:v>0.432141</c:v>
                </c:pt>
                <c:pt idx="93">
                  <c:v>0.43214000000000002</c:v>
                </c:pt>
                <c:pt idx="94">
                  <c:v>0.43214000000000002</c:v>
                </c:pt>
                <c:pt idx="95">
                  <c:v>0.43214000000000002</c:v>
                </c:pt>
                <c:pt idx="96">
                  <c:v>0.432139</c:v>
                </c:pt>
                <c:pt idx="97">
                  <c:v>0.432139</c:v>
                </c:pt>
                <c:pt idx="98">
                  <c:v>0.432139</c:v>
                </c:pt>
                <c:pt idx="99">
                  <c:v>0.432139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AEF-8F47-8DAE-5F06D93AA16D}"/>
            </c:ext>
          </c:extLst>
        </c:ser>
        <c:ser>
          <c:idx val="5"/>
          <c:order val="5"/>
          <c:tx>
            <c:strRef>
              <c:f>result!$G$1</c:f>
              <c:strCache>
                <c:ptCount val="1"/>
                <c:pt idx="0">
                  <c:v>13days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result!$A$3:$A$102</c:f>
              <c:numCache>
                <c:formatCode>General</c:formatCode>
                <c:ptCount val="100"/>
                <c:pt idx="0">
                  <c:v>-49.5</c:v>
                </c:pt>
                <c:pt idx="1">
                  <c:v>-48.5</c:v>
                </c:pt>
                <c:pt idx="2">
                  <c:v>-47.5</c:v>
                </c:pt>
                <c:pt idx="3">
                  <c:v>-46.5</c:v>
                </c:pt>
                <c:pt idx="4">
                  <c:v>-45.5</c:v>
                </c:pt>
                <c:pt idx="5">
                  <c:v>-44.5</c:v>
                </c:pt>
                <c:pt idx="6">
                  <c:v>-43.5</c:v>
                </c:pt>
                <c:pt idx="7">
                  <c:v>-42.5</c:v>
                </c:pt>
                <c:pt idx="8">
                  <c:v>-41.5</c:v>
                </c:pt>
                <c:pt idx="9">
                  <c:v>-40.5</c:v>
                </c:pt>
                <c:pt idx="10">
                  <c:v>-39.5</c:v>
                </c:pt>
                <c:pt idx="11">
                  <c:v>-38.5</c:v>
                </c:pt>
                <c:pt idx="12">
                  <c:v>-37.5</c:v>
                </c:pt>
                <c:pt idx="13">
                  <c:v>-36.5</c:v>
                </c:pt>
                <c:pt idx="14">
                  <c:v>-35.5</c:v>
                </c:pt>
                <c:pt idx="15">
                  <c:v>-34.5</c:v>
                </c:pt>
                <c:pt idx="16">
                  <c:v>-33.5</c:v>
                </c:pt>
                <c:pt idx="17">
                  <c:v>-32.5</c:v>
                </c:pt>
                <c:pt idx="18">
                  <c:v>-31.5</c:v>
                </c:pt>
                <c:pt idx="19">
                  <c:v>-30.5</c:v>
                </c:pt>
                <c:pt idx="20">
                  <c:v>-29.5</c:v>
                </c:pt>
                <c:pt idx="21">
                  <c:v>-28.5</c:v>
                </c:pt>
                <c:pt idx="22">
                  <c:v>-27.5</c:v>
                </c:pt>
                <c:pt idx="23">
                  <c:v>-26.5</c:v>
                </c:pt>
                <c:pt idx="24">
                  <c:v>-25.5</c:v>
                </c:pt>
                <c:pt idx="25">
                  <c:v>-24.5</c:v>
                </c:pt>
                <c:pt idx="26">
                  <c:v>-23.5</c:v>
                </c:pt>
                <c:pt idx="27">
                  <c:v>-22.5</c:v>
                </c:pt>
                <c:pt idx="28">
                  <c:v>-21.5</c:v>
                </c:pt>
                <c:pt idx="29">
                  <c:v>-20.5</c:v>
                </c:pt>
                <c:pt idx="30">
                  <c:v>-19.5</c:v>
                </c:pt>
                <c:pt idx="31">
                  <c:v>-18.5</c:v>
                </c:pt>
                <c:pt idx="32">
                  <c:v>-17.5</c:v>
                </c:pt>
                <c:pt idx="33">
                  <c:v>-16.5</c:v>
                </c:pt>
                <c:pt idx="34">
                  <c:v>-15.5</c:v>
                </c:pt>
                <c:pt idx="35">
                  <c:v>-14.5</c:v>
                </c:pt>
                <c:pt idx="36">
                  <c:v>-13.5</c:v>
                </c:pt>
                <c:pt idx="37">
                  <c:v>-12.5</c:v>
                </c:pt>
                <c:pt idx="38">
                  <c:v>-11.5</c:v>
                </c:pt>
                <c:pt idx="39">
                  <c:v>-10.5</c:v>
                </c:pt>
                <c:pt idx="40">
                  <c:v>-9.5</c:v>
                </c:pt>
                <c:pt idx="41">
                  <c:v>-8.5</c:v>
                </c:pt>
                <c:pt idx="42">
                  <c:v>-7.5</c:v>
                </c:pt>
                <c:pt idx="43">
                  <c:v>-6.5</c:v>
                </c:pt>
                <c:pt idx="44">
                  <c:v>-5.5</c:v>
                </c:pt>
                <c:pt idx="45">
                  <c:v>-4.5</c:v>
                </c:pt>
                <c:pt idx="46">
                  <c:v>-3.5</c:v>
                </c:pt>
                <c:pt idx="47">
                  <c:v>-2.5</c:v>
                </c:pt>
                <c:pt idx="48">
                  <c:v>-1.5</c:v>
                </c:pt>
                <c:pt idx="49">
                  <c:v>-0.5</c:v>
                </c:pt>
                <c:pt idx="50">
                  <c:v>0.5</c:v>
                </c:pt>
                <c:pt idx="51">
                  <c:v>1.5</c:v>
                </c:pt>
                <c:pt idx="52">
                  <c:v>2.5</c:v>
                </c:pt>
                <c:pt idx="53">
                  <c:v>3.5</c:v>
                </c:pt>
                <c:pt idx="54">
                  <c:v>4.5</c:v>
                </c:pt>
                <c:pt idx="55">
                  <c:v>5.5</c:v>
                </c:pt>
                <c:pt idx="56">
                  <c:v>6.5</c:v>
                </c:pt>
                <c:pt idx="57">
                  <c:v>7.5</c:v>
                </c:pt>
                <c:pt idx="58">
                  <c:v>8.5</c:v>
                </c:pt>
                <c:pt idx="59">
                  <c:v>9.5</c:v>
                </c:pt>
                <c:pt idx="60">
                  <c:v>10.5</c:v>
                </c:pt>
                <c:pt idx="61">
                  <c:v>11.5</c:v>
                </c:pt>
                <c:pt idx="62">
                  <c:v>12.5</c:v>
                </c:pt>
                <c:pt idx="63">
                  <c:v>13.5</c:v>
                </c:pt>
                <c:pt idx="64">
                  <c:v>14.5</c:v>
                </c:pt>
                <c:pt idx="65">
                  <c:v>15.5</c:v>
                </c:pt>
                <c:pt idx="66">
                  <c:v>16.5</c:v>
                </c:pt>
                <c:pt idx="67">
                  <c:v>17.5</c:v>
                </c:pt>
                <c:pt idx="68">
                  <c:v>18.5</c:v>
                </c:pt>
                <c:pt idx="69">
                  <c:v>19.5</c:v>
                </c:pt>
                <c:pt idx="70">
                  <c:v>20.5</c:v>
                </c:pt>
                <c:pt idx="71">
                  <c:v>21.5</c:v>
                </c:pt>
                <c:pt idx="72">
                  <c:v>22.5</c:v>
                </c:pt>
                <c:pt idx="73">
                  <c:v>23.5</c:v>
                </c:pt>
                <c:pt idx="74">
                  <c:v>24.5</c:v>
                </c:pt>
                <c:pt idx="75">
                  <c:v>25.5</c:v>
                </c:pt>
                <c:pt idx="76">
                  <c:v>26.5</c:v>
                </c:pt>
                <c:pt idx="77">
                  <c:v>27.5</c:v>
                </c:pt>
                <c:pt idx="78">
                  <c:v>28.5</c:v>
                </c:pt>
                <c:pt idx="79">
                  <c:v>29.5</c:v>
                </c:pt>
                <c:pt idx="80">
                  <c:v>30.5</c:v>
                </c:pt>
                <c:pt idx="81">
                  <c:v>31.5</c:v>
                </c:pt>
                <c:pt idx="82">
                  <c:v>32.5</c:v>
                </c:pt>
                <c:pt idx="83">
                  <c:v>33.5</c:v>
                </c:pt>
                <c:pt idx="84">
                  <c:v>34.5</c:v>
                </c:pt>
                <c:pt idx="85">
                  <c:v>35.5</c:v>
                </c:pt>
                <c:pt idx="86">
                  <c:v>36.5</c:v>
                </c:pt>
                <c:pt idx="87">
                  <c:v>37.5</c:v>
                </c:pt>
                <c:pt idx="88">
                  <c:v>38.5</c:v>
                </c:pt>
                <c:pt idx="89">
                  <c:v>39.5</c:v>
                </c:pt>
                <c:pt idx="90">
                  <c:v>40.5</c:v>
                </c:pt>
                <c:pt idx="91">
                  <c:v>41.5</c:v>
                </c:pt>
                <c:pt idx="92">
                  <c:v>42.5</c:v>
                </c:pt>
                <c:pt idx="93">
                  <c:v>43.5</c:v>
                </c:pt>
                <c:pt idx="94">
                  <c:v>44.5</c:v>
                </c:pt>
                <c:pt idx="95">
                  <c:v>45.5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49.5</c:v>
                </c:pt>
              </c:numCache>
            </c:numRef>
          </c:xVal>
          <c:yVal>
            <c:numRef>
              <c:f>result!$G$3:$G$102</c:f>
              <c:numCache>
                <c:formatCode>General</c:formatCode>
                <c:ptCount val="100"/>
                <c:pt idx="0">
                  <c:v>0.46760499999999999</c:v>
                </c:pt>
                <c:pt idx="1">
                  <c:v>0.46760499999999999</c:v>
                </c:pt>
                <c:pt idx="2">
                  <c:v>0.46760499999999999</c:v>
                </c:pt>
                <c:pt idx="3">
                  <c:v>0.46760400000000002</c:v>
                </c:pt>
                <c:pt idx="4">
                  <c:v>0.46760299999999999</c:v>
                </c:pt>
                <c:pt idx="5">
                  <c:v>0.46760099999999999</c:v>
                </c:pt>
                <c:pt idx="6">
                  <c:v>0.46759800000000001</c:v>
                </c:pt>
                <c:pt idx="7">
                  <c:v>0.46759299999999998</c:v>
                </c:pt>
                <c:pt idx="8">
                  <c:v>0.46758699999999997</c:v>
                </c:pt>
                <c:pt idx="9">
                  <c:v>0.46757799999999999</c:v>
                </c:pt>
                <c:pt idx="10">
                  <c:v>0.46756500000000001</c:v>
                </c:pt>
                <c:pt idx="11">
                  <c:v>0.46754699999999999</c:v>
                </c:pt>
                <c:pt idx="12">
                  <c:v>0.46752199999999999</c:v>
                </c:pt>
                <c:pt idx="13">
                  <c:v>0.46748899999999999</c:v>
                </c:pt>
                <c:pt idx="14">
                  <c:v>0.467443</c:v>
                </c:pt>
                <c:pt idx="15">
                  <c:v>0.46738099999999999</c:v>
                </c:pt>
                <c:pt idx="16">
                  <c:v>0.46729900000000002</c:v>
                </c:pt>
                <c:pt idx="17">
                  <c:v>0.46718999999999999</c:v>
                </c:pt>
                <c:pt idx="18">
                  <c:v>0.46704600000000002</c:v>
                </c:pt>
                <c:pt idx="19">
                  <c:v>0.46685900000000002</c:v>
                </c:pt>
                <c:pt idx="20">
                  <c:v>0.46661599999999998</c:v>
                </c:pt>
                <c:pt idx="21">
                  <c:v>0.466306</c:v>
                </c:pt>
                <c:pt idx="22">
                  <c:v>0.46590999999999999</c:v>
                </c:pt>
                <c:pt idx="23">
                  <c:v>0.46541199999999999</c:v>
                </c:pt>
                <c:pt idx="24">
                  <c:v>0.46478799999999998</c:v>
                </c:pt>
                <c:pt idx="25">
                  <c:v>0.46401399999999998</c:v>
                </c:pt>
                <c:pt idx="26">
                  <c:v>0.463061</c:v>
                </c:pt>
                <c:pt idx="27">
                  <c:v>0.46189799999999998</c:v>
                </c:pt>
                <c:pt idx="28">
                  <c:v>0.46049200000000001</c:v>
                </c:pt>
                <c:pt idx="29">
                  <c:v>0.45880300000000002</c:v>
                </c:pt>
                <c:pt idx="30">
                  <c:v>0.456793</c:v>
                </c:pt>
                <c:pt idx="31">
                  <c:v>0.45442199999999999</c:v>
                </c:pt>
                <c:pt idx="32">
                  <c:v>0.45164599999999999</c:v>
                </c:pt>
                <c:pt idx="33">
                  <c:v>0.44842399999999999</c:v>
                </c:pt>
                <c:pt idx="34">
                  <c:v>0.44471500000000003</c:v>
                </c:pt>
                <c:pt idx="35">
                  <c:v>0.44048300000000001</c:v>
                </c:pt>
                <c:pt idx="36">
                  <c:v>0.43569200000000002</c:v>
                </c:pt>
                <c:pt idx="37">
                  <c:v>0.430315</c:v>
                </c:pt>
                <c:pt idx="38">
                  <c:v>0.42433100000000001</c:v>
                </c:pt>
                <c:pt idx="39">
                  <c:v>0.41772700000000001</c:v>
                </c:pt>
                <c:pt idx="40">
                  <c:v>0.410499</c:v>
                </c:pt>
                <c:pt idx="41">
                  <c:v>0.40265499999999999</c:v>
                </c:pt>
                <c:pt idx="42">
                  <c:v>0.39421400000000001</c:v>
                </c:pt>
                <c:pt idx="43">
                  <c:v>0.38520700000000002</c:v>
                </c:pt>
                <c:pt idx="44">
                  <c:v>0.37567699999999998</c:v>
                </c:pt>
                <c:pt idx="45">
                  <c:v>0.36567699999999997</c:v>
                </c:pt>
                <c:pt idx="46">
                  <c:v>0.35527500000000001</c:v>
                </c:pt>
                <c:pt idx="47">
                  <c:v>0.34454299999999999</c:v>
                </c:pt>
                <c:pt idx="48">
                  <c:v>0.333569</c:v>
                </c:pt>
                <c:pt idx="49">
                  <c:v>0.323467</c:v>
                </c:pt>
                <c:pt idx="50">
                  <c:v>0.57031500000000002</c:v>
                </c:pt>
                <c:pt idx="51">
                  <c:v>0.56035999999999997</c:v>
                </c:pt>
                <c:pt idx="52">
                  <c:v>0.54995499999999997</c:v>
                </c:pt>
                <c:pt idx="53">
                  <c:v>0.53975899999999999</c:v>
                </c:pt>
                <c:pt idx="54">
                  <c:v>0.52985300000000002</c:v>
                </c:pt>
                <c:pt idx="55">
                  <c:v>0.52031300000000003</c:v>
                </c:pt>
                <c:pt idx="56">
                  <c:v>0.51120399999999999</c:v>
                </c:pt>
                <c:pt idx="57">
                  <c:v>0.50258100000000006</c:v>
                </c:pt>
                <c:pt idx="58">
                  <c:v>0.49448900000000001</c:v>
                </c:pt>
                <c:pt idx="59">
                  <c:v>0.48696099999999998</c:v>
                </c:pt>
                <c:pt idx="60">
                  <c:v>0.48001700000000003</c:v>
                </c:pt>
                <c:pt idx="61">
                  <c:v>0.473667</c:v>
                </c:pt>
                <c:pt idx="62">
                  <c:v>0.46791100000000002</c:v>
                </c:pt>
                <c:pt idx="63">
                  <c:v>0.46273700000000001</c:v>
                </c:pt>
                <c:pt idx="64">
                  <c:v>0.45812700000000001</c:v>
                </c:pt>
                <c:pt idx="65">
                  <c:v>0.45405400000000001</c:v>
                </c:pt>
                <c:pt idx="66">
                  <c:v>0.45048700000000003</c:v>
                </c:pt>
                <c:pt idx="67">
                  <c:v>0.44738899999999998</c:v>
                </c:pt>
                <c:pt idx="68">
                  <c:v>0.44472200000000001</c:v>
                </c:pt>
                <c:pt idx="69">
                  <c:v>0.44244499999999998</c:v>
                </c:pt>
                <c:pt idx="70">
                  <c:v>0.44051800000000002</c:v>
                </c:pt>
                <c:pt idx="71">
                  <c:v>0.43890099999999999</c:v>
                </c:pt>
                <c:pt idx="72">
                  <c:v>0.43755500000000003</c:v>
                </c:pt>
                <c:pt idx="73">
                  <c:v>0.43644500000000003</c:v>
                </c:pt>
                <c:pt idx="74">
                  <c:v>0.43553700000000001</c:v>
                </c:pt>
                <c:pt idx="75">
                  <c:v>0.43480000000000002</c:v>
                </c:pt>
                <c:pt idx="76">
                  <c:v>0.43420700000000001</c:v>
                </c:pt>
                <c:pt idx="77">
                  <c:v>0.43373400000000001</c:v>
                </c:pt>
                <c:pt idx="78">
                  <c:v>0.43336000000000002</c:v>
                </c:pt>
                <c:pt idx="79">
                  <c:v>0.43306699999999998</c:v>
                </c:pt>
                <c:pt idx="80">
                  <c:v>0.432838</c:v>
                </c:pt>
                <c:pt idx="81">
                  <c:v>0.43266199999999999</c:v>
                </c:pt>
                <c:pt idx="82">
                  <c:v>0.43252800000000002</c:v>
                </c:pt>
                <c:pt idx="83">
                  <c:v>0.432425</c:v>
                </c:pt>
                <c:pt idx="84">
                  <c:v>0.43234800000000001</c:v>
                </c:pt>
                <c:pt idx="85">
                  <c:v>0.43229099999999998</c:v>
                </c:pt>
                <c:pt idx="86">
                  <c:v>0.43224899999999999</c:v>
                </c:pt>
                <c:pt idx="87">
                  <c:v>0.43221700000000002</c:v>
                </c:pt>
                <c:pt idx="88">
                  <c:v>0.432195</c:v>
                </c:pt>
                <c:pt idx="89">
                  <c:v>0.43217800000000001</c:v>
                </c:pt>
                <c:pt idx="90">
                  <c:v>0.43216700000000002</c:v>
                </c:pt>
                <c:pt idx="91">
                  <c:v>0.43215799999999999</c:v>
                </c:pt>
                <c:pt idx="92">
                  <c:v>0.43215199999999998</c:v>
                </c:pt>
                <c:pt idx="93">
                  <c:v>0.43214799999999998</c:v>
                </c:pt>
                <c:pt idx="94">
                  <c:v>0.432145</c:v>
                </c:pt>
                <c:pt idx="95">
                  <c:v>0.43214399999999997</c:v>
                </c:pt>
                <c:pt idx="96">
                  <c:v>0.43214200000000003</c:v>
                </c:pt>
                <c:pt idx="97">
                  <c:v>0.43214200000000003</c:v>
                </c:pt>
                <c:pt idx="98">
                  <c:v>0.432141</c:v>
                </c:pt>
                <c:pt idx="99">
                  <c:v>0.432141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AEF-8F47-8DAE-5F06D93AA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789055"/>
        <c:axId val="1125745167"/>
      </c:scatterChart>
      <c:valAx>
        <c:axId val="1010789055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distance</a:t>
                </a:r>
                <a:r>
                  <a:rPr lang="en-US" altLang="ko-KR" baseline="0"/>
                  <a:t> (mm)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25745167"/>
        <c:crosses val="autoZero"/>
        <c:crossBetween val="midCat"/>
      </c:valAx>
      <c:valAx>
        <c:axId val="1125745167"/>
        <c:scaling>
          <c:orientation val="minMax"/>
          <c:max val="0.60000000000000009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wt% </a:t>
                </a:r>
                <a:r>
                  <a:rPr lang="en-US" altLang="ko-KR" baseline="0"/>
                  <a:t> of  Carbon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107890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104549431321"/>
          <c:y val="0.54976742490522024"/>
          <c:w val="0.18211242344706913"/>
          <c:h val="0.28819553805774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0098-6A37-4C32-9E74-1EBC923E61D6}" type="datetimeFigureOut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3DAF-24FB-4F7B-89EB-978725F7C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12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01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97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86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61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66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7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12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89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14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7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80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66B-804D-45CF-AD80-2324B5E250AF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57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4546-3F96-468C-AD37-4579532BE746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0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D173-7A7C-414E-AB62-E67057B6D4C9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11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7AC5-745F-41A7-8415-A400E5F2A4D9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4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131-E8DF-4C97-A5A0-EE3411073F80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4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DC13-85F3-43F9-AC03-671D41F09B3A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09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983-36B7-40A8-8F6C-86E5778FD1AF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7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4758-B141-4D07-AB3C-1CC6A8CD6ED9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05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E09E-9DE9-4B91-ADCC-B6C2ADB7EB8D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0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985-038D-40F5-91B7-C04884592FA9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2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B01-9747-41C6-91FA-DB8D64324316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47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0510-89DA-4061-8E85-B00000656B9C}" type="datetime1">
              <a:rPr lang="ko-KR" altLang="en-US" smtClean="0"/>
              <a:t>2021. 12. 16.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074AE-B61F-4DD5-B7ED-93E429F3922B}"/>
              </a:ext>
            </a:extLst>
          </p:cNvPr>
          <p:cNvSpPr txBox="1"/>
          <p:nvPr userDrawn="1"/>
        </p:nvSpPr>
        <p:spPr>
          <a:xfrm>
            <a:off x="3225792" y="6602654"/>
            <a:ext cx="574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Copyright </a:t>
            </a:r>
            <a:r>
              <a:rPr lang="ko-KR" altLang="en-US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ⓒ </a:t>
            </a:r>
            <a:r>
              <a:rPr lang="en-US" altLang="ko-KR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Slug. All right reserved. </a:t>
            </a:r>
            <a:endParaRPr lang="ko-KR" altLang="en-US" sz="1600" dirty="0">
              <a:solidFill>
                <a:srgbClr val="A6A6A6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1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60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Numerical Method Final-term Report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889999" y="2484423"/>
            <a:ext cx="2412000" cy="261610"/>
            <a:chOff x="5192706" y="1999718"/>
            <a:chExt cx="1809436" cy="261610"/>
          </a:xfrm>
        </p:grpSpPr>
        <p:sp>
          <p:nvSpPr>
            <p:cNvPr id="2" name="TextBox 1"/>
            <p:cNvSpPr txBox="1"/>
            <p:nvPr/>
          </p:nvSpPr>
          <p:spPr>
            <a:xfrm>
              <a:off x="5192706" y="1999718"/>
              <a:ext cx="18094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 </a:t>
              </a:r>
              <a:r>
                <a:rPr lang="ko-KR" altLang="en-US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소재수치해석 </a:t>
              </a:r>
              <a:r>
                <a:rPr lang="ko-KR" altLang="en-US" sz="1100" dirty="0" err="1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기말평가</a:t>
              </a:r>
              <a:r>
                <a:rPr lang="ko-KR" altLang="en-US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 보고서</a:t>
              </a: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235436" y="2044036"/>
              <a:ext cx="1723976" cy="159187"/>
              <a:chOff x="5235436" y="1753856"/>
              <a:chExt cx="1723976" cy="192617"/>
            </a:xfrm>
          </p:grpSpPr>
          <p:cxnSp>
            <p:nvCxnSpPr>
              <p:cNvPr id="5" name="직선 연결선 4"/>
              <p:cNvCxnSpPr/>
              <p:nvPr/>
            </p:nvCxnSpPr>
            <p:spPr>
              <a:xfrm>
                <a:off x="5235436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>
                <a:off x="6959412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822235" y="3972410"/>
            <a:ext cx="460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            </a:t>
            </a:r>
            <a:r>
              <a:rPr lang="ko-KR" altLang="en-US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신소재공학과 </a:t>
            </a:r>
            <a:r>
              <a:rPr lang="en-US" altLang="ko-KR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20190322 </a:t>
            </a:r>
            <a:r>
              <a:rPr lang="ko-KR" altLang="en-US" sz="1400" dirty="0" err="1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이은애</a:t>
            </a:r>
            <a:endParaRPr lang="ko-KR" altLang="en-US" sz="2800" dirty="0">
              <a:solidFill>
                <a:schemeClr val="bg1"/>
              </a:solidFill>
              <a:latin typeface="나눔명조OTF" panose="02020603020101020101" pitchFamily="18" charset="-127"/>
              <a:ea typeface="나눔명조OTF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32EC18-BA7C-4E7A-9B37-51588D8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085C08-3329-4DC2-B9FF-94D10CAF4473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2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Steady-state carrier injection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D7B46F-6724-4F4D-95C7-3895E715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31" y="1474829"/>
            <a:ext cx="3659931" cy="19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10343E6-80F2-2645-B5F8-FCE77875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97" y="1474829"/>
            <a:ext cx="4961206" cy="8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D4B5B50-52A6-DA43-BE77-CA3E33B98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30073" r="23228" b="37986"/>
          <a:stretch/>
        </p:blipFill>
        <p:spPr bwMode="auto">
          <a:xfrm>
            <a:off x="5813897" y="2861422"/>
            <a:ext cx="1739171" cy="6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B6A4A76-FB31-014D-8B9E-36C63AFF8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6090" r="12202" b="27753"/>
          <a:stretch/>
        </p:blipFill>
        <p:spPr bwMode="auto">
          <a:xfrm>
            <a:off x="8403958" y="2451914"/>
            <a:ext cx="3156484" cy="10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8A8901-57C2-244D-9E3C-D702692ED9E4}"/>
                  </a:ext>
                </a:extLst>
              </p:cNvPr>
              <p:cNvSpPr txBox="1"/>
              <p:nvPr/>
            </p:nvSpPr>
            <p:spPr>
              <a:xfrm>
                <a:off x="6176714" y="4135011"/>
                <a:ext cx="4454489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kumimoji="1"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ko-KR" alt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8A8901-57C2-244D-9E3C-D702692E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14" y="4135011"/>
                <a:ext cx="4454489" cy="633058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C8AFA6-A684-D342-8F6E-40F41826C3D3}"/>
                  </a:ext>
                </a:extLst>
              </p:cNvPr>
              <p:cNvSpPr txBox="1"/>
              <p:nvPr/>
            </p:nvSpPr>
            <p:spPr>
              <a:xfrm>
                <a:off x="6492665" y="5059781"/>
                <a:ext cx="3822585" cy="423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ko-KR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∆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kumimoji="1" lang="en-US" altLang="ko-KR" dirty="0"/>
                  <a:t> (</a:t>
                </a:r>
                <a:r>
                  <a:rPr kumimoji="1" lang="ko-KR" altLang="en-US" sz="1600" dirty="0"/>
                  <a:t>단</a:t>
                </a:r>
                <a:r>
                  <a:rPr kumimoji="1" lang="en-US" altLang="ko-KR" dirty="0"/>
                  <a:t>,</a:t>
                </a:r>
                <a:r>
                  <a:rPr kumimoji="1"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ko-KR" dirty="0"/>
                  <a:t>)</a:t>
                </a:r>
                <a:endParaRPr kumimoji="1" lang="ko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C8AFA6-A684-D342-8F6E-40F41826C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65" y="5059781"/>
                <a:ext cx="3822585" cy="423129"/>
              </a:xfrm>
              <a:prstGeom prst="rect">
                <a:avLst/>
              </a:prstGeom>
              <a:blipFill>
                <a:blip r:embed="rId8"/>
                <a:stretch>
                  <a:fillRect l="-1656" t="-5882" r="-1656" b="-29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아래쪽 화살표[D] 5">
            <a:extLst>
              <a:ext uri="{FF2B5EF4-FFF2-40B4-BE49-F238E27FC236}">
                <a16:creationId xmlns:a16="http://schemas.microsoft.com/office/drawing/2014/main" id="{195743F4-F981-134B-ACF9-EA4B1E03946D}"/>
              </a:ext>
            </a:extLst>
          </p:cNvPr>
          <p:cNvSpPr/>
          <p:nvPr/>
        </p:nvSpPr>
        <p:spPr>
          <a:xfrm>
            <a:off x="6444421" y="2351492"/>
            <a:ext cx="239061" cy="390475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아래쪽 화살표[D] 50">
            <a:extLst>
              <a:ext uri="{FF2B5EF4-FFF2-40B4-BE49-F238E27FC236}">
                <a16:creationId xmlns:a16="http://schemas.microsoft.com/office/drawing/2014/main" id="{F35CF859-9419-274C-BE8A-96F69074F314}"/>
              </a:ext>
            </a:extLst>
          </p:cNvPr>
          <p:cNvSpPr/>
          <p:nvPr/>
        </p:nvSpPr>
        <p:spPr>
          <a:xfrm rot="16200000">
            <a:off x="8174969" y="2986456"/>
            <a:ext cx="239061" cy="390475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EA161-D99E-984D-9050-7F9B70A0ACB5}"/>
              </a:ext>
            </a:extLst>
          </p:cNvPr>
          <p:cNvSpPr txBox="1"/>
          <p:nvPr/>
        </p:nvSpPr>
        <p:spPr>
          <a:xfrm>
            <a:off x="6095999" y="3761621"/>
            <a:ext cx="220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In the Steady-state case,</a:t>
            </a:r>
            <a:endParaRPr kumimoji="1"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48F11F-B627-3149-8F9A-1F6285001BCB}"/>
                  </a:ext>
                </a:extLst>
              </p:cNvPr>
              <p:cNvSpPr txBox="1"/>
              <p:nvPr/>
            </p:nvSpPr>
            <p:spPr>
              <a:xfrm>
                <a:off x="6531508" y="5607648"/>
                <a:ext cx="3773597" cy="395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&amp;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∆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kumimoji="1" lang="en-US" altLang="ko-KR" dirty="0"/>
                  <a:t> (</a:t>
                </a:r>
                <a:r>
                  <a:rPr kumimoji="1" lang="ko-KR" altLang="en-US" sz="1600" dirty="0"/>
                  <a:t>단</a:t>
                </a:r>
                <a:r>
                  <a:rPr kumimoji="1" lang="en-US" altLang="ko-KR" dirty="0"/>
                  <a:t>,</a:t>
                </a:r>
                <a:r>
                  <a:rPr kumimoji="1"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ko-KR" dirty="0"/>
                  <a:t>)</a:t>
                </a:r>
                <a:endParaRPr kumimoji="1" lang="ko-KR" alt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48F11F-B627-3149-8F9A-1F628500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508" y="5607648"/>
                <a:ext cx="3773597" cy="395814"/>
              </a:xfrm>
              <a:prstGeom prst="rect">
                <a:avLst/>
              </a:prstGeom>
              <a:blipFill>
                <a:blip r:embed="rId9"/>
                <a:stretch>
                  <a:fillRect l="-2349" t="-3125" r="-2685" b="-31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009D92E2-C510-2342-996D-EF070DC03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3673359"/>
            <a:ext cx="4376586" cy="257446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D5192F8-EE8E-7E4C-B1A0-4C670448AF53}"/>
              </a:ext>
            </a:extLst>
          </p:cNvPr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1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Steady-state carrier injection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5192F8-EE8E-7E4C-B1A0-4C670448AF53}"/>
              </a:ext>
            </a:extLst>
          </p:cNvPr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E7665D-CFF1-D247-8268-BF5267AF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4" y="1089570"/>
            <a:ext cx="6455509" cy="4684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38F53-FB47-664A-81D9-0E8E3BD136FE}"/>
              </a:ext>
            </a:extLst>
          </p:cNvPr>
          <p:cNvSpPr txBox="1"/>
          <p:nvPr/>
        </p:nvSpPr>
        <p:spPr>
          <a:xfrm>
            <a:off x="2291764" y="5963154"/>
            <a:ext cx="704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Electron and hole components of current in a forward-biased p-n junction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71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97D83E6-6EFE-8649-9600-1D7F6DFDF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82" y="642597"/>
            <a:ext cx="5981700" cy="3746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Steady-state carrier injection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E7665D-CFF1-D247-8268-BF5267AF9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7" y="1006678"/>
            <a:ext cx="3261003" cy="2366476"/>
          </a:xfrm>
          <a:prstGeom prst="rect">
            <a:avLst/>
          </a:prstGeom>
        </p:spPr>
      </p:pic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E9FAE887-97DC-FF46-8BFF-D75BA5685B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/>
          <a:stretch/>
        </p:blipFill>
        <p:spPr>
          <a:xfrm>
            <a:off x="497587" y="4415100"/>
            <a:ext cx="3261004" cy="2062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15C8A-22D1-7A4C-AFED-400DECB2BA03}"/>
                  </a:ext>
                </a:extLst>
              </p:cNvPr>
              <p:cNvSpPr txBox="1"/>
              <p:nvPr/>
            </p:nvSpPr>
            <p:spPr>
              <a:xfrm>
                <a:off x="452895" y="3473172"/>
                <a:ext cx="335012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1600" dirty="0"/>
                  <a:t>An abrupt Si p-n junction </a:t>
                </a:r>
                <a:r>
                  <a:rPr kumimoji="1" lang="en-US" altLang="ko-KR" sz="1200" dirty="0"/>
                  <a:t>(Area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200" dirty="0"/>
                  <a:t>)</a:t>
                </a:r>
                <a:endParaRPr kumimoji="1" lang="en-US" altLang="ko-KR" sz="1600" dirty="0"/>
              </a:p>
              <a:p>
                <a:r>
                  <a:rPr kumimoji="1" lang="en-US" altLang="ko-KR" sz="1600" dirty="0"/>
                  <a:t>Temperature : 300K</a:t>
                </a:r>
              </a:p>
              <a:p>
                <a:r>
                  <a:rPr kumimoji="1" lang="en-US" altLang="ko-KR" sz="1600" dirty="0"/>
                  <a:t>The junction is forward biased by 1V.</a:t>
                </a:r>
                <a:endParaRPr kumimoji="1" lang="ko-KR" altLang="en-US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15C8A-22D1-7A4C-AFED-400DECB2B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5" y="3473172"/>
                <a:ext cx="3350126" cy="861774"/>
              </a:xfrm>
              <a:prstGeom prst="rect">
                <a:avLst/>
              </a:prstGeom>
              <a:blipFill>
                <a:blip r:embed="rId6"/>
                <a:stretch>
                  <a:fillRect l="-755" t="-1449" b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162594F6-35E5-B341-81E8-31AFE8CE2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86" y="4433090"/>
            <a:ext cx="5540893" cy="20263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C458159-2470-D94F-A7D6-810FD6696D76}"/>
              </a:ext>
            </a:extLst>
          </p:cNvPr>
          <p:cNvSpPr/>
          <p:nvPr/>
        </p:nvSpPr>
        <p:spPr>
          <a:xfrm>
            <a:off x="5765261" y="836461"/>
            <a:ext cx="110246" cy="3201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284E4-3614-EE41-B256-2088F3F837FC}"/>
              </a:ext>
            </a:extLst>
          </p:cNvPr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02_Result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Steady-state carrier injection</a:t>
            </a:r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E9FAE887-97DC-FF46-8BFF-D75BA568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/>
          <a:stretch/>
        </p:blipFill>
        <p:spPr>
          <a:xfrm>
            <a:off x="1026842" y="2836067"/>
            <a:ext cx="3261004" cy="2062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15C8A-22D1-7A4C-AFED-400DECB2BA03}"/>
                  </a:ext>
                </a:extLst>
              </p:cNvPr>
              <p:cNvSpPr txBox="1"/>
              <p:nvPr/>
            </p:nvSpPr>
            <p:spPr>
              <a:xfrm>
                <a:off x="982150" y="1894139"/>
                <a:ext cx="335012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1600" dirty="0"/>
                  <a:t>An abrupt Si p-n junction </a:t>
                </a:r>
                <a:r>
                  <a:rPr kumimoji="1" lang="en-US" altLang="ko-KR" sz="1200" dirty="0"/>
                  <a:t>(Area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200" dirty="0"/>
                  <a:t>)</a:t>
                </a:r>
                <a:endParaRPr kumimoji="1" lang="en-US" altLang="ko-KR" sz="1600" dirty="0"/>
              </a:p>
              <a:p>
                <a:r>
                  <a:rPr kumimoji="1" lang="en-US" altLang="ko-KR" sz="1600" dirty="0"/>
                  <a:t>Temperature : 300K</a:t>
                </a:r>
              </a:p>
              <a:p>
                <a:r>
                  <a:rPr kumimoji="1" lang="en-US" altLang="ko-KR" sz="1600" dirty="0"/>
                  <a:t>The junction is forward biased by 1V.</a:t>
                </a:r>
                <a:endParaRPr kumimoji="1" lang="ko-KR" altLang="en-US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15C8A-22D1-7A4C-AFED-400DECB2B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50" y="1894139"/>
                <a:ext cx="3350126" cy="861774"/>
              </a:xfrm>
              <a:prstGeom prst="rect">
                <a:avLst/>
              </a:prstGeom>
              <a:blipFill>
                <a:blip r:embed="rId4"/>
                <a:stretch>
                  <a:fillRect l="-1132" t="-2941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38284E4-3614-EE41-B256-2088F3F837FC}"/>
              </a:ext>
            </a:extLst>
          </p:cNvPr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02_Result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762FACF8-4D2F-6E41-8521-AEC5791C3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2143554"/>
            <a:ext cx="5372100" cy="2959100"/>
          </a:xfrm>
          <a:prstGeom prst="rect">
            <a:avLst/>
          </a:prstGeom>
        </p:spPr>
      </p:pic>
      <p:sp>
        <p:nvSpPr>
          <p:cNvPr id="21" name="아래쪽 화살표[D] 20">
            <a:extLst>
              <a:ext uri="{FF2B5EF4-FFF2-40B4-BE49-F238E27FC236}">
                <a16:creationId xmlns:a16="http://schemas.microsoft.com/office/drawing/2014/main" id="{F68D16D3-03AB-F442-9688-A0BE97B7DA25}"/>
              </a:ext>
            </a:extLst>
          </p:cNvPr>
          <p:cNvSpPr/>
          <p:nvPr/>
        </p:nvSpPr>
        <p:spPr>
          <a:xfrm rot="16200000">
            <a:off x="4961353" y="3381366"/>
            <a:ext cx="346841" cy="8303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250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037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32EC18-BA7C-4E7A-9B37-51588D8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085C08-3329-4DC2-B9FF-94D10CAF4473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3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삼각형 39">
            <a:extLst>
              <a:ext uri="{FF2B5EF4-FFF2-40B4-BE49-F238E27FC236}">
                <a16:creationId xmlns:a16="http://schemas.microsoft.com/office/drawing/2014/main" id="{C59399B2-7E00-3344-83AD-10C9D8CA0F03}"/>
              </a:ext>
            </a:extLst>
          </p:cNvPr>
          <p:cNvSpPr/>
          <p:nvPr/>
        </p:nvSpPr>
        <p:spPr>
          <a:xfrm rot="5400000">
            <a:off x="348263" y="1038116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29CCF7-6BEE-814B-9C5C-3857E7D1D341}"/>
              </a:ext>
            </a:extLst>
          </p:cNvPr>
          <p:cNvSpPr txBox="1"/>
          <p:nvPr/>
        </p:nvSpPr>
        <p:spPr>
          <a:xfrm>
            <a:off x="603357" y="982345"/>
            <a:ext cx="328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Problem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8C2EDD-8AB5-C74B-9525-F4754A8CAC29}"/>
              </a:ext>
            </a:extLst>
          </p:cNvPr>
          <p:cNvSpPr txBox="1"/>
          <p:nvPr/>
        </p:nvSpPr>
        <p:spPr>
          <a:xfrm>
            <a:off x="485484" y="1447941"/>
            <a:ext cx="5089816" cy="365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dirty="0"/>
              <a:t>다음의 </a:t>
            </a:r>
            <a:r>
              <a:rPr kumimoji="1" lang="en-US" altLang="ko-KR" sz="1400" dirty="0"/>
              <a:t>Mobility </a:t>
            </a:r>
            <a:r>
              <a:rPr kumimoji="1" lang="ko-KR" altLang="en-US" sz="1400" dirty="0"/>
              <a:t>정보와 </a:t>
            </a:r>
            <a:r>
              <a:rPr kumimoji="1" lang="en-US" altLang="ko-KR" sz="1400" dirty="0"/>
              <a:t>initial condition</a:t>
            </a:r>
            <a:r>
              <a:rPr kumimoji="1" lang="ko-KR" altLang="en-US" sz="1400" dirty="0"/>
              <a:t>을 이용하여 </a:t>
            </a:r>
            <a:r>
              <a:rPr kumimoji="1" lang="en-US" altLang="ko-KR" sz="1400" dirty="0"/>
              <a:t>Darken</a:t>
            </a:r>
            <a:r>
              <a:rPr kumimoji="1" lang="ko-KR" altLang="en-US" sz="1400" dirty="0"/>
              <a:t>의 </a:t>
            </a:r>
            <a:r>
              <a:rPr kumimoji="1" lang="en-US" altLang="ko-KR" sz="1400" dirty="0"/>
              <a:t>uphill</a:t>
            </a:r>
            <a:r>
              <a:rPr kumimoji="1" lang="ko-KR" altLang="en-US" sz="1400" dirty="0"/>
              <a:t> </a:t>
            </a:r>
            <a:r>
              <a:rPr kumimoji="1" lang="en-US" altLang="ko-KR" sz="1400" dirty="0"/>
              <a:t>diffusion</a:t>
            </a:r>
            <a:r>
              <a:rPr kumimoji="1" lang="ko-KR" altLang="en-US" sz="1400" dirty="0"/>
              <a:t> 실험을 </a:t>
            </a:r>
            <a:r>
              <a:rPr kumimoji="1" lang="en-US" altLang="ko-KR" sz="1400" dirty="0"/>
              <a:t>FDM</a:t>
            </a:r>
            <a:r>
              <a:rPr kumimoji="1" lang="ko-KR" altLang="en-US" sz="1400" dirty="0" err="1"/>
              <a:t>으로</a:t>
            </a:r>
            <a:r>
              <a:rPr kumimoji="1" lang="ko-KR" altLang="en-US" sz="1400" dirty="0"/>
              <a:t> </a:t>
            </a:r>
            <a:r>
              <a:rPr kumimoji="1" lang="en-US" altLang="ko-KR" sz="1400" dirty="0"/>
              <a:t>simulation </a:t>
            </a:r>
            <a:r>
              <a:rPr kumimoji="1" lang="ko-KR" altLang="en-US" sz="1400" dirty="0"/>
              <a:t>하시오</a:t>
            </a:r>
            <a:r>
              <a:rPr kumimoji="1" lang="en-US" altLang="ko-KR" sz="1400" dirty="0"/>
              <a:t>.</a:t>
            </a:r>
            <a:r>
              <a:rPr kumimoji="1" lang="ko-KR" altLang="en-US" sz="1400" dirty="0"/>
              <a:t> </a:t>
            </a:r>
            <a:r>
              <a:rPr kumimoji="1" lang="en-US" altLang="ko-KR" sz="1400" dirty="0"/>
              <a:t>(SI unit)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600" dirty="0"/>
              <a:t> </a:t>
            </a:r>
            <a:r>
              <a:rPr kumimoji="1" lang="en-US" altLang="ko-KR" sz="1600" dirty="0">
                <a:solidFill>
                  <a:schemeClr val="bg1"/>
                </a:solidFill>
              </a:rPr>
              <a:t>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600" dirty="0"/>
              <a:t> </a:t>
            </a:r>
            <a:r>
              <a:rPr kumimoji="1" lang="en-US" altLang="ko-KR" sz="16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01_Introduction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sp>
        <p:nvSpPr>
          <p:cNvPr id="22" name="삼각형 21">
            <a:extLst>
              <a:ext uri="{FF2B5EF4-FFF2-40B4-BE49-F238E27FC236}">
                <a16:creationId xmlns:a16="http://schemas.microsoft.com/office/drawing/2014/main" id="{CC658913-9952-6447-9379-9A19668BD051}"/>
              </a:ext>
            </a:extLst>
          </p:cNvPr>
          <p:cNvSpPr/>
          <p:nvPr/>
        </p:nvSpPr>
        <p:spPr>
          <a:xfrm rot="5400000">
            <a:off x="5997519" y="1072901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988A70-CADD-1042-B64E-BCE941E5990E}"/>
              </a:ext>
            </a:extLst>
          </p:cNvPr>
          <p:cNvSpPr txBox="1"/>
          <p:nvPr/>
        </p:nvSpPr>
        <p:spPr>
          <a:xfrm>
            <a:off x="6252613" y="1017130"/>
            <a:ext cx="328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Given information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E511F9-6B16-B140-9D3C-312F7460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9" y="2248582"/>
            <a:ext cx="4685285" cy="2217463"/>
          </a:xfrm>
          <a:prstGeom prst="rect">
            <a:avLst/>
          </a:prstGeom>
        </p:spPr>
      </p:pic>
      <p:pic>
        <p:nvPicPr>
          <p:cNvPr id="18" name="그림 17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4FCCBD0B-42E5-1841-B03B-C1FDD48DA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0" y="4785110"/>
            <a:ext cx="4617605" cy="1015221"/>
          </a:xfrm>
          <a:prstGeom prst="rect">
            <a:avLst/>
          </a:prstGeom>
        </p:spPr>
      </p:pic>
      <p:pic>
        <p:nvPicPr>
          <p:cNvPr id="27" name="그림 26" descr="텍스트이(가) 표시된 사진&#10;&#10;자동 생성된 설명">
            <a:extLst>
              <a:ext uri="{FF2B5EF4-FFF2-40B4-BE49-F238E27FC236}">
                <a16:creationId xmlns:a16="http://schemas.microsoft.com/office/drawing/2014/main" id="{D6BFEF97-B43C-A749-A4A4-93E5DEE85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12" y="4295682"/>
            <a:ext cx="4778935" cy="1303346"/>
          </a:xfrm>
          <a:prstGeom prst="rect">
            <a:avLst/>
          </a:prstGeom>
        </p:spPr>
      </p:pic>
      <p:pic>
        <p:nvPicPr>
          <p:cNvPr id="29" name="그림 28" descr="텍스트이(가) 표시된 사진&#10;&#10;자동 생성된 설명">
            <a:extLst>
              <a:ext uri="{FF2B5EF4-FFF2-40B4-BE49-F238E27FC236}">
                <a16:creationId xmlns:a16="http://schemas.microsoft.com/office/drawing/2014/main" id="{D684A587-CB40-9341-A3BA-7AABA2093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12" y="1480831"/>
            <a:ext cx="4667003" cy="27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삼각형 20">
            <a:extLst>
              <a:ext uri="{FF2B5EF4-FFF2-40B4-BE49-F238E27FC236}">
                <a16:creationId xmlns:a16="http://schemas.microsoft.com/office/drawing/2014/main" id="{85F3AE09-BB74-CC4C-BC9C-A678CDFAC281}"/>
              </a:ext>
            </a:extLst>
          </p:cNvPr>
          <p:cNvSpPr/>
          <p:nvPr/>
        </p:nvSpPr>
        <p:spPr>
          <a:xfrm rot="5400000">
            <a:off x="350379" y="1080915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86A6-0233-0647-B752-523AAC204F76}"/>
              </a:ext>
            </a:extLst>
          </p:cNvPr>
          <p:cNvSpPr txBox="1"/>
          <p:nvPr/>
        </p:nvSpPr>
        <p:spPr>
          <a:xfrm>
            <a:off x="605472" y="1025144"/>
            <a:ext cx="5125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Background </a:t>
            </a:r>
            <a:r>
              <a:rPr lang="en-US" altLang="ko-KR" sz="16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Calculation_Problem</a:t>
            </a:r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59C8F-0553-0142-99BB-510DE583672C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18E8919E-80EF-8B47-80DD-DB3C55169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" y="3745749"/>
            <a:ext cx="4866276" cy="1877421"/>
          </a:xfrm>
          <a:prstGeom prst="rect">
            <a:avLst/>
          </a:prstGeom>
        </p:spPr>
      </p:pic>
      <p:cxnSp>
        <p:nvCxnSpPr>
          <p:cNvPr id="8" name="직선 연결선[R] 7">
            <a:extLst>
              <a:ext uri="{FF2B5EF4-FFF2-40B4-BE49-F238E27FC236}">
                <a16:creationId xmlns:a16="http://schemas.microsoft.com/office/drawing/2014/main" id="{2E267053-725E-CA44-AF92-F0E5E9028E74}"/>
              </a:ext>
            </a:extLst>
          </p:cNvPr>
          <p:cNvCxnSpPr>
            <a:cxnSpLocks/>
          </p:cNvCxnSpPr>
          <p:nvPr/>
        </p:nvCxnSpPr>
        <p:spPr>
          <a:xfrm>
            <a:off x="5512904" y="1061565"/>
            <a:ext cx="0" cy="52947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BC0D20E3-E46D-A04D-AA96-70181B84D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" y="1465628"/>
            <a:ext cx="4868175" cy="2013381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681B2C18-C262-C143-AC22-DAFFA8D3A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0" y="1236612"/>
            <a:ext cx="6026700" cy="2850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FF9F01-26AB-CB48-81E7-D057A6FC2D15}"/>
              </a:ext>
            </a:extLst>
          </p:cNvPr>
          <p:cNvSpPr txBox="1"/>
          <p:nvPr/>
        </p:nvSpPr>
        <p:spPr>
          <a:xfrm>
            <a:off x="5677699" y="5570929"/>
            <a:ext cx="6026700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ko-KR" sz="1600" b="1" dirty="0"/>
              <a:t>=&gt;</a:t>
            </a:r>
            <a:r>
              <a:rPr kumimoji="1" lang="ko-KR" altLang="en-US" sz="1600" b="1" dirty="0"/>
              <a:t>  </a:t>
            </a:r>
            <a:r>
              <a:rPr kumimoji="1" lang="en-US" altLang="ko-KR" sz="1600" b="1" dirty="0"/>
              <a:t>i.e. C chemical potential</a:t>
            </a:r>
            <a:r>
              <a:rPr kumimoji="1" lang="ko-KR" altLang="en-US" sz="1600" b="1" dirty="0"/>
              <a:t>이 제시된 바와 같이 얻어진다</a:t>
            </a:r>
            <a:r>
              <a:rPr kumimoji="1" lang="en-US" altLang="ko-KR" sz="1600" b="1" dirty="0"/>
              <a:t>.</a:t>
            </a:r>
            <a:endParaRPr kumimoji="1" lang="ko-KR" altLang="en-US" sz="1600" b="1" dirty="0"/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93A87135-B9F1-B44E-9305-3E1FE3263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98" y="4279424"/>
            <a:ext cx="5590363" cy="10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B415F7B-83EC-664F-9ACE-8F84CA25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1"/>
          <a:stretch/>
        </p:blipFill>
        <p:spPr>
          <a:xfrm>
            <a:off x="487599" y="1443852"/>
            <a:ext cx="4743284" cy="145837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삼각형 20">
            <a:extLst>
              <a:ext uri="{FF2B5EF4-FFF2-40B4-BE49-F238E27FC236}">
                <a16:creationId xmlns:a16="http://schemas.microsoft.com/office/drawing/2014/main" id="{85F3AE09-BB74-CC4C-BC9C-A678CDFAC281}"/>
              </a:ext>
            </a:extLst>
          </p:cNvPr>
          <p:cNvSpPr/>
          <p:nvPr/>
        </p:nvSpPr>
        <p:spPr>
          <a:xfrm rot="5400000">
            <a:off x="350379" y="1080915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86A6-0233-0647-B752-523AAC204F76}"/>
              </a:ext>
            </a:extLst>
          </p:cNvPr>
          <p:cNvSpPr txBox="1"/>
          <p:nvPr/>
        </p:nvSpPr>
        <p:spPr>
          <a:xfrm>
            <a:off x="605472" y="1025144"/>
            <a:ext cx="5125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Background </a:t>
            </a:r>
            <a:r>
              <a:rPr lang="en-US" altLang="ko-KR" sz="1600" b="1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Calculation_Problem</a:t>
            </a:r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59C8F-0553-0142-99BB-510DE583672C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cxnSp>
        <p:nvCxnSpPr>
          <p:cNvPr id="8" name="직선 연결선[R] 7">
            <a:extLst>
              <a:ext uri="{FF2B5EF4-FFF2-40B4-BE49-F238E27FC236}">
                <a16:creationId xmlns:a16="http://schemas.microsoft.com/office/drawing/2014/main" id="{2E267053-725E-CA44-AF92-F0E5E9028E74}"/>
              </a:ext>
            </a:extLst>
          </p:cNvPr>
          <p:cNvCxnSpPr>
            <a:cxnSpLocks/>
          </p:cNvCxnSpPr>
          <p:nvPr/>
        </p:nvCxnSpPr>
        <p:spPr>
          <a:xfrm>
            <a:off x="5330022" y="1061565"/>
            <a:ext cx="0" cy="52947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A438FF0D-F303-0A4C-AD18-892B385A4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3808" b="8411"/>
          <a:stretch/>
        </p:blipFill>
        <p:spPr>
          <a:xfrm>
            <a:off x="5496654" y="1414387"/>
            <a:ext cx="6241089" cy="38891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F7BC9C-6339-6B45-A041-89F82576CF7A}"/>
              </a:ext>
            </a:extLst>
          </p:cNvPr>
          <p:cNvSpPr txBox="1"/>
          <p:nvPr/>
        </p:nvSpPr>
        <p:spPr>
          <a:xfrm>
            <a:off x="5677699" y="5440299"/>
            <a:ext cx="6026700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ko-KR" sz="1600" b="1" dirty="0"/>
              <a:t>=&gt;</a:t>
            </a:r>
            <a:r>
              <a:rPr kumimoji="1" lang="ko-KR" altLang="en-US" sz="1600" b="1" dirty="0"/>
              <a:t>  </a:t>
            </a:r>
            <a:r>
              <a:rPr kumimoji="1" lang="en-US" altLang="ko-KR" sz="1600" b="1" dirty="0"/>
              <a:t>i.e. </a:t>
            </a:r>
            <a:r>
              <a:rPr kumimoji="1" lang="en-US" altLang="ko-KR" sz="1600" b="1" dirty="0" err="1"/>
              <a:t>Dcc</a:t>
            </a:r>
            <a:r>
              <a:rPr kumimoji="1" lang="en-US" altLang="ko-KR" sz="1600" b="1" dirty="0"/>
              <a:t> </a:t>
            </a:r>
            <a:r>
              <a:rPr kumimoji="1" lang="ko-KR" altLang="en-US" sz="1600" b="1" dirty="0"/>
              <a:t>또한 제시된 바와 같이 얻어진다</a:t>
            </a:r>
            <a:r>
              <a:rPr kumimoji="1" lang="en-US" altLang="ko-KR" sz="1600" b="1" dirty="0"/>
              <a:t>.</a:t>
            </a:r>
            <a:endParaRPr kumimoji="1"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128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350378" y="1068219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05471" y="1012448"/>
            <a:ext cx="4502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Background Calculation</a:t>
            </a:r>
            <a:r>
              <a:rPr lang="en-US" altLang="ko-KR" sz="1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(Additional)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692E1-5269-AD43-B1B3-DEF52CF38C96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4B7580F1-82C1-8D49-8613-A0AFEE85F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11566"/>
          <a:stretch/>
        </p:blipFill>
        <p:spPr>
          <a:xfrm>
            <a:off x="487599" y="1359734"/>
            <a:ext cx="8025966" cy="5208174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2EEEC9BD-EE77-7D47-8BFC-7127998A1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82" y="1359734"/>
            <a:ext cx="5635980" cy="39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02_Theoretical background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CAE4448-7669-D54E-A97D-280E8E3C4359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350378" y="1068219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05472" y="1012448"/>
            <a:ext cx="328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FDM (Explicit)</a:t>
            </a: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A02B1A1F-D10C-5842-A392-C47C12DD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2" y="1395072"/>
            <a:ext cx="5726273" cy="10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삼각형 20">
            <a:extLst>
              <a:ext uri="{FF2B5EF4-FFF2-40B4-BE49-F238E27FC236}">
                <a16:creationId xmlns:a16="http://schemas.microsoft.com/office/drawing/2014/main" id="{B8488FD3-9698-7C44-8A28-627BB73F5F56}"/>
              </a:ext>
            </a:extLst>
          </p:cNvPr>
          <p:cNvSpPr/>
          <p:nvPr/>
        </p:nvSpPr>
        <p:spPr>
          <a:xfrm rot="5400000">
            <a:off x="7386475" y="1075058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06BB5-3153-6544-849F-8B13B90C86FF}"/>
              </a:ext>
            </a:extLst>
          </p:cNvPr>
          <p:cNvSpPr txBox="1"/>
          <p:nvPr/>
        </p:nvSpPr>
        <p:spPr>
          <a:xfrm>
            <a:off x="7641569" y="1019287"/>
            <a:ext cx="328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Flow chart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D8BDF7F-6A67-494C-87DF-5D94272F06D7}"/>
              </a:ext>
            </a:extLst>
          </p:cNvPr>
          <p:cNvGrpSpPr/>
          <p:nvPr/>
        </p:nvGrpSpPr>
        <p:grpSpPr>
          <a:xfrm>
            <a:off x="7890419" y="1601015"/>
            <a:ext cx="3034130" cy="4391022"/>
            <a:chOff x="7781916" y="1746028"/>
            <a:chExt cx="2989404" cy="4042986"/>
          </a:xfrm>
        </p:grpSpPr>
        <p:sp>
          <p:nvSpPr>
            <p:cNvPr id="7" name="모서리가 둥근 직사각형 6">
              <a:extLst>
                <a:ext uri="{FF2B5EF4-FFF2-40B4-BE49-F238E27FC236}">
                  <a16:creationId xmlns:a16="http://schemas.microsoft.com/office/drawing/2014/main" id="{D1653FAB-F8DB-9248-8F3D-37312761F6CD}"/>
                </a:ext>
              </a:extLst>
            </p:cNvPr>
            <p:cNvSpPr/>
            <p:nvPr/>
          </p:nvSpPr>
          <p:spPr>
            <a:xfrm>
              <a:off x="7781916" y="1746028"/>
              <a:ext cx="2989404" cy="69399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NanumGothic" panose="020D0604000000000000" pitchFamily="34" charset="-127"/>
                  <a:ea typeface="NanumGothic" panose="020D0604000000000000" pitchFamily="34" charset="-127"/>
                </a:rPr>
                <a:t>Initial condition </a:t>
              </a:r>
              <a:r>
                <a:rPr kumimoji="1" lang="ko-KR" altLang="en-US" sz="1600" dirty="0">
                  <a:latin typeface="NanumGothic" panose="020D0604000000000000" pitchFamily="34" charset="-127"/>
                  <a:ea typeface="NanumGothic" panose="020D0604000000000000" pitchFamily="34" charset="-127"/>
                </a:rPr>
                <a:t>입력</a:t>
              </a:r>
            </a:p>
          </p:txBody>
        </p:sp>
        <p:sp>
          <p:nvSpPr>
            <p:cNvPr id="25" name="모서리가 둥근 직사각형 24">
              <a:extLst>
                <a:ext uri="{FF2B5EF4-FFF2-40B4-BE49-F238E27FC236}">
                  <a16:creationId xmlns:a16="http://schemas.microsoft.com/office/drawing/2014/main" id="{B6454AB4-3C75-3245-930A-1EA80B7CBF67}"/>
                </a:ext>
              </a:extLst>
            </p:cNvPr>
            <p:cNvSpPr/>
            <p:nvPr/>
          </p:nvSpPr>
          <p:spPr>
            <a:xfrm>
              <a:off x="7781916" y="2862360"/>
              <a:ext cx="2989404" cy="69399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NanumGothic" panose="020D0604000000000000" pitchFamily="34" charset="-127"/>
                  <a:ea typeface="NanumGothic" panose="020D0604000000000000" pitchFamily="34" charset="-127"/>
                </a:rPr>
                <a:t>Weight percent =&gt; y fraction</a:t>
              </a:r>
              <a:endParaRPr kumimoji="1" lang="ko-KR" altLang="en-US" sz="1600" dirty="0"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26" name="모서리가 둥근 직사각형 25">
              <a:extLst>
                <a:ext uri="{FF2B5EF4-FFF2-40B4-BE49-F238E27FC236}">
                  <a16:creationId xmlns:a16="http://schemas.microsoft.com/office/drawing/2014/main" id="{40D534C2-1916-9341-A846-16F73D6167B7}"/>
                </a:ext>
              </a:extLst>
            </p:cNvPr>
            <p:cNvSpPr/>
            <p:nvPr/>
          </p:nvSpPr>
          <p:spPr>
            <a:xfrm>
              <a:off x="7781916" y="5095024"/>
              <a:ext cx="2989404" cy="69399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NanumGothic" panose="020D0604000000000000" pitchFamily="34" charset="-127"/>
                  <a:ea typeface="NanumGothic" panose="020D0604000000000000" pitchFamily="34" charset="-127"/>
                </a:rPr>
                <a:t>y fraction =&gt; Weight percent</a:t>
              </a:r>
              <a:endParaRPr kumimoji="1" lang="ko-KR" altLang="en-US" sz="1600" dirty="0"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27" name="모서리가 둥근 직사각형 26">
              <a:extLst>
                <a:ext uri="{FF2B5EF4-FFF2-40B4-BE49-F238E27FC236}">
                  <a16:creationId xmlns:a16="http://schemas.microsoft.com/office/drawing/2014/main" id="{BD2D9E7B-60DB-F14A-899E-D295F1857A68}"/>
                </a:ext>
              </a:extLst>
            </p:cNvPr>
            <p:cNvSpPr/>
            <p:nvPr/>
          </p:nvSpPr>
          <p:spPr>
            <a:xfrm>
              <a:off x="7781916" y="3978692"/>
              <a:ext cx="2989404" cy="69399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b="1" dirty="0">
                  <a:latin typeface="NanumGothic" panose="020D0604000000000000" pitchFamily="34" charset="-127"/>
                  <a:ea typeface="NanumGothic" panose="020D0604000000000000" pitchFamily="34" charset="-127"/>
                </a:rPr>
                <a:t>FDM</a:t>
              </a:r>
              <a:endParaRPr kumimoji="1" lang="ko-KR" altLang="en-US" sz="1600" b="1" dirty="0">
                <a:latin typeface="NanumGothic" panose="020D0604000000000000" pitchFamily="34" charset="-127"/>
                <a:ea typeface="NanumGothic" panose="020D0604000000000000" pitchFamily="34" charset="-127"/>
              </a:endParaRPr>
            </a:p>
          </p:txBody>
        </p:sp>
        <p:sp>
          <p:nvSpPr>
            <p:cNvPr id="28" name="아래쪽 화살표[D] 27">
              <a:extLst>
                <a:ext uri="{FF2B5EF4-FFF2-40B4-BE49-F238E27FC236}">
                  <a16:creationId xmlns:a16="http://schemas.microsoft.com/office/drawing/2014/main" id="{BDCBEC4F-FBEE-6E4E-9F1F-2018BC05BC1E}"/>
                </a:ext>
              </a:extLst>
            </p:cNvPr>
            <p:cNvSpPr/>
            <p:nvPr/>
          </p:nvSpPr>
          <p:spPr>
            <a:xfrm>
              <a:off x="9132811" y="2459756"/>
              <a:ext cx="287614" cy="378323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9" name="아래쪽 화살표[D] 28">
              <a:extLst>
                <a:ext uri="{FF2B5EF4-FFF2-40B4-BE49-F238E27FC236}">
                  <a16:creationId xmlns:a16="http://schemas.microsoft.com/office/drawing/2014/main" id="{95C4C73F-9097-8D48-B3BC-4A0AA232C985}"/>
                </a:ext>
              </a:extLst>
            </p:cNvPr>
            <p:cNvSpPr/>
            <p:nvPr/>
          </p:nvSpPr>
          <p:spPr>
            <a:xfrm>
              <a:off x="9132811" y="3607364"/>
              <a:ext cx="287614" cy="378323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0" name="아래쪽 화살표[D] 29">
              <a:extLst>
                <a:ext uri="{FF2B5EF4-FFF2-40B4-BE49-F238E27FC236}">
                  <a16:creationId xmlns:a16="http://schemas.microsoft.com/office/drawing/2014/main" id="{D9A248C2-F519-4A45-A1D2-033FAB6D6149}"/>
                </a:ext>
              </a:extLst>
            </p:cNvPr>
            <p:cNvSpPr/>
            <p:nvPr/>
          </p:nvSpPr>
          <p:spPr>
            <a:xfrm>
              <a:off x="9132811" y="4723883"/>
              <a:ext cx="287614" cy="378323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AE15FAC0-767B-9F42-A964-AC8FB8507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" y="2760804"/>
            <a:ext cx="6513274" cy="3572354"/>
          </a:xfrm>
          <a:prstGeom prst="rect">
            <a:avLst/>
          </a:prstGeom>
        </p:spPr>
      </p:pic>
      <p:sp>
        <p:nvSpPr>
          <p:cNvPr id="35" name="아래쪽 화살표[D] 34">
            <a:extLst>
              <a:ext uri="{FF2B5EF4-FFF2-40B4-BE49-F238E27FC236}">
                <a16:creationId xmlns:a16="http://schemas.microsoft.com/office/drawing/2014/main" id="{08C92956-A1F4-0142-95FF-38D16EFC36F8}"/>
              </a:ext>
            </a:extLst>
          </p:cNvPr>
          <p:cNvSpPr/>
          <p:nvPr/>
        </p:nvSpPr>
        <p:spPr>
          <a:xfrm>
            <a:off x="3539342" y="2419683"/>
            <a:ext cx="291917" cy="4108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8410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03_Result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삼각형 20">
            <a:extLst>
              <a:ext uri="{FF2B5EF4-FFF2-40B4-BE49-F238E27FC236}">
                <a16:creationId xmlns:a16="http://schemas.microsoft.com/office/drawing/2014/main" id="{85F3AE09-BB74-CC4C-BC9C-A678CDFAC281}"/>
              </a:ext>
            </a:extLst>
          </p:cNvPr>
          <p:cNvSpPr/>
          <p:nvPr/>
        </p:nvSpPr>
        <p:spPr>
          <a:xfrm rot="5400000">
            <a:off x="350379" y="1080915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86A6-0233-0647-B752-523AAC204F76}"/>
              </a:ext>
            </a:extLst>
          </p:cNvPr>
          <p:cNvSpPr txBox="1"/>
          <p:nvPr/>
        </p:nvSpPr>
        <p:spPr>
          <a:xfrm>
            <a:off x="605472" y="1025144"/>
            <a:ext cx="5125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8D2ED-0021-3A46-A2FC-ABEE1EE38AFD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DD2E7F-6C32-8341-ABCD-D4427FDDCEB6}"/>
              </a:ext>
            </a:extLst>
          </p:cNvPr>
          <p:cNvGrpSpPr/>
          <p:nvPr/>
        </p:nvGrpSpPr>
        <p:grpSpPr>
          <a:xfrm>
            <a:off x="2447417" y="1441872"/>
            <a:ext cx="7297164" cy="4125884"/>
            <a:chOff x="1565481" y="1655410"/>
            <a:chExt cx="7297164" cy="4125884"/>
          </a:xfrm>
        </p:grpSpPr>
        <p:graphicFrame>
          <p:nvGraphicFramePr>
            <p:cNvPr id="17" name="차트 16">
              <a:extLst>
                <a:ext uri="{FF2B5EF4-FFF2-40B4-BE49-F238E27FC236}">
                  <a16:creationId xmlns:a16="http://schemas.microsoft.com/office/drawing/2014/main" id="{05CB5BC3-4746-C64F-AAE7-4C83CDB54D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6380599"/>
                </p:ext>
              </p:extLst>
            </p:nvPr>
          </p:nvGraphicFramePr>
          <p:xfrm>
            <a:off x="1565481" y="1887994"/>
            <a:ext cx="7297164" cy="389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9F188-D822-AA49-A5F5-0CF3737B371E}"/>
                </a:ext>
              </a:extLst>
            </p:cNvPr>
            <p:cNvSpPr txBox="1"/>
            <p:nvPr/>
          </p:nvSpPr>
          <p:spPr>
            <a:xfrm>
              <a:off x="2816898" y="1655410"/>
              <a:ext cx="4794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/>
                <a:t>&lt;Experiment vs. Calculation&gt;</a:t>
              </a:r>
              <a:endParaRPr kumimoji="1" lang="ko-KR" alt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C8D5A8-0B60-3849-B7B3-2AF1192E04D9}"/>
              </a:ext>
            </a:extLst>
          </p:cNvPr>
          <p:cNvSpPr txBox="1"/>
          <p:nvPr/>
        </p:nvSpPr>
        <p:spPr>
          <a:xfrm>
            <a:off x="857746" y="5734380"/>
            <a:ext cx="10476505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b="1" dirty="0"/>
              <a:t> </a:t>
            </a:r>
            <a:r>
              <a:rPr kumimoji="1" lang="en-US" altLang="ko-KR" b="1" dirty="0"/>
              <a:t>=&gt; Darken</a:t>
            </a:r>
            <a:r>
              <a:rPr kumimoji="1" lang="ko-KR" altLang="en-US" b="1" dirty="0"/>
              <a:t>의 </a:t>
            </a:r>
            <a:r>
              <a:rPr kumimoji="1" lang="en-US" altLang="ko-KR" b="1" dirty="0"/>
              <a:t>uphill diffusion</a:t>
            </a:r>
            <a:r>
              <a:rPr kumimoji="1" lang="ko-KR" altLang="en-US" b="1" dirty="0"/>
              <a:t> 실험을 </a:t>
            </a:r>
            <a:r>
              <a:rPr kumimoji="1" lang="en-US" altLang="ko-KR" b="1" dirty="0"/>
              <a:t>FDM</a:t>
            </a:r>
            <a:r>
              <a:rPr kumimoji="1" lang="ko-KR" altLang="en-US" b="1" dirty="0" err="1"/>
              <a:t>으로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simulation </a:t>
            </a:r>
            <a:r>
              <a:rPr kumimoji="1" lang="ko-KR" altLang="en-US" b="1" dirty="0"/>
              <a:t>하여 실험값과 유사한 값을 얻을 수 있다</a:t>
            </a:r>
            <a:r>
              <a:rPr kumimoji="1" lang="en-US" altLang="ko-KR" b="1" dirty="0"/>
              <a:t>.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565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id="{1E476823-4AE0-1E46-919B-A8196F0F4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62803"/>
              </p:ext>
            </p:extLst>
          </p:nvPr>
        </p:nvGraphicFramePr>
        <p:xfrm>
          <a:off x="6425267" y="1932174"/>
          <a:ext cx="5276167" cy="357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E436CD8F-077E-9F49-9138-A614B2DE8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53858"/>
              </p:ext>
            </p:extLst>
          </p:nvPr>
        </p:nvGraphicFramePr>
        <p:xfrm>
          <a:off x="374993" y="1883638"/>
          <a:ext cx="5626664" cy="357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FA921E7-9A57-D546-9224-9DF0B8EF071D}"/>
              </a:ext>
            </a:extLst>
          </p:cNvPr>
          <p:cNvSpPr txBox="1"/>
          <p:nvPr/>
        </p:nvSpPr>
        <p:spPr>
          <a:xfrm>
            <a:off x="1227894" y="1434762"/>
            <a:ext cx="432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&lt;</a:t>
            </a:r>
            <a:r>
              <a:rPr kumimoji="1" lang="en-US" altLang="ko-KR" dirty="0" err="1"/>
              <a:t>Darken’s</a:t>
            </a:r>
            <a:r>
              <a:rPr kumimoji="1" lang="en-US" altLang="ko-KR" dirty="0"/>
              <a:t> uphill diffusion about Carbon&gt;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03_Result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삼각형 20">
            <a:extLst>
              <a:ext uri="{FF2B5EF4-FFF2-40B4-BE49-F238E27FC236}">
                <a16:creationId xmlns:a16="http://schemas.microsoft.com/office/drawing/2014/main" id="{85F3AE09-BB74-CC4C-BC9C-A678CDFAC281}"/>
              </a:ext>
            </a:extLst>
          </p:cNvPr>
          <p:cNvSpPr/>
          <p:nvPr/>
        </p:nvSpPr>
        <p:spPr>
          <a:xfrm rot="5400000">
            <a:off x="350379" y="1080915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86A6-0233-0647-B752-523AAC204F76}"/>
              </a:ext>
            </a:extLst>
          </p:cNvPr>
          <p:cNvSpPr txBox="1"/>
          <p:nvPr/>
        </p:nvSpPr>
        <p:spPr>
          <a:xfrm>
            <a:off x="605472" y="1025144"/>
            <a:ext cx="5125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8D2ED-0021-3A46-A2FC-ABEE1EE38AFD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Computer Simulation of </a:t>
            </a:r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Darken’s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Uphill Diffusion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805481-44C5-5448-B089-DDE99397A524}"/>
              </a:ext>
            </a:extLst>
          </p:cNvPr>
          <p:cNvSpPr txBox="1"/>
          <p:nvPr/>
        </p:nvSpPr>
        <p:spPr>
          <a:xfrm>
            <a:off x="6927671" y="1439118"/>
            <a:ext cx="432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dirty="0"/>
              <a:t>&lt;</a:t>
            </a:r>
            <a:r>
              <a:rPr kumimoji="1" lang="en-US" altLang="ko-KR" dirty="0" err="1"/>
              <a:t>Darken’s</a:t>
            </a:r>
            <a:r>
              <a:rPr kumimoji="1" lang="en-US" altLang="ko-KR" dirty="0"/>
              <a:t> uphill diffusion about Silicon&gt;</a:t>
            </a:r>
            <a:endParaRPr kumimoji="1"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E28268-730A-C64E-A248-BA2DF40169B7}"/>
              </a:ext>
            </a:extLst>
          </p:cNvPr>
          <p:cNvSpPr txBox="1"/>
          <p:nvPr/>
        </p:nvSpPr>
        <p:spPr>
          <a:xfrm>
            <a:off x="857746" y="5734380"/>
            <a:ext cx="10476505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b="1" dirty="0"/>
              <a:t> </a:t>
            </a:r>
            <a:r>
              <a:rPr kumimoji="1" lang="en-US" altLang="ko-KR" b="1" dirty="0"/>
              <a:t>=&gt; carbon</a:t>
            </a:r>
            <a:r>
              <a:rPr kumimoji="1" lang="ko-KR" altLang="en-US" b="1" dirty="0"/>
              <a:t>의 </a:t>
            </a:r>
            <a:r>
              <a:rPr kumimoji="1" lang="en-US" altLang="ko-KR" b="1" dirty="0"/>
              <a:t>diffusion(interstitial)</a:t>
            </a:r>
            <a:r>
              <a:rPr kumimoji="1" lang="ko-KR" altLang="en-US" b="1" dirty="0"/>
              <a:t>이 </a:t>
            </a:r>
            <a:r>
              <a:rPr kumimoji="1" lang="en-US" altLang="ko-KR" b="1" dirty="0"/>
              <a:t>silicon</a:t>
            </a:r>
            <a:r>
              <a:rPr kumimoji="1" lang="ko-KR" altLang="en-US" b="1" dirty="0"/>
              <a:t>의 </a:t>
            </a:r>
            <a:r>
              <a:rPr kumimoji="1" lang="en-US" altLang="ko-KR" b="1" dirty="0"/>
              <a:t>diffusion(</a:t>
            </a:r>
            <a:r>
              <a:rPr kumimoji="1" lang="en-US" altLang="ko-KR" b="1" dirty="0" err="1"/>
              <a:t>substitial</a:t>
            </a:r>
            <a:r>
              <a:rPr kumimoji="1" lang="en-US" altLang="ko-KR" b="1" dirty="0"/>
              <a:t>)</a:t>
            </a:r>
            <a:r>
              <a:rPr kumimoji="1" lang="ko-KR" altLang="en-US" b="1" dirty="0"/>
              <a:t>보다 더 빠르게 일어남을 알 수 있다</a:t>
            </a:r>
            <a:r>
              <a:rPr kumimoji="1" lang="en-US" altLang="ko-KR" b="1" dirty="0"/>
              <a:t>.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0712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60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Steady-state Carrier Injection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889999" y="2484423"/>
            <a:ext cx="2412000" cy="261610"/>
            <a:chOff x="5192706" y="1999718"/>
            <a:chExt cx="1809436" cy="261610"/>
          </a:xfrm>
        </p:grpSpPr>
        <p:sp>
          <p:nvSpPr>
            <p:cNvPr id="2" name="TextBox 1"/>
            <p:cNvSpPr txBox="1"/>
            <p:nvPr/>
          </p:nvSpPr>
          <p:spPr>
            <a:xfrm>
              <a:off x="5192706" y="1999718"/>
              <a:ext cx="18094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 </a:t>
              </a:r>
              <a:r>
                <a:rPr lang="ko-KR" altLang="en-US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소재수치해석 </a:t>
              </a:r>
              <a:r>
                <a:rPr lang="ko-KR" altLang="en-US" sz="1100" dirty="0" err="1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기말평가</a:t>
              </a:r>
              <a:r>
                <a:rPr lang="en-US" altLang="ko-KR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_</a:t>
              </a:r>
              <a:r>
                <a:rPr lang="ko-KR" altLang="en-US" sz="1100" dirty="0" err="1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자유주제</a:t>
              </a:r>
              <a:endParaRPr lang="ko-KR" altLang="en-US" sz="1100" dirty="0">
                <a:solidFill>
                  <a:schemeClr val="bg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235436" y="2044036"/>
              <a:ext cx="1723976" cy="159187"/>
              <a:chOff x="5235436" y="1753856"/>
              <a:chExt cx="1723976" cy="192617"/>
            </a:xfrm>
          </p:grpSpPr>
          <p:cxnSp>
            <p:nvCxnSpPr>
              <p:cNvPr id="5" name="직선 연결선 4"/>
              <p:cNvCxnSpPr/>
              <p:nvPr/>
            </p:nvCxnSpPr>
            <p:spPr>
              <a:xfrm>
                <a:off x="5235436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>
                <a:off x="6959412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32EC18-BA7C-4E7A-9B37-51588D8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085C08-3329-4DC2-B9FF-94D10CAF4473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46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13655</TotalTime>
  <Words>420</Words>
  <Application>Microsoft Macintosh PowerPoint</Application>
  <PresentationFormat>와이드스크린</PresentationFormat>
  <Paragraphs>99</Paragraphs>
  <Slides>14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210 M고딕OTF 070</vt:lpstr>
      <vt:lpstr>NanumGothic</vt:lpstr>
      <vt:lpstr>나눔고딕OTF</vt:lpstr>
      <vt:lpstr>나눔명조OTF</vt:lpstr>
      <vt:lpstr>나눔스퀘어 Bold</vt:lpstr>
      <vt:lpstr>맑은 고딕</vt:lpstr>
      <vt:lpstr>Arial</vt:lpstr>
      <vt:lpstr>Calibri</vt:lpstr>
      <vt:lpstr>Calibri Light</vt:lpstr>
      <vt:lpstr>Cambria Math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크레벅스</dc:creator>
  <cp:lastModifiedBy>이은애(신소재공학과)</cp:lastModifiedBy>
  <cp:revision>35</cp:revision>
  <dcterms:created xsi:type="dcterms:W3CDTF">2017-07-10T01:34:15Z</dcterms:created>
  <dcterms:modified xsi:type="dcterms:W3CDTF">2021-12-15T23:52:21Z</dcterms:modified>
</cp:coreProperties>
</file>