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A28A5-9982-42FF-B686-5D173BEFF42A}" type="datetimeFigureOut">
              <a:rPr lang="ko-KR" altLang="en-US" smtClean="0"/>
              <a:t>2017-05-30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9FB1-FF22-4B19-B00D-761FFFBAFB2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F9FB1-FF22-4B19-B00D-761FFFBAFB2B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DA14-3AEE-43F7-874C-DE786CCCB37F}" type="datetimeFigureOut">
              <a:rPr lang="ko-KR" altLang="en-US" smtClean="0"/>
              <a:pPr/>
              <a:t>2017-05-29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CAB86-9585-435F-8683-71B730F1FA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7200" dirty="0" smtClean="0">
                <a:latin typeface="배달의민족 한나" pitchFamily="2" charset="-127"/>
                <a:ea typeface="배달의민족 한나" pitchFamily="2" charset="-127"/>
              </a:rPr>
              <a:t>소재수치해석 </a:t>
            </a:r>
            <a:r>
              <a:rPr lang="en-US" altLang="ko-KR" sz="7200" dirty="0" smtClean="0">
                <a:latin typeface="배달의민족 한나" pitchFamily="2" charset="-127"/>
                <a:ea typeface="배달의민족 한나" pitchFamily="2" charset="-127"/>
              </a:rPr>
              <a:t>HW8</a:t>
            </a:r>
            <a:endParaRPr lang="ko-KR" altLang="en-US" sz="7200" dirty="0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20140850</a:t>
            </a:r>
          </a:p>
          <a:p>
            <a:pPr algn="r"/>
            <a:r>
              <a:rPr lang="ko-KR" altLang="en-US" sz="2400" b="1" dirty="0" smtClean="0"/>
              <a:t>신소재공학과 김민정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Problem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268760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25530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smtClean="0">
                <a:latin typeface="배달의민족 한나" pitchFamily="2" charset="-127"/>
                <a:ea typeface="배달의민족 한나" pitchFamily="2" charset="-127"/>
              </a:rPr>
              <a:t>Code-Explicit method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196752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7544" y="1412776"/>
            <a:ext cx="45365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program hw8_a</a:t>
            </a:r>
          </a:p>
          <a:p>
            <a:r>
              <a:rPr lang="en-US" altLang="ko-KR" sz="1000" dirty="0" smtClean="0"/>
              <a:t>    implicit none</a:t>
            </a:r>
          </a:p>
          <a:p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doubleprecision,dimension</a:t>
            </a:r>
            <a:r>
              <a:rPr lang="en-US" altLang="ko-KR" sz="1000" dirty="0" smtClean="0"/>
              <a:t>(:,:),</a:t>
            </a:r>
            <a:r>
              <a:rPr lang="en-US" altLang="ko-KR" sz="1000" dirty="0" err="1" smtClean="0"/>
              <a:t>allocatable</a:t>
            </a:r>
            <a:r>
              <a:rPr lang="en-US" altLang="ko-KR" sz="1000" dirty="0" smtClean="0"/>
              <a:t>::W,A</a:t>
            </a:r>
          </a:p>
          <a:p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doubleprecision</a:t>
            </a:r>
            <a:r>
              <a:rPr lang="en-US" altLang="ko-KR" sz="1000" dirty="0" smtClean="0"/>
              <a:t>::</a:t>
            </a:r>
            <a:r>
              <a:rPr lang="en-US" altLang="ko-KR" sz="1000" dirty="0" err="1" smtClean="0"/>
              <a:t>dt,dx,t,x,D,lambda,R,dummy</a:t>
            </a:r>
            <a:endParaRPr lang="en-US" altLang="ko-KR" sz="1000" dirty="0" smtClean="0"/>
          </a:p>
          <a:p>
            <a:r>
              <a:rPr lang="en-US" altLang="ko-KR" sz="1000" dirty="0" smtClean="0"/>
              <a:t>    integer::</a:t>
            </a:r>
            <a:r>
              <a:rPr lang="en-US" altLang="ko-KR" sz="1000" dirty="0" err="1" smtClean="0"/>
              <a:t>i,j,k,l,temp,n</a:t>
            </a:r>
            <a:endParaRPr lang="en-US" altLang="ko-KR" sz="1000" dirty="0" smtClean="0"/>
          </a:p>
          <a:p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dt</a:t>
            </a:r>
            <a:r>
              <a:rPr lang="en-US" altLang="ko-KR" sz="1000" dirty="0" smtClean="0"/>
              <a:t>=1</a:t>
            </a:r>
          </a:p>
          <a:p>
            <a:r>
              <a:rPr lang="en-US" altLang="ko-KR" sz="1000" dirty="0" smtClean="0"/>
              <a:t>    </a:t>
            </a:r>
            <a:r>
              <a:rPr lang="en-US" altLang="ko-KR" sz="1000" dirty="0" err="1" smtClean="0"/>
              <a:t>dx</a:t>
            </a:r>
            <a:r>
              <a:rPr lang="en-US" altLang="ko-KR" sz="1000" dirty="0" smtClean="0"/>
              <a:t>=0.000003</a:t>
            </a:r>
          </a:p>
          <a:p>
            <a:r>
              <a:rPr lang="en-US" altLang="ko-KR" sz="1000" dirty="0" smtClean="0"/>
              <a:t>    temp = 1173</a:t>
            </a:r>
          </a:p>
          <a:p>
            <a:r>
              <a:rPr lang="en-US" altLang="ko-KR" sz="1000" dirty="0" smtClean="0"/>
              <a:t>    n=100</a:t>
            </a:r>
          </a:p>
          <a:p>
            <a:r>
              <a:rPr lang="en-US" altLang="ko-KR" sz="1000" dirty="0" smtClean="0"/>
              <a:t>    R=8.314</a:t>
            </a:r>
          </a:p>
          <a:p>
            <a:r>
              <a:rPr lang="en-US" altLang="ko-KR" sz="1000" dirty="0" smtClean="0"/>
              <a:t>    D=4.529*exp(-147723/R/temp)/10/10/10/10/10/10/10</a:t>
            </a:r>
          </a:p>
          <a:p>
            <a:r>
              <a:rPr lang="en-US" altLang="ko-KR" sz="1000" dirty="0" smtClean="0"/>
              <a:t>    lambda = D*</a:t>
            </a:r>
            <a:r>
              <a:rPr lang="en-US" altLang="ko-KR" sz="1000" dirty="0" err="1" smtClean="0"/>
              <a:t>dt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dx</a:t>
            </a:r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dx</a:t>
            </a:r>
            <a:endParaRPr lang="en-US" altLang="ko-KR" sz="1000" dirty="0" smtClean="0"/>
          </a:p>
          <a:p>
            <a:r>
              <a:rPr lang="en-US" altLang="ko-KR" sz="1000" dirty="0" smtClean="0"/>
              <a:t>    allocate(W(</a:t>
            </a:r>
            <a:r>
              <a:rPr lang="en-US" altLang="ko-KR" sz="1000" dirty="0" err="1" smtClean="0"/>
              <a:t>n,n</a:t>
            </a:r>
            <a:r>
              <a:rPr lang="en-US" altLang="ko-KR" sz="1000" dirty="0" smtClean="0"/>
              <a:t>))</a:t>
            </a:r>
          </a:p>
          <a:p>
            <a:r>
              <a:rPr lang="en-US" altLang="ko-KR" sz="1000" dirty="0" smtClean="0"/>
              <a:t>    allocate(A(</a:t>
            </a:r>
            <a:r>
              <a:rPr lang="en-US" altLang="ko-KR" sz="1000" dirty="0" err="1" smtClean="0"/>
              <a:t>n,n</a:t>
            </a:r>
            <a:r>
              <a:rPr lang="en-US" altLang="ko-KR" sz="1000" dirty="0" smtClean="0"/>
              <a:t>))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open(unit=1,file='result.txt')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print*,"lambda value:",lambda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do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=1,n</a:t>
            </a:r>
          </a:p>
          <a:p>
            <a:r>
              <a:rPr lang="en-US" altLang="ko-KR" sz="1000" dirty="0" smtClean="0"/>
              <a:t>        do k=1,n</a:t>
            </a:r>
          </a:p>
          <a:p>
            <a:r>
              <a:rPr lang="en-US" altLang="ko-KR" sz="1000" dirty="0" smtClean="0"/>
              <a:t>            A(</a:t>
            </a:r>
            <a:r>
              <a:rPr lang="en-US" altLang="ko-KR" sz="1000" dirty="0" err="1" smtClean="0"/>
              <a:t>i,k</a:t>
            </a:r>
            <a:r>
              <a:rPr lang="en-US" altLang="ko-KR" sz="1000" dirty="0" smtClean="0"/>
              <a:t>)=0</a:t>
            </a:r>
          </a:p>
          <a:p>
            <a:r>
              <a:rPr lang="en-US" altLang="ko-KR" sz="1000" dirty="0" smtClean="0"/>
              <a:t>        end do</a:t>
            </a:r>
          </a:p>
          <a:p>
            <a:r>
              <a:rPr lang="en-US" altLang="ko-KR" sz="1000" dirty="0" smtClean="0"/>
              <a:t>    end do</a:t>
            </a:r>
          </a:p>
          <a:p>
            <a:r>
              <a:rPr lang="en-US" altLang="ko-KR" sz="1000" dirty="0" smtClean="0"/>
              <a:t>    A(1,1)=1-2*lambda</a:t>
            </a:r>
          </a:p>
          <a:p>
            <a:r>
              <a:rPr lang="en-US" altLang="ko-KR" sz="1000" dirty="0" smtClean="0"/>
              <a:t>    A(1,2)=lambda</a:t>
            </a:r>
          </a:p>
          <a:p>
            <a:r>
              <a:rPr lang="en-US" altLang="ko-KR" sz="1000" dirty="0" smtClean="0"/>
              <a:t>    do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=2,n-1</a:t>
            </a:r>
          </a:p>
          <a:p>
            <a:r>
              <a:rPr lang="en-US" altLang="ko-KR" sz="1000" dirty="0" smtClean="0"/>
              <a:t>        A(i,i-1)=lambda</a:t>
            </a:r>
          </a:p>
          <a:p>
            <a:r>
              <a:rPr lang="en-US" altLang="ko-KR" sz="1000" dirty="0" smtClean="0"/>
              <a:t>        A(</a:t>
            </a:r>
            <a:r>
              <a:rPr lang="en-US" altLang="ko-KR" sz="1000" dirty="0" err="1" smtClean="0"/>
              <a:t>i,i</a:t>
            </a:r>
            <a:r>
              <a:rPr lang="en-US" altLang="ko-KR" sz="1000" dirty="0" smtClean="0"/>
              <a:t>)=1-2*lambda</a:t>
            </a:r>
          </a:p>
          <a:p>
            <a:r>
              <a:rPr lang="en-US" altLang="ko-KR" sz="1000" dirty="0" smtClean="0"/>
              <a:t>        A(i,i+1)=lambda</a:t>
            </a:r>
          </a:p>
          <a:p>
            <a:r>
              <a:rPr lang="en-US" altLang="ko-KR" sz="1000" dirty="0" smtClean="0"/>
              <a:t>    end do</a:t>
            </a:r>
          </a:p>
          <a:p>
            <a:r>
              <a:rPr lang="en-US" altLang="ko-KR" sz="1000" dirty="0" smtClean="0"/>
              <a:t>    A(n,n-1)=lambda</a:t>
            </a:r>
          </a:p>
          <a:p>
            <a:r>
              <a:rPr lang="en-US" altLang="ko-KR" sz="1000" dirty="0" smtClean="0"/>
              <a:t>    A(</a:t>
            </a:r>
            <a:r>
              <a:rPr lang="en-US" altLang="ko-KR" sz="1000" dirty="0" err="1" smtClean="0"/>
              <a:t>n,n</a:t>
            </a:r>
            <a:r>
              <a:rPr lang="en-US" altLang="ko-KR" sz="1000" dirty="0" smtClean="0"/>
              <a:t>)=1-lambda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556792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000" dirty="0" smtClean="0"/>
          </a:p>
          <a:p>
            <a:r>
              <a:rPr lang="en-US" altLang="ko-KR" sz="1000" dirty="0" smtClean="0"/>
              <a:t>    do j=1,n</a:t>
            </a:r>
          </a:p>
          <a:p>
            <a:r>
              <a:rPr lang="en-US" altLang="ko-KR" sz="1000" dirty="0" smtClean="0"/>
              <a:t>        W(1,j)=0.05 !Surface</a:t>
            </a:r>
            <a:r>
              <a:rPr lang="ko-KR" altLang="en-US" sz="1000" dirty="0" smtClean="0"/>
              <a:t>는 시간이 흘러도 항상 </a:t>
            </a:r>
            <a:r>
              <a:rPr lang="en-US" altLang="ko-KR" sz="1000" dirty="0" smtClean="0"/>
              <a:t>0.05</a:t>
            </a:r>
          </a:p>
          <a:p>
            <a:r>
              <a:rPr lang="en-US" altLang="ko-KR" sz="1000" dirty="0" smtClean="0"/>
              <a:t>    end do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do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=2,n</a:t>
            </a:r>
          </a:p>
          <a:p>
            <a:r>
              <a:rPr lang="en-US" altLang="ko-KR" sz="1000" dirty="0" smtClean="0"/>
              <a:t>        W(i,1)=0.01 !surface </a:t>
            </a:r>
            <a:r>
              <a:rPr lang="ko-KR" altLang="en-US" sz="1000" dirty="0" smtClean="0"/>
              <a:t>제외한 곳의 </a:t>
            </a:r>
            <a:r>
              <a:rPr lang="en-US" altLang="ko-KR" sz="1000" dirty="0" smtClean="0"/>
              <a:t>initial condition</a:t>
            </a:r>
            <a:r>
              <a:rPr lang="ko-KR" altLang="en-US" sz="1000" dirty="0" smtClean="0"/>
              <a:t>은 전부 </a:t>
            </a:r>
            <a:r>
              <a:rPr lang="en-US" altLang="ko-KR" sz="1000" dirty="0" smtClean="0"/>
              <a:t>0.01</a:t>
            </a:r>
          </a:p>
          <a:p>
            <a:r>
              <a:rPr lang="en-US" altLang="ko-KR" sz="1000" dirty="0" smtClean="0"/>
              <a:t>    end do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do j=1,n-1</a:t>
            </a:r>
          </a:p>
          <a:p>
            <a:r>
              <a:rPr lang="en-US" altLang="ko-KR" sz="1000" dirty="0" smtClean="0"/>
              <a:t>        do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=2,n</a:t>
            </a:r>
          </a:p>
          <a:p>
            <a:r>
              <a:rPr lang="en-US" altLang="ko-KR" sz="1000" dirty="0" smtClean="0"/>
              <a:t>            dummy=0</a:t>
            </a:r>
          </a:p>
          <a:p>
            <a:r>
              <a:rPr lang="en-US" altLang="ko-KR" sz="1000" dirty="0" smtClean="0"/>
              <a:t>            do k=1,n</a:t>
            </a:r>
          </a:p>
          <a:p>
            <a:r>
              <a:rPr lang="en-US" altLang="ko-KR" sz="1000" dirty="0" smtClean="0"/>
              <a:t>                dummy= </a:t>
            </a:r>
            <a:r>
              <a:rPr lang="en-US" altLang="ko-KR" sz="1000" dirty="0" err="1" smtClean="0"/>
              <a:t>dummy+A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i,k</a:t>
            </a:r>
            <a:r>
              <a:rPr lang="en-US" altLang="ko-KR" sz="1000" dirty="0" smtClean="0"/>
              <a:t>)*W(</a:t>
            </a:r>
            <a:r>
              <a:rPr lang="en-US" altLang="ko-KR" sz="1000" dirty="0" err="1" smtClean="0"/>
              <a:t>k,j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 smtClean="0"/>
              <a:t>            end do</a:t>
            </a:r>
          </a:p>
          <a:p>
            <a:r>
              <a:rPr lang="en-US" altLang="ko-KR" sz="1000" dirty="0" smtClean="0"/>
              <a:t>            W(i,j+1)=dummy</a:t>
            </a:r>
          </a:p>
          <a:p>
            <a:r>
              <a:rPr lang="en-US" altLang="ko-KR" sz="1000" dirty="0" smtClean="0"/>
              <a:t>        end do</a:t>
            </a:r>
          </a:p>
          <a:p>
            <a:r>
              <a:rPr lang="en-US" altLang="ko-KR" sz="1000" dirty="0" smtClean="0"/>
              <a:t>    end do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do </a:t>
            </a:r>
            <a:r>
              <a:rPr lang="en-US" altLang="ko-KR" sz="1000" dirty="0" err="1" smtClean="0"/>
              <a:t>i</a:t>
            </a:r>
            <a:r>
              <a:rPr lang="en-US" altLang="ko-KR" sz="1000" dirty="0" smtClean="0"/>
              <a:t>=1,n</a:t>
            </a:r>
          </a:p>
          <a:p>
            <a:r>
              <a:rPr lang="en-US" altLang="ko-KR" sz="1000" dirty="0" smtClean="0"/>
              <a:t>        print*,"x:",</a:t>
            </a:r>
            <a:r>
              <a:rPr lang="en-US" altLang="ko-KR" sz="1000" dirty="0" err="1" smtClean="0"/>
              <a:t>dx</a:t>
            </a:r>
            <a:r>
              <a:rPr lang="en-US" altLang="ko-KR" sz="1000" dirty="0" smtClean="0"/>
              <a:t>*(i-1),"Composition at 2s:",W(i,3)</a:t>
            </a:r>
          </a:p>
          <a:p>
            <a:r>
              <a:rPr lang="en-US" altLang="ko-KR" sz="1000" dirty="0" smtClean="0"/>
              <a:t>         write(1,*) </a:t>
            </a:r>
            <a:r>
              <a:rPr lang="en-US" altLang="ko-KR" sz="1000" dirty="0" err="1" smtClean="0"/>
              <a:t>dx</a:t>
            </a:r>
            <a:r>
              <a:rPr lang="en-US" altLang="ko-KR" sz="1000" dirty="0" smtClean="0"/>
              <a:t>*(i-1),W(i,3)</a:t>
            </a:r>
          </a:p>
          <a:p>
            <a:r>
              <a:rPr lang="en-US" altLang="ko-KR" sz="1000" dirty="0" smtClean="0"/>
              <a:t>    end do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close(1)</a:t>
            </a:r>
          </a:p>
          <a:p>
            <a:r>
              <a:rPr lang="en-US" altLang="ko-KR" sz="1000" dirty="0" smtClean="0"/>
              <a:t>end program</a:t>
            </a:r>
          </a:p>
          <a:p>
            <a:endParaRPr lang="ko-KR" altLang="en-US" sz="2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6021288"/>
            <a:ext cx="6347464" cy="5796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A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. Injection 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distance &amp; time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676654" cy="5482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A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. Injection 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distance &amp; time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6524625" cy="420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5"/>
          <p:cNvSpPr/>
          <p:nvPr/>
        </p:nvSpPr>
        <p:spPr>
          <a:xfrm>
            <a:off x="3563888" y="1340768"/>
            <a:ext cx="236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 smtClean="0"/>
              <a:t>dx</a:t>
            </a:r>
            <a:r>
              <a:rPr lang="en-US" altLang="ko-KR" dirty="0" smtClean="0"/>
              <a:t>=0.000003m=3</a:t>
            </a:r>
            <a:r>
              <a:rPr lang="el-GR" altLang="ko-KR" dirty="0" smtClean="0">
                <a:latin typeface="바탕"/>
                <a:ea typeface="바탕"/>
              </a:rPr>
              <a:t>μ</a:t>
            </a:r>
            <a:r>
              <a:rPr lang="en-US" altLang="ko-KR" dirty="0" smtClean="0"/>
              <a:t>m</a:t>
            </a:r>
            <a:endParaRPr lang="ko-KR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98938" y="6237313"/>
          <a:ext cx="1025738" cy="419076"/>
        </p:xfrm>
        <a:graphic>
          <a:graphicData uri="http://schemas.openxmlformats.org/presentationml/2006/ole">
            <p:oleObj spid="_x0000_s2050" name="수식" r:id="rId4" imgW="558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B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. Injection 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distance &amp; temperature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628800"/>
            <a:ext cx="6604334" cy="3973562"/>
          </a:xfrm>
          <a:prstGeom prst="rect">
            <a:avLst/>
          </a:prstGeom>
          <a:noFill/>
        </p:spPr>
      </p:pic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251520" y="5877272"/>
          <a:ext cx="2518222" cy="648072"/>
        </p:xfrm>
        <a:graphic>
          <a:graphicData uri="http://schemas.openxmlformats.org/presentationml/2006/ole">
            <p:oleObj spid="_x0000_s1026" name="수식" r:id="rId5" imgW="1726920" imgH="444240" progId="Equation.3">
              <p:embed/>
            </p:oleObj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/>
        </p:nvGraphicFramePr>
        <p:xfrm>
          <a:off x="3563888" y="5877272"/>
          <a:ext cx="2048744" cy="648072"/>
        </p:xfrm>
        <a:graphic>
          <a:graphicData uri="http://schemas.openxmlformats.org/presentationml/2006/ole">
            <p:oleObj spid="_x0000_s1027" name="수식" r:id="rId6" imgW="1244520" imgH="393480" progId="Equation.3">
              <p:embed/>
            </p:oleObj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/>
        </p:nvGraphicFramePr>
        <p:xfrm>
          <a:off x="6516216" y="5877272"/>
          <a:ext cx="2160240" cy="650169"/>
        </p:xfrm>
        <a:graphic>
          <a:graphicData uri="http://schemas.openxmlformats.org/presentationml/2006/ole">
            <p:oleObj spid="_x0000_s1028" name="수식" r:id="rId7" imgW="1307880" imgH="393480" progId="Equation.3">
              <p:embed/>
            </p:oleObj>
          </a:graphicData>
        </a:graphic>
      </p:graphicFrame>
      <p:sp>
        <p:nvSpPr>
          <p:cNvPr id="11" name="오른쪽 화살표 10"/>
          <p:cNvSpPr/>
          <p:nvPr/>
        </p:nvSpPr>
        <p:spPr>
          <a:xfrm>
            <a:off x="2843808" y="609329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5724128" y="609329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C. Determine Activation Energy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4968552" cy="2989378"/>
          </a:xfrm>
          <a:prstGeom prst="rect">
            <a:avLst/>
          </a:prstGeom>
          <a:noFill/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940152" y="2708920"/>
          <a:ext cx="2159000" cy="650875"/>
        </p:xfrm>
        <a:graphic>
          <a:graphicData uri="http://schemas.openxmlformats.org/presentationml/2006/ole">
            <p:oleObj spid="_x0000_s3074" name="수식" r:id="rId4" imgW="1307880" imgH="393480" progId="Equation.3">
              <p:embed/>
            </p:oleObj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941168"/>
            <a:ext cx="589825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246</Words>
  <Application>Microsoft Office PowerPoint</Application>
  <PresentationFormat>화면 슬라이드 쇼(4:3)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Microsoft Equation 3.0</vt:lpstr>
      <vt:lpstr>소재수치해석 HW8</vt:lpstr>
      <vt:lpstr>Problem</vt:lpstr>
      <vt:lpstr>Code-Explicit method</vt:lpstr>
      <vt:lpstr>A. Injection distance &amp; time</vt:lpstr>
      <vt:lpstr>A. Injection distance &amp; time</vt:lpstr>
      <vt:lpstr>B. Injection distance &amp; temperature</vt:lpstr>
      <vt:lpstr>C. Determine Activation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HW5</dc:title>
  <dc:creator>User</dc:creator>
  <cp:lastModifiedBy>User</cp:lastModifiedBy>
  <cp:revision>52</cp:revision>
  <dcterms:created xsi:type="dcterms:W3CDTF">2017-04-10T15:36:47Z</dcterms:created>
  <dcterms:modified xsi:type="dcterms:W3CDTF">2017-05-30T03:54:04Z</dcterms:modified>
</cp:coreProperties>
</file>