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3" r:id="rId6"/>
    <p:sldId id="262" r:id="rId7"/>
    <p:sldId id="260" r:id="rId8"/>
    <p:sldId id="265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cheol\Desktop\GeSi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3"/>
          <c:order val="3"/>
          <c:tx>
            <c:v>si_dia ref</c:v>
          </c:tx>
          <c:spPr>
            <a:ln>
              <a:solidFill>
                <a:schemeClr val="accent1"/>
              </a:solidFill>
            </a:ln>
          </c:spPr>
          <c:xVal>
            <c:numRef>
              <c:f>GeSi!$A$31:$A$59</c:f>
              <c:numCache>
                <c:formatCode>0.00E+00</c:formatCode>
                <c:ptCount val="29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  <c:pt idx="25">
                  <c:v>0.98955346</c:v>
                </c:pt>
                <c:pt idx="26">
                  <c:v>0.99989552000000004</c:v>
                </c:pt>
                <c:pt idx="27">
                  <c:v>0.99999987999999995</c:v>
                </c:pt>
                <c:pt idx="28">
                  <c:v>0.99999998000000001</c:v>
                </c:pt>
              </c:numCache>
            </c:numRef>
          </c:xVal>
          <c:yVal>
            <c:numRef>
              <c:f>GeSi!$B$31:$B$59</c:f>
              <c:numCache>
                <c:formatCode>0.00E+00</c:formatCode>
                <c:ptCount val="29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  <c:pt idx="25">
                  <c:v>1678.1388614</c:v>
                </c:pt>
                <c:pt idx="26">
                  <c:v>1686.9111599</c:v>
                </c:pt>
                <c:pt idx="27">
                  <c:v>1687.0003062999999</c:v>
                </c:pt>
                <c:pt idx="28">
                  <c:v>1687.0003916999999</c:v>
                </c:pt>
              </c:numCache>
            </c:numRef>
          </c:yVal>
          <c:smooth val="0"/>
        </c:ser>
        <c:ser>
          <c:idx val="4"/>
          <c:order val="4"/>
          <c:tx>
            <c:v>si_liq ref</c:v>
          </c:tx>
          <c:xVal>
            <c:numRef>
              <c:f>GeSi!$A$2:$A$29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GeSi!$B$2:$B$29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xVal>
            <c:numRef>
              <c:f>GeSi!$I$99:$I$193</c:f>
              <c:numCache>
                <c:formatCode>General</c:formatCode>
                <c:ptCount val="95"/>
                <c:pt idx="0">
                  <c:v>1.0371E-2</c:v>
                </c:pt>
                <c:pt idx="1">
                  <c:v>3.0032E-2</c:v>
                </c:pt>
                <c:pt idx="2">
                  <c:v>4.9311000000000001E-2</c:v>
                </c:pt>
                <c:pt idx="3">
                  <c:v>6.8220000000000003E-2</c:v>
                </c:pt>
                <c:pt idx="4">
                  <c:v>8.677E-2</c:v>
                </c:pt>
                <c:pt idx="5">
                  <c:v>0.10496999999999999</c:v>
                </c:pt>
                <c:pt idx="6">
                  <c:v>0.12282999999999999</c:v>
                </c:pt>
                <c:pt idx="7">
                  <c:v>0.14036100000000001</c:v>
                </c:pt>
                <c:pt idx="8">
                  <c:v>0.15757099999999999</c:v>
                </c:pt>
                <c:pt idx="9">
                  <c:v>0.17446900000000001</c:v>
                </c:pt>
                <c:pt idx="10">
                  <c:v>0.19106300000000001</c:v>
                </c:pt>
                <c:pt idx="11">
                  <c:v>0.20736199999999999</c:v>
                </c:pt>
                <c:pt idx="12">
                  <c:v>0.22337499999999999</c:v>
                </c:pt>
                <c:pt idx="13">
                  <c:v>0.23910799999999999</c:v>
                </c:pt>
                <c:pt idx="14">
                  <c:v>0.25456899999999999</c:v>
                </c:pt>
                <c:pt idx="15">
                  <c:v>0.26976499999999998</c:v>
                </c:pt>
                <c:pt idx="16">
                  <c:v>0.28470400000000001</c:v>
                </c:pt>
                <c:pt idx="17">
                  <c:v>0.29939300000000002</c:v>
                </c:pt>
                <c:pt idx="18">
                  <c:v>0.31383699999999998</c:v>
                </c:pt>
                <c:pt idx="19">
                  <c:v>0.32804299999999997</c:v>
                </c:pt>
                <c:pt idx="20">
                  <c:v>0.34201700000000002</c:v>
                </c:pt>
                <c:pt idx="21">
                  <c:v>0.35576600000000003</c:v>
                </c:pt>
                <c:pt idx="22">
                  <c:v>0.36929499999999998</c:v>
                </c:pt>
                <c:pt idx="23">
                  <c:v>0.38260899999999998</c:v>
                </c:pt>
                <c:pt idx="24">
                  <c:v>0.39571400000000001</c:v>
                </c:pt>
                <c:pt idx="25">
                  <c:v>0.40861599999999998</c:v>
                </c:pt>
                <c:pt idx="26">
                  <c:v>0.421319</c:v>
                </c:pt>
                <c:pt idx="27">
                  <c:v>0.43382900000000002</c:v>
                </c:pt>
                <c:pt idx="28">
                  <c:v>0.44614999999999999</c:v>
                </c:pt>
                <c:pt idx="29">
                  <c:v>0.45828600000000003</c:v>
                </c:pt>
                <c:pt idx="30">
                  <c:v>0.47024300000000002</c:v>
                </c:pt>
                <c:pt idx="31">
                  <c:v>0.48202400000000001</c:v>
                </c:pt>
                <c:pt idx="32">
                  <c:v>0.49363499999999999</c:v>
                </c:pt>
                <c:pt idx="33">
                  <c:v>0.50507800000000003</c:v>
                </c:pt>
                <c:pt idx="34">
                  <c:v>0.51635799999999998</c:v>
                </c:pt>
                <c:pt idx="35">
                  <c:v>0.52747900000000003</c:v>
                </c:pt>
                <c:pt idx="36">
                  <c:v>0.53844499999999995</c:v>
                </c:pt>
                <c:pt idx="37">
                  <c:v>0.54925900000000005</c:v>
                </c:pt>
                <c:pt idx="38">
                  <c:v>0.55992500000000001</c:v>
                </c:pt>
                <c:pt idx="39">
                  <c:v>0.57044600000000001</c:v>
                </c:pt>
                <c:pt idx="40">
                  <c:v>0.58082599999999995</c:v>
                </c:pt>
                <c:pt idx="41">
                  <c:v>0.59106700000000001</c:v>
                </c:pt>
                <c:pt idx="42">
                  <c:v>0.60117399999999999</c:v>
                </c:pt>
                <c:pt idx="43">
                  <c:v>0.61114800000000002</c:v>
                </c:pt>
                <c:pt idx="44">
                  <c:v>0.62099400000000005</c:v>
                </c:pt>
                <c:pt idx="45">
                  <c:v>0.630714</c:v>
                </c:pt>
                <c:pt idx="46">
                  <c:v>0.64031099999999996</c:v>
                </c:pt>
                <c:pt idx="47">
                  <c:v>0.649787</c:v>
                </c:pt>
                <c:pt idx="48">
                  <c:v>0.65914499999999998</c:v>
                </c:pt>
                <c:pt idx="49">
                  <c:v>0.66838799999999998</c:v>
                </c:pt>
                <c:pt idx="50">
                  <c:v>0.67751799999999995</c:v>
                </c:pt>
                <c:pt idx="51">
                  <c:v>0.68653900000000001</c:v>
                </c:pt>
                <c:pt idx="52">
                  <c:v>0.69545100000000004</c:v>
                </c:pt>
                <c:pt idx="53">
                  <c:v>0.70425800000000005</c:v>
                </c:pt>
                <c:pt idx="54">
                  <c:v>0.71296099999999996</c:v>
                </c:pt>
                <c:pt idx="55">
                  <c:v>0.72156399999999998</c:v>
                </c:pt>
                <c:pt idx="56">
                  <c:v>0.73006700000000002</c:v>
                </c:pt>
                <c:pt idx="57">
                  <c:v>0.73847399999999996</c:v>
                </c:pt>
                <c:pt idx="58">
                  <c:v>0.74678599999999995</c:v>
                </c:pt>
                <c:pt idx="59">
                  <c:v>0.75500599999999995</c:v>
                </c:pt>
                <c:pt idx="60">
                  <c:v>0.76313399999999998</c:v>
                </c:pt>
                <c:pt idx="61">
                  <c:v>0.77117400000000003</c:v>
                </c:pt>
                <c:pt idx="62">
                  <c:v>0.77912599999999999</c:v>
                </c:pt>
                <c:pt idx="63">
                  <c:v>0.78699300000000005</c:v>
                </c:pt>
                <c:pt idx="64">
                  <c:v>0.79477600000000004</c:v>
                </c:pt>
                <c:pt idx="65">
                  <c:v>0.802477</c:v>
                </c:pt>
                <c:pt idx="66">
                  <c:v>0.81009799999999998</c:v>
                </c:pt>
                <c:pt idx="67">
                  <c:v>0.81764099999999995</c:v>
                </c:pt>
                <c:pt idx="68">
                  <c:v>0.82510600000000001</c:v>
                </c:pt>
                <c:pt idx="69">
                  <c:v>0.83249600000000001</c:v>
                </c:pt>
                <c:pt idx="70">
                  <c:v>0.83981099999999997</c:v>
                </c:pt>
                <c:pt idx="71">
                  <c:v>0.847055</c:v>
                </c:pt>
                <c:pt idx="72">
                  <c:v>0.85422600000000004</c:v>
                </c:pt>
                <c:pt idx="73">
                  <c:v>0.86132799999999998</c:v>
                </c:pt>
                <c:pt idx="74">
                  <c:v>0.86836199999999997</c:v>
                </c:pt>
                <c:pt idx="75">
                  <c:v>0.87532799999999999</c:v>
                </c:pt>
                <c:pt idx="76">
                  <c:v>0.88222900000000004</c:v>
                </c:pt>
                <c:pt idx="77">
                  <c:v>0.88906499999999999</c:v>
                </c:pt>
                <c:pt idx="78">
                  <c:v>0.89583800000000002</c:v>
                </c:pt>
                <c:pt idx="79">
                  <c:v>0.90254800000000002</c:v>
                </c:pt>
                <c:pt idx="80">
                  <c:v>0.90919799999999995</c:v>
                </c:pt>
                <c:pt idx="81">
                  <c:v>0.91578700000000002</c:v>
                </c:pt>
                <c:pt idx="82">
                  <c:v>0.92231799999999997</c:v>
                </c:pt>
                <c:pt idx="83">
                  <c:v>0.92879100000000003</c:v>
                </c:pt>
                <c:pt idx="84">
                  <c:v>0.93520800000000004</c:v>
                </c:pt>
                <c:pt idx="85">
                  <c:v>0.94156899999999999</c:v>
                </c:pt>
                <c:pt idx="86">
                  <c:v>0.94787600000000005</c:v>
                </c:pt>
                <c:pt idx="87">
                  <c:v>0.954129</c:v>
                </c:pt>
                <c:pt idx="88">
                  <c:v>0.96032899999999999</c:v>
                </c:pt>
                <c:pt idx="89">
                  <c:v>0.96647799999999995</c:v>
                </c:pt>
                <c:pt idx="90">
                  <c:v>0.972576</c:v>
                </c:pt>
                <c:pt idx="91">
                  <c:v>0.97862400000000005</c:v>
                </c:pt>
                <c:pt idx="92">
                  <c:v>0.98462400000000005</c:v>
                </c:pt>
                <c:pt idx="93">
                  <c:v>0.99057499999999998</c:v>
                </c:pt>
                <c:pt idx="94">
                  <c:v>0.996479</c:v>
                </c:pt>
              </c:numCache>
            </c:numRef>
          </c:xVal>
          <c:yVal>
            <c:numRef>
              <c:f>GeSi!$J$99:$J$193</c:f>
            </c:numRef>
          </c:yVal>
          <c:smooth val="0"/>
        </c:ser>
        <c:ser>
          <c:idx val="2"/>
          <c:order val="2"/>
          <c:tx>
            <c:v>si_s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GeSi!$I$99:$I$193</c:f>
              <c:numCache>
                <c:formatCode>General</c:formatCode>
                <c:ptCount val="95"/>
                <c:pt idx="0">
                  <c:v>1.0371E-2</c:v>
                </c:pt>
                <c:pt idx="1">
                  <c:v>3.0032E-2</c:v>
                </c:pt>
                <c:pt idx="2">
                  <c:v>4.9311000000000001E-2</c:v>
                </c:pt>
                <c:pt idx="3">
                  <c:v>6.8220000000000003E-2</c:v>
                </c:pt>
                <c:pt idx="4">
                  <c:v>8.677E-2</c:v>
                </c:pt>
                <c:pt idx="5">
                  <c:v>0.10496999999999999</c:v>
                </c:pt>
                <c:pt idx="6">
                  <c:v>0.12282999999999999</c:v>
                </c:pt>
                <c:pt idx="7">
                  <c:v>0.14036100000000001</c:v>
                </c:pt>
                <c:pt idx="8">
                  <c:v>0.15757099999999999</c:v>
                </c:pt>
                <c:pt idx="9">
                  <c:v>0.17446900000000001</c:v>
                </c:pt>
                <c:pt idx="10">
                  <c:v>0.19106300000000001</c:v>
                </c:pt>
                <c:pt idx="11">
                  <c:v>0.20736199999999999</c:v>
                </c:pt>
                <c:pt idx="12">
                  <c:v>0.22337499999999999</c:v>
                </c:pt>
                <c:pt idx="13">
                  <c:v>0.23910799999999999</c:v>
                </c:pt>
                <c:pt idx="14">
                  <c:v>0.25456899999999999</c:v>
                </c:pt>
                <c:pt idx="15">
                  <c:v>0.26976499999999998</c:v>
                </c:pt>
                <c:pt idx="16">
                  <c:v>0.28470400000000001</c:v>
                </c:pt>
                <c:pt idx="17">
                  <c:v>0.29939300000000002</c:v>
                </c:pt>
                <c:pt idx="18">
                  <c:v>0.31383699999999998</c:v>
                </c:pt>
                <c:pt idx="19">
                  <c:v>0.32804299999999997</c:v>
                </c:pt>
                <c:pt idx="20">
                  <c:v>0.34201700000000002</c:v>
                </c:pt>
                <c:pt idx="21">
                  <c:v>0.35576600000000003</c:v>
                </c:pt>
                <c:pt idx="22">
                  <c:v>0.36929499999999998</c:v>
                </c:pt>
                <c:pt idx="23">
                  <c:v>0.38260899999999998</c:v>
                </c:pt>
                <c:pt idx="24">
                  <c:v>0.39571400000000001</c:v>
                </c:pt>
                <c:pt idx="25">
                  <c:v>0.40861599999999998</c:v>
                </c:pt>
                <c:pt idx="26">
                  <c:v>0.421319</c:v>
                </c:pt>
                <c:pt idx="27">
                  <c:v>0.43382900000000002</c:v>
                </c:pt>
                <c:pt idx="28">
                  <c:v>0.44614999999999999</c:v>
                </c:pt>
                <c:pt idx="29">
                  <c:v>0.45828600000000003</c:v>
                </c:pt>
                <c:pt idx="30">
                  <c:v>0.47024300000000002</c:v>
                </c:pt>
                <c:pt idx="31">
                  <c:v>0.48202400000000001</c:v>
                </c:pt>
                <c:pt idx="32">
                  <c:v>0.49363499999999999</c:v>
                </c:pt>
                <c:pt idx="33">
                  <c:v>0.50507800000000003</c:v>
                </c:pt>
                <c:pt idx="34">
                  <c:v>0.51635799999999998</c:v>
                </c:pt>
                <c:pt idx="35">
                  <c:v>0.52747900000000003</c:v>
                </c:pt>
                <c:pt idx="36">
                  <c:v>0.53844499999999995</c:v>
                </c:pt>
                <c:pt idx="37">
                  <c:v>0.54925900000000005</c:v>
                </c:pt>
                <c:pt idx="38">
                  <c:v>0.55992500000000001</c:v>
                </c:pt>
                <c:pt idx="39">
                  <c:v>0.57044600000000001</c:v>
                </c:pt>
                <c:pt idx="40">
                  <c:v>0.58082599999999995</c:v>
                </c:pt>
                <c:pt idx="41">
                  <c:v>0.59106700000000001</c:v>
                </c:pt>
                <c:pt idx="42">
                  <c:v>0.60117399999999999</c:v>
                </c:pt>
                <c:pt idx="43">
                  <c:v>0.61114800000000002</c:v>
                </c:pt>
                <c:pt idx="44">
                  <c:v>0.62099400000000005</c:v>
                </c:pt>
                <c:pt idx="45">
                  <c:v>0.630714</c:v>
                </c:pt>
                <c:pt idx="46">
                  <c:v>0.64031099999999996</c:v>
                </c:pt>
                <c:pt idx="47">
                  <c:v>0.649787</c:v>
                </c:pt>
                <c:pt idx="48">
                  <c:v>0.65914499999999998</c:v>
                </c:pt>
                <c:pt idx="49">
                  <c:v>0.66838799999999998</c:v>
                </c:pt>
                <c:pt idx="50">
                  <c:v>0.67751799999999995</c:v>
                </c:pt>
                <c:pt idx="51">
                  <c:v>0.68653900000000001</c:v>
                </c:pt>
                <c:pt idx="52">
                  <c:v>0.69545100000000004</c:v>
                </c:pt>
                <c:pt idx="53">
                  <c:v>0.70425800000000005</c:v>
                </c:pt>
                <c:pt idx="54">
                  <c:v>0.71296099999999996</c:v>
                </c:pt>
                <c:pt idx="55">
                  <c:v>0.72156399999999998</c:v>
                </c:pt>
                <c:pt idx="56">
                  <c:v>0.73006700000000002</c:v>
                </c:pt>
                <c:pt idx="57">
                  <c:v>0.73847399999999996</c:v>
                </c:pt>
                <c:pt idx="58">
                  <c:v>0.74678599999999995</c:v>
                </c:pt>
                <c:pt idx="59">
                  <c:v>0.75500599999999995</c:v>
                </c:pt>
                <c:pt idx="60">
                  <c:v>0.76313399999999998</c:v>
                </c:pt>
                <c:pt idx="61">
                  <c:v>0.77117400000000003</c:v>
                </c:pt>
                <c:pt idx="62">
                  <c:v>0.77912599999999999</c:v>
                </c:pt>
                <c:pt idx="63">
                  <c:v>0.78699300000000005</c:v>
                </c:pt>
                <c:pt idx="64">
                  <c:v>0.79477600000000004</c:v>
                </c:pt>
                <c:pt idx="65">
                  <c:v>0.802477</c:v>
                </c:pt>
                <c:pt idx="66">
                  <c:v>0.81009799999999998</c:v>
                </c:pt>
                <c:pt idx="67">
                  <c:v>0.81764099999999995</c:v>
                </c:pt>
                <c:pt idx="68">
                  <c:v>0.82510600000000001</c:v>
                </c:pt>
                <c:pt idx="69">
                  <c:v>0.83249600000000001</c:v>
                </c:pt>
                <c:pt idx="70">
                  <c:v>0.83981099999999997</c:v>
                </c:pt>
                <c:pt idx="71">
                  <c:v>0.847055</c:v>
                </c:pt>
                <c:pt idx="72">
                  <c:v>0.85422600000000004</c:v>
                </c:pt>
                <c:pt idx="73">
                  <c:v>0.86132799999999998</c:v>
                </c:pt>
                <c:pt idx="74">
                  <c:v>0.86836199999999997</c:v>
                </c:pt>
                <c:pt idx="75">
                  <c:v>0.87532799999999999</c:v>
                </c:pt>
                <c:pt idx="76">
                  <c:v>0.88222900000000004</c:v>
                </c:pt>
                <c:pt idx="77">
                  <c:v>0.88906499999999999</c:v>
                </c:pt>
                <c:pt idx="78">
                  <c:v>0.89583800000000002</c:v>
                </c:pt>
                <c:pt idx="79">
                  <c:v>0.90254800000000002</c:v>
                </c:pt>
                <c:pt idx="80">
                  <c:v>0.90919799999999995</c:v>
                </c:pt>
                <c:pt idx="81">
                  <c:v>0.91578700000000002</c:v>
                </c:pt>
                <c:pt idx="82">
                  <c:v>0.92231799999999997</c:v>
                </c:pt>
                <c:pt idx="83">
                  <c:v>0.92879100000000003</c:v>
                </c:pt>
                <c:pt idx="84">
                  <c:v>0.93520800000000004</c:v>
                </c:pt>
                <c:pt idx="85">
                  <c:v>0.94156899999999999</c:v>
                </c:pt>
                <c:pt idx="86">
                  <c:v>0.94787600000000005</c:v>
                </c:pt>
                <c:pt idx="87">
                  <c:v>0.954129</c:v>
                </c:pt>
                <c:pt idx="88">
                  <c:v>0.96032899999999999</c:v>
                </c:pt>
                <c:pt idx="89">
                  <c:v>0.96647799999999995</c:v>
                </c:pt>
                <c:pt idx="90">
                  <c:v>0.972576</c:v>
                </c:pt>
                <c:pt idx="91">
                  <c:v>0.97862400000000005</c:v>
                </c:pt>
                <c:pt idx="92">
                  <c:v>0.98462400000000005</c:v>
                </c:pt>
                <c:pt idx="93">
                  <c:v>0.99057499999999998</c:v>
                </c:pt>
                <c:pt idx="94">
                  <c:v>0.996479</c:v>
                </c:pt>
              </c:numCache>
            </c:numRef>
          </c:xVal>
          <c:yVal>
            <c:numRef>
              <c:f>GeSi!$K$99:$K$193</c:f>
              <c:numCache>
                <c:formatCode>General</c:formatCode>
                <c:ptCount val="95"/>
                <c:pt idx="0">
                  <c:v>1214</c:v>
                </c:pt>
                <c:pt idx="1">
                  <c:v>1219</c:v>
                </c:pt>
                <c:pt idx="2">
                  <c:v>1224</c:v>
                </c:pt>
                <c:pt idx="3">
                  <c:v>1229</c:v>
                </c:pt>
                <c:pt idx="4">
                  <c:v>1234</c:v>
                </c:pt>
                <c:pt idx="5">
                  <c:v>1239</c:v>
                </c:pt>
                <c:pt idx="6">
                  <c:v>1244</c:v>
                </c:pt>
                <c:pt idx="7">
                  <c:v>1249</c:v>
                </c:pt>
                <c:pt idx="8">
                  <c:v>1254</c:v>
                </c:pt>
                <c:pt idx="9">
                  <c:v>1259</c:v>
                </c:pt>
                <c:pt idx="10">
                  <c:v>1264</c:v>
                </c:pt>
                <c:pt idx="11">
                  <c:v>1269</c:v>
                </c:pt>
                <c:pt idx="12">
                  <c:v>1274</c:v>
                </c:pt>
                <c:pt idx="13">
                  <c:v>1279</c:v>
                </c:pt>
                <c:pt idx="14">
                  <c:v>1284</c:v>
                </c:pt>
                <c:pt idx="15">
                  <c:v>1289</c:v>
                </c:pt>
                <c:pt idx="16">
                  <c:v>1294</c:v>
                </c:pt>
                <c:pt idx="17">
                  <c:v>1299</c:v>
                </c:pt>
                <c:pt idx="18">
                  <c:v>1304</c:v>
                </c:pt>
                <c:pt idx="19">
                  <c:v>1309</c:v>
                </c:pt>
                <c:pt idx="20">
                  <c:v>1314</c:v>
                </c:pt>
                <c:pt idx="21">
                  <c:v>1319</c:v>
                </c:pt>
                <c:pt idx="22">
                  <c:v>1324</c:v>
                </c:pt>
                <c:pt idx="23">
                  <c:v>1329</c:v>
                </c:pt>
                <c:pt idx="24">
                  <c:v>1334</c:v>
                </c:pt>
                <c:pt idx="25">
                  <c:v>1339</c:v>
                </c:pt>
                <c:pt idx="26">
                  <c:v>1344</c:v>
                </c:pt>
                <c:pt idx="27">
                  <c:v>1349</c:v>
                </c:pt>
                <c:pt idx="28">
                  <c:v>1354</c:v>
                </c:pt>
                <c:pt idx="29">
                  <c:v>1359</c:v>
                </c:pt>
                <c:pt idx="30">
                  <c:v>1364</c:v>
                </c:pt>
                <c:pt idx="31">
                  <c:v>1369</c:v>
                </c:pt>
                <c:pt idx="32">
                  <c:v>1374</c:v>
                </c:pt>
                <c:pt idx="33">
                  <c:v>1379</c:v>
                </c:pt>
                <c:pt idx="34">
                  <c:v>1384</c:v>
                </c:pt>
                <c:pt idx="35">
                  <c:v>1389</c:v>
                </c:pt>
                <c:pt idx="36">
                  <c:v>1394</c:v>
                </c:pt>
                <c:pt idx="37">
                  <c:v>1399</c:v>
                </c:pt>
                <c:pt idx="38">
                  <c:v>1404</c:v>
                </c:pt>
                <c:pt idx="39">
                  <c:v>1409</c:v>
                </c:pt>
                <c:pt idx="40">
                  <c:v>1414</c:v>
                </c:pt>
                <c:pt idx="41">
                  <c:v>1419</c:v>
                </c:pt>
                <c:pt idx="42">
                  <c:v>1424</c:v>
                </c:pt>
                <c:pt idx="43">
                  <c:v>1429</c:v>
                </c:pt>
                <c:pt idx="44">
                  <c:v>1434</c:v>
                </c:pt>
                <c:pt idx="45">
                  <c:v>1439</c:v>
                </c:pt>
                <c:pt idx="46">
                  <c:v>1444</c:v>
                </c:pt>
                <c:pt idx="47">
                  <c:v>1449</c:v>
                </c:pt>
                <c:pt idx="48">
                  <c:v>1454</c:v>
                </c:pt>
                <c:pt idx="49">
                  <c:v>1459</c:v>
                </c:pt>
                <c:pt idx="50">
                  <c:v>1464</c:v>
                </c:pt>
                <c:pt idx="51">
                  <c:v>1469</c:v>
                </c:pt>
                <c:pt idx="52">
                  <c:v>1474</c:v>
                </c:pt>
                <c:pt idx="53">
                  <c:v>1479</c:v>
                </c:pt>
                <c:pt idx="54">
                  <c:v>1484</c:v>
                </c:pt>
                <c:pt idx="55">
                  <c:v>1489</c:v>
                </c:pt>
                <c:pt idx="56">
                  <c:v>1494</c:v>
                </c:pt>
                <c:pt idx="57">
                  <c:v>1499</c:v>
                </c:pt>
                <c:pt idx="58">
                  <c:v>1504</c:v>
                </c:pt>
                <c:pt idx="59">
                  <c:v>1509</c:v>
                </c:pt>
                <c:pt idx="60">
                  <c:v>1514</c:v>
                </c:pt>
                <c:pt idx="61">
                  <c:v>1519</c:v>
                </c:pt>
                <c:pt idx="62">
                  <c:v>1524</c:v>
                </c:pt>
                <c:pt idx="63">
                  <c:v>1529</c:v>
                </c:pt>
                <c:pt idx="64">
                  <c:v>1534</c:v>
                </c:pt>
                <c:pt idx="65">
                  <c:v>1539</c:v>
                </c:pt>
                <c:pt idx="66">
                  <c:v>1544</c:v>
                </c:pt>
                <c:pt idx="67">
                  <c:v>1549</c:v>
                </c:pt>
                <c:pt idx="68">
                  <c:v>1554</c:v>
                </c:pt>
                <c:pt idx="69">
                  <c:v>1559</c:v>
                </c:pt>
                <c:pt idx="70">
                  <c:v>1564</c:v>
                </c:pt>
                <c:pt idx="71">
                  <c:v>1569</c:v>
                </c:pt>
                <c:pt idx="72">
                  <c:v>1574</c:v>
                </c:pt>
                <c:pt idx="73">
                  <c:v>1579</c:v>
                </c:pt>
                <c:pt idx="74">
                  <c:v>1584</c:v>
                </c:pt>
                <c:pt idx="75">
                  <c:v>1589</c:v>
                </c:pt>
                <c:pt idx="76">
                  <c:v>1594</c:v>
                </c:pt>
                <c:pt idx="77">
                  <c:v>1599</c:v>
                </c:pt>
                <c:pt idx="78">
                  <c:v>1604</c:v>
                </c:pt>
                <c:pt idx="79">
                  <c:v>1609</c:v>
                </c:pt>
                <c:pt idx="80">
                  <c:v>1614</c:v>
                </c:pt>
                <c:pt idx="81">
                  <c:v>1619</c:v>
                </c:pt>
                <c:pt idx="82">
                  <c:v>1624</c:v>
                </c:pt>
                <c:pt idx="83">
                  <c:v>1629</c:v>
                </c:pt>
                <c:pt idx="84">
                  <c:v>1634</c:v>
                </c:pt>
                <c:pt idx="85">
                  <c:v>1639</c:v>
                </c:pt>
                <c:pt idx="86">
                  <c:v>1644</c:v>
                </c:pt>
                <c:pt idx="87">
                  <c:v>1649</c:v>
                </c:pt>
                <c:pt idx="88">
                  <c:v>1654</c:v>
                </c:pt>
                <c:pt idx="89">
                  <c:v>1659</c:v>
                </c:pt>
                <c:pt idx="90">
                  <c:v>1664</c:v>
                </c:pt>
                <c:pt idx="91">
                  <c:v>1669</c:v>
                </c:pt>
                <c:pt idx="92">
                  <c:v>1674</c:v>
                </c:pt>
                <c:pt idx="93">
                  <c:v>1679</c:v>
                </c:pt>
                <c:pt idx="94">
                  <c:v>1684</c:v>
                </c:pt>
              </c:numCache>
            </c:numRef>
          </c:yVal>
          <c:smooth val="0"/>
        </c:ser>
        <c:ser>
          <c:idx val="0"/>
          <c:order val="0"/>
          <c:tx>
            <c:v>si_l</c:v>
          </c:tx>
          <c:spPr>
            <a:ln w="28575">
              <a:noFill/>
            </a:ln>
          </c:spPr>
          <c:marker>
            <c:symbol val="x"/>
            <c:size val="4"/>
          </c:marker>
          <c:xVal>
            <c:numRef>
              <c:f>GeSi!$H$99:$H$193</c:f>
              <c:numCache>
                <c:formatCode>General</c:formatCode>
                <c:ptCount val="95"/>
                <c:pt idx="0">
                  <c:v>2.5709999999999999E-3</c:v>
                </c:pt>
                <c:pt idx="1">
                  <c:v>7.5989999999999999E-3</c:v>
                </c:pt>
                <c:pt idx="2">
                  <c:v>1.2732E-2</c:v>
                </c:pt>
                <c:pt idx="3">
                  <c:v>1.7971000000000001E-2</c:v>
                </c:pt>
                <c:pt idx="4">
                  <c:v>2.3317999999999998E-2</c:v>
                </c:pt>
                <c:pt idx="5">
                  <c:v>2.8771000000000001E-2</c:v>
                </c:pt>
                <c:pt idx="6">
                  <c:v>3.4333000000000002E-2</c:v>
                </c:pt>
                <c:pt idx="7">
                  <c:v>4.0002999999999997E-2</c:v>
                </c:pt>
                <c:pt idx="8">
                  <c:v>4.5781000000000002E-2</c:v>
                </c:pt>
                <c:pt idx="9">
                  <c:v>5.1670000000000001E-2</c:v>
                </c:pt>
                <c:pt idx="10">
                  <c:v>5.7667999999999997E-2</c:v>
                </c:pt>
                <c:pt idx="11">
                  <c:v>6.3777E-2</c:v>
                </c:pt>
                <c:pt idx="12">
                  <c:v>6.9997000000000004E-2</c:v>
                </c:pt>
                <c:pt idx="13">
                  <c:v>7.6327999999999993E-2</c:v>
                </c:pt>
                <c:pt idx="14">
                  <c:v>8.2771999999999998E-2</c:v>
                </c:pt>
                <c:pt idx="15">
                  <c:v>8.9328000000000005E-2</c:v>
                </c:pt>
                <c:pt idx="16">
                  <c:v>9.5995999999999998E-2</c:v>
                </c:pt>
                <c:pt idx="17">
                  <c:v>0.102779</c:v>
                </c:pt>
                <c:pt idx="18">
                  <c:v>0.10967499999999999</c:v>
                </c:pt>
                <c:pt idx="19">
                  <c:v>0.116685</c:v>
                </c:pt>
                <c:pt idx="20">
                  <c:v>0.12381</c:v>
                </c:pt>
                <c:pt idx="21">
                  <c:v>0.131051</c:v>
                </c:pt>
                <c:pt idx="22">
                  <c:v>0.138406</c:v>
                </c:pt>
                <c:pt idx="23">
                  <c:v>0.14587800000000001</c:v>
                </c:pt>
                <c:pt idx="24">
                  <c:v>0.15346699999999999</c:v>
                </c:pt>
                <c:pt idx="25">
                  <c:v>0.16117200000000001</c:v>
                </c:pt>
                <c:pt idx="26">
                  <c:v>0.16899400000000001</c:v>
                </c:pt>
                <c:pt idx="27">
                  <c:v>0.17693400000000001</c:v>
                </c:pt>
                <c:pt idx="28">
                  <c:v>0.18499099999999999</c:v>
                </c:pt>
                <c:pt idx="29">
                  <c:v>0.19316700000000001</c:v>
                </c:pt>
                <c:pt idx="30">
                  <c:v>0.201462</c:v>
                </c:pt>
                <c:pt idx="31">
                  <c:v>0.20987600000000001</c:v>
                </c:pt>
                <c:pt idx="32">
                  <c:v>0.21840899999999999</c:v>
                </c:pt>
                <c:pt idx="33">
                  <c:v>0.22706200000000001</c:v>
                </c:pt>
                <c:pt idx="34">
                  <c:v>0.23583399999999999</c:v>
                </c:pt>
                <c:pt idx="35">
                  <c:v>0.244727</c:v>
                </c:pt>
                <c:pt idx="36">
                  <c:v>0.25374099999999999</c:v>
                </c:pt>
                <c:pt idx="37">
                  <c:v>0.262876</c:v>
                </c:pt>
                <c:pt idx="38">
                  <c:v>0.27213100000000001</c:v>
                </c:pt>
                <c:pt idx="39">
                  <c:v>0.28150900000000001</c:v>
                </c:pt>
                <c:pt idx="40">
                  <c:v>0.29100799999999999</c:v>
                </c:pt>
                <c:pt idx="41">
                  <c:v>0.30062899999999998</c:v>
                </c:pt>
                <c:pt idx="42">
                  <c:v>0.31037300000000001</c:v>
                </c:pt>
                <c:pt idx="43">
                  <c:v>0.320239</c:v>
                </c:pt>
                <c:pt idx="44">
                  <c:v>0.33022800000000002</c:v>
                </c:pt>
                <c:pt idx="45">
                  <c:v>0.340341</c:v>
                </c:pt>
                <c:pt idx="46">
                  <c:v>0.350576</c:v>
                </c:pt>
                <c:pt idx="47">
                  <c:v>0.36093599999999998</c:v>
                </c:pt>
                <c:pt idx="48">
                  <c:v>0.371419</c:v>
                </c:pt>
                <c:pt idx="49">
                  <c:v>0.38202599999999998</c:v>
                </c:pt>
                <c:pt idx="50">
                  <c:v>0.39275700000000002</c:v>
                </c:pt>
                <c:pt idx="51">
                  <c:v>0.403613</c:v>
                </c:pt>
                <c:pt idx="52">
                  <c:v>0.41459400000000002</c:v>
                </c:pt>
                <c:pt idx="53">
                  <c:v>0.42569899999999999</c:v>
                </c:pt>
                <c:pt idx="54">
                  <c:v>0.43692999999999999</c:v>
                </c:pt>
                <c:pt idx="55">
                  <c:v>0.44828600000000002</c:v>
                </c:pt>
                <c:pt idx="56">
                  <c:v>0.45976699999999998</c:v>
                </c:pt>
                <c:pt idx="57">
                  <c:v>0.47137400000000002</c:v>
                </c:pt>
                <c:pt idx="58">
                  <c:v>0.48310599999999998</c:v>
                </c:pt>
                <c:pt idx="59">
                  <c:v>0.49496400000000002</c:v>
                </c:pt>
                <c:pt idx="60">
                  <c:v>0.50694899999999998</c:v>
                </c:pt>
                <c:pt idx="61">
                  <c:v>0.51905999999999997</c:v>
                </c:pt>
                <c:pt idx="62">
                  <c:v>0.53129700000000002</c:v>
                </c:pt>
                <c:pt idx="63">
                  <c:v>0.54366000000000003</c:v>
                </c:pt>
                <c:pt idx="64">
                  <c:v>0.55615099999999995</c:v>
                </c:pt>
                <c:pt idx="65">
                  <c:v>0.56876700000000002</c:v>
                </c:pt>
                <c:pt idx="66">
                  <c:v>0.59151100000000001</c:v>
                </c:pt>
                <c:pt idx="67">
                  <c:v>0.59438199999999997</c:v>
                </c:pt>
                <c:pt idx="68">
                  <c:v>0.60738000000000003</c:v>
                </c:pt>
                <c:pt idx="69">
                  <c:v>0.62050499999999997</c:v>
                </c:pt>
                <c:pt idx="70">
                  <c:v>0.63375700000000001</c:v>
                </c:pt>
                <c:pt idx="71">
                  <c:v>0.64713699999999996</c:v>
                </c:pt>
                <c:pt idx="72">
                  <c:v>0.66064400000000001</c:v>
                </c:pt>
                <c:pt idx="73">
                  <c:v>0.67427800000000004</c:v>
                </c:pt>
                <c:pt idx="74">
                  <c:v>0.68803999999999998</c:v>
                </c:pt>
                <c:pt idx="75">
                  <c:v>0.70193000000000005</c:v>
                </c:pt>
                <c:pt idx="76">
                  <c:v>0.71594800000000003</c:v>
                </c:pt>
                <c:pt idx="77">
                  <c:v>0.73009299999999999</c:v>
                </c:pt>
                <c:pt idx="78">
                  <c:v>0.74436599999999997</c:v>
                </c:pt>
                <c:pt idx="79">
                  <c:v>0.75876699999999997</c:v>
                </c:pt>
                <c:pt idx="80">
                  <c:v>0.77329599999999998</c:v>
                </c:pt>
                <c:pt idx="81">
                  <c:v>0.78795300000000001</c:v>
                </c:pt>
                <c:pt idx="82">
                  <c:v>0.80273799999999995</c:v>
                </c:pt>
                <c:pt idx="83">
                  <c:v>0.81764999999999999</c:v>
                </c:pt>
                <c:pt idx="84">
                  <c:v>0.83269099999999996</c:v>
                </c:pt>
                <c:pt idx="85">
                  <c:v>0.84785999999999995</c:v>
                </c:pt>
                <c:pt idx="86">
                  <c:v>0.86315699999999995</c:v>
                </c:pt>
                <c:pt idx="87">
                  <c:v>0.87858199999999997</c:v>
                </c:pt>
                <c:pt idx="88">
                  <c:v>0.89413600000000004</c:v>
                </c:pt>
                <c:pt idx="89">
                  <c:v>0.90981699999999999</c:v>
                </c:pt>
                <c:pt idx="90">
                  <c:v>0.92562599999999995</c:v>
                </c:pt>
                <c:pt idx="91">
                  <c:v>0.94156399999999996</c:v>
                </c:pt>
                <c:pt idx="92">
                  <c:v>0.95762899999999995</c:v>
                </c:pt>
                <c:pt idx="93">
                  <c:v>0.97382299999999999</c:v>
                </c:pt>
                <c:pt idx="94">
                  <c:v>0.99014400000000002</c:v>
                </c:pt>
              </c:numCache>
            </c:numRef>
          </c:xVal>
          <c:yVal>
            <c:numRef>
              <c:f>GeSi!$K$99:$K$193</c:f>
              <c:numCache>
                <c:formatCode>General</c:formatCode>
                <c:ptCount val="95"/>
                <c:pt idx="0">
                  <c:v>1214</c:v>
                </c:pt>
                <c:pt idx="1">
                  <c:v>1219</c:v>
                </c:pt>
                <c:pt idx="2">
                  <c:v>1224</c:v>
                </c:pt>
                <c:pt idx="3">
                  <c:v>1229</c:v>
                </c:pt>
                <c:pt idx="4">
                  <c:v>1234</c:v>
                </c:pt>
                <c:pt idx="5">
                  <c:v>1239</c:v>
                </c:pt>
                <c:pt idx="6">
                  <c:v>1244</c:v>
                </c:pt>
                <c:pt idx="7">
                  <c:v>1249</c:v>
                </c:pt>
                <c:pt idx="8">
                  <c:v>1254</c:v>
                </c:pt>
                <c:pt idx="9">
                  <c:v>1259</c:v>
                </c:pt>
                <c:pt idx="10">
                  <c:v>1264</c:v>
                </c:pt>
                <c:pt idx="11">
                  <c:v>1269</c:v>
                </c:pt>
                <c:pt idx="12">
                  <c:v>1274</c:v>
                </c:pt>
                <c:pt idx="13">
                  <c:v>1279</c:v>
                </c:pt>
                <c:pt idx="14">
                  <c:v>1284</c:v>
                </c:pt>
                <c:pt idx="15">
                  <c:v>1289</c:v>
                </c:pt>
                <c:pt idx="16">
                  <c:v>1294</c:v>
                </c:pt>
                <c:pt idx="17">
                  <c:v>1299</c:v>
                </c:pt>
                <c:pt idx="18">
                  <c:v>1304</c:v>
                </c:pt>
                <c:pt idx="19">
                  <c:v>1309</c:v>
                </c:pt>
                <c:pt idx="20">
                  <c:v>1314</c:v>
                </c:pt>
                <c:pt idx="21">
                  <c:v>1319</c:v>
                </c:pt>
                <c:pt idx="22">
                  <c:v>1324</c:v>
                </c:pt>
                <c:pt idx="23">
                  <c:v>1329</c:v>
                </c:pt>
                <c:pt idx="24">
                  <c:v>1334</c:v>
                </c:pt>
                <c:pt idx="25">
                  <c:v>1339</c:v>
                </c:pt>
                <c:pt idx="26">
                  <c:v>1344</c:v>
                </c:pt>
                <c:pt idx="27">
                  <c:v>1349</c:v>
                </c:pt>
                <c:pt idx="28">
                  <c:v>1354</c:v>
                </c:pt>
                <c:pt idx="29">
                  <c:v>1359</c:v>
                </c:pt>
                <c:pt idx="30">
                  <c:v>1364</c:v>
                </c:pt>
                <c:pt idx="31">
                  <c:v>1369</c:v>
                </c:pt>
                <c:pt idx="32">
                  <c:v>1374</c:v>
                </c:pt>
                <c:pt idx="33">
                  <c:v>1379</c:v>
                </c:pt>
                <c:pt idx="34">
                  <c:v>1384</c:v>
                </c:pt>
                <c:pt idx="35">
                  <c:v>1389</c:v>
                </c:pt>
                <c:pt idx="36">
                  <c:v>1394</c:v>
                </c:pt>
                <c:pt idx="37">
                  <c:v>1399</c:v>
                </c:pt>
                <c:pt idx="38">
                  <c:v>1404</c:v>
                </c:pt>
                <c:pt idx="39">
                  <c:v>1409</c:v>
                </c:pt>
                <c:pt idx="40">
                  <c:v>1414</c:v>
                </c:pt>
                <c:pt idx="41">
                  <c:v>1419</c:v>
                </c:pt>
                <c:pt idx="42">
                  <c:v>1424</c:v>
                </c:pt>
                <c:pt idx="43">
                  <c:v>1429</c:v>
                </c:pt>
                <c:pt idx="44">
                  <c:v>1434</c:v>
                </c:pt>
                <c:pt idx="45">
                  <c:v>1439</c:v>
                </c:pt>
                <c:pt idx="46">
                  <c:v>1444</c:v>
                </c:pt>
                <c:pt idx="47">
                  <c:v>1449</c:v>
                </c:pt>
                <c:pt idx="48">
                  <c:v>1454</c:v>
                </c:pt>
                <c:pt idx="49">
                  <c:v>1459</c:v>
                </c:pt>
                <c:pt idx="50">
                  <c:v>1464</c:v>
                </c:pt>
                <c:pt idx="51">
                  <c:v>1469</c:v>
                </c:pt>
                <c:pt idx="52">
                  <c:v>1474</c:v>
                </c:pt>
                <c:pt idx="53">
                  <c:v>1479</c:v>
                </c:pt>
                <c:pt idx="54">
                  <c:v>1484</c:v>
                </c:pt>
                <c:pt idx="55">
                  <c:v>1489</c:v>
                </c:pt>
                <c:pt idx="56">
                  <c:v>1494</c:v>
                </c:pt>
                <c:pt idx="57">
                  <c:v>1499</c:v>
                </c:pt>
                <c:pt idx="58">
                  <c:v>1504</c:v>
                </c:pt>
                <c:pt idx="59">
                  <c:v>1509</c:v>
                </c:pt>
                <c:pt idx="60">
                  <c:v>1514</c:v>
                </c:pt>
                <c:pt idx="61">
                  <c:v>1519</c:v>
                </c:pt>
                <c:pt idx="62">
                  <c:v>1524</c:v>
                </c:pt>
                <c:pt idx="63">
                  <c:v>1529</c:v>
                </c:pt>
                <c:pt idx="64">
                  <c:v>1534</c:v>
                </c:pt>
                <c:pt idx="65">
                  <c:v>1539</c:v>
                </c:pt>
                <c:pt idx="66">
                  <c:v>1544</c:v>
                </c:pt>
                <c:pt idx="67">
                  <c:v>1549</c:v>
                </c:pt>
                <c:pt idx="68">
                  <c:v>1554</c:v>
                </c:pt>
                <c:pt idx="69">
                  <c:v>1559</c:v>
                </c:pt>
                <c:pt idx="70">
                  <c:v>1564</c:v>
                </c:pt>
                <c:pt idx="71">
                  <c:v>1569</c:v>
                </c:pt>
                <c:pt idx="72">
                  <c:v>1574</c:v>
                </c:pt>
                <c:pt idx="73">
                  <c:v>1579</c:v>
                </c:pt>
                <c:pt idx="74">
                  <c:v>1584</c:v>
                </c:pt>
                <c:pt idx="75">
                  <c:v>1589</c:v>
                </c:pt>
                <c:pt idx="76">
                  <c:v>1594</c:v>
                </c:pt>
                <c:pt idx="77">
                  <c:v>1599</c:v>
                </c:pt>
                <c:pt idx="78">
                  <c:v>1604</c:v>
                </c:pt>
                <c:pt idx="79">
                  <c:v>1609</c:v>
                </c:pt>
                <c:pt idx="80">
                  <c:v>1614</c:v>
                </c:pt>
                <c:pt idx="81">
                  <c:v>1619</c:v>
                </c:pt>
                <c:pt idx="82">
                  <c:v>1624</c:v>
                </c:pt>
                <c:pt idx="83">
                  <c:v>1629</c:v>
                </c:pt>
                <c:pt idx="84">
                  <c:v>1634</c:v>
                </c:pt>
                <c:pt idx="85">
                  <c:v>1639</c:v>
                </c:pt>
                <c:pt idx="86">
                  <c:v>1644</c:v>
                </c:pt>
                <c:pt idx="87">
                  <c:v>1649</c:v>
                </c:pt>
                <c:pt idx="88">
                  <c:v>1654</c:v>
                </c:pt>
                <c:pt idx="89">
                  <c:v>1659</c:v>
                </c:pt>
                <c:pt idx="90">
                  <c:v>1664</c:v>
                </c:pt>
                <c:pt idx="91">
                  <c:v>1669</c:v>
                </c:pt>
                <c:pt idx="92">
                  <c:v>1674</c:v>
                </c:pt>
                <c:pt idx="93">
                  <c:v>1679</c:v>
                </c:pt>
                <c:pt idx="94">
                  <c:v>1684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572864"/>
        <c:axId val="27585536"/>
      </c:scatterChart>
      <c:valAx>
        <c:axId val="27572864"/>
        <c:scaling>
          <c:orientation val="minMax"/>
          <c:max val="1"/>
        </c:scaling>
        <c:delete val="0"/>
        <c:axPos val="b"/>
        <c:numFmt formatCode="0.00E+00" sourceLinked="1"/>
        <c:majorTickMark val="out"/>
        <c:minorTickMark val="none"/>
        <c:tickLblPos val="nextTo"/>
        <c:crossAx val="27585536"/>
        <c:crosses val="autoZero"/>
        <c:crossBetween val="midCat"/>
        <c:majorUnit val="0.1"/>
      </c:valAx>
      <c:valAx>
        <c:axId val="27585536"/>
        <c:scaling>
          <c:orientation val="minMax"/>
          <c:max val="1700"/>
          <c:min val="1150"/>
        </c:scaling>
        <c:delete val="0"/>
        <c:axPos val="l"/>
        <c:majorGridlines/>
        <c:numFmt formatCode="0.00E+00" sourceLinked="1"/>
        <c:majorTickMark val="out"/>
        <c:minorTickMark val="none"/>
        <c:tickLblPos val="nextTo"/>
        <c:crossAx val="275728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28337-9F1D-410B-8486-12D1B4561165}" type="datetimeFigureOut">
              <a:rPr lang="ko-KR" altLang="en-US" smtClean="0"/>
              <a:t>2013-10-08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1C5F1-26A6-4B5B-86F5-A8E6D61D8A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20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95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489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962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290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73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818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93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124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7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78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984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EB17-AD98-49E1-8820-E03C288413A3}" type="datetimeFigureOut">
              <a:rPr lang="ko-KR" altLang="en-US" smtClean="0"/>
              <a:t>2013-10-07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0903-2C2F-4A73-B94E-65C8BD70A1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328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6000" b="1" dirty="0" smtClean="0"/>
              <a:t>Numerical method </a:t>
            </a:r>
            <a:br>
              <a:rPr lang="en-US" altLang="ko-KR" sz="6000" b="1" dirty="0" smtClean="0"/>
            </a:br>
            <a:r>
              <a:rPr lang="en-US" altLang="ko-KR" sz="3600" dirty="0" smtClean="0"/>
              <a:t>HW #4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20100480 </a:t>
            </a:r>
            <a:r>
              <a:rPr lang="ko-KR" altLang="en-US" sz="1800" dirty="0" smtClean="0"/>
              <a:t>신호철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699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Problem</a:t>
            </a:r>
            <a:endParaRPr lang="ko-KR" altLang="en-US" b="1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457200" y="1783357"/>
            <a:ext cx="8003232" cy="4525963"/>
          </a:xfrm>
        </p:spPr>
        <p:txBody>
          <a:bodyPr/>
          <a:lstStyle/>
          <a:p>
            <a:pPr marL="285750" indent="-285750"/>
            <a:r>
              <a:rPr lang="en-US" altLang="ko-KR" sz="1800" b="1" dirty="0" smtClean="0"/>
              <a:t>Ideal solution </a:t>
            </a:r>
            <a:r>
              <a:rPr lang="ko-KR" altLang="en-US" sz="1800" b="1" dirty="0" smtClean="0"/>
              <a:t>에서 주어진 </a:t>
            </a:r>
            <a:r>
              <a:rPr lang="en-US" altLang="ko-KR" sz="1800" b="1" dirty="0" smtClean="0"/>
              <a:t>Gibbs Energy </a:t>
            </a:r>
            <a:r>
              <a:rPr lang="ko-KR" altLang="en-US" sz="1800" b="1" dirty="0" smtClean="0"/>
              <a:t>식을 이용하여 </a:t>
            </a:r>
            <a:r>
              <a:rPr lang="en-US" altLang="ko-KR" sz="1800" b="1" dirty="0" err="1" smtClean="0"/>
              <a:t>Ge</a:t>
            </a:r>
            <a:r>
              <a:rPr lang="en-US" altLang="ko-KR" sz="1800" b="1" dirty="0" smtClean="0"/>
              <a:t>-Si  2</a:t>
            </a:r>
            <a:r>
              <a:rPr lang="ko-KR" altLang="en-US" sz="1800" b="1" dirty="0" err="1" smtClean="0"/>
              <a:t>원계</a:t>
            </a:r>
            <a:r>
              <a:rPr lang="ko-KR" altLang="en-US" sz="1800" b="1" dirty="0" smtClean="0"/>
              <a:t>  </a:t>
            </a:r>
            <a:r>
              <a:rPr lang="ko-KR" altLang="en-US" sz="1800" b="1" dirty="0" err="1" smtClean="0"/>
              <a:t>상태도를</a:t>
            </a:r>
            <a:r>
              <a:rPr lang="ko-KR" altLang="en-US" sz="1800" b="1" dirty="0" smtClean="0"/>
              <a:t> 계산하시오</a:t>
            </a:r>
            <a:r>
              <a:rPr lang="en-US" altLang="ko-KR" sz="1800" b="1" dirty="0" smtClean="0"/>
              <a:t>.</a:t>
            </a:r>
          </a:p>
          <a:p>
            <a:pPr marL="285750" indent="-285750"/>
            <a:endParaRPr lang="en-US" altLang="ko-KR" sz="1800" b="1" dirty="0"/>
          </a:p>
          <a:p>
            <a:pPr marL="285750" indent="-285750"/>
            <a:endParaRPr lang="en-US" altLang="ko-KR" sz="2000" b="1" dirty="0" smtClean="0"/>
          </a:p>
          <a:p>
            <a:pPr marL="285750" indent="-285750"/>
            <a:endParaRPr lang="en-US" altLang="ko-KR" sz="2000" b="1" dirty="0"/>
          </a:p>
          <a:p>
            <a:pPr marL="285750" indent="-285750"/>
            <a:endParaRPr lang="en-US" altLang="ko-KR" sz="2000" b="1" dirty="0" smtClean="0"/>
          </a:p>
          <a:p>
            <a:pPr marL="0" indent="0">
              <a:buNone/>
            </a:pPr>
            <a:r>
              <a:rPr lang="en-US" altLang="ko-KR" sz="1800" b="1" dirty="0" smtClean="0"/>
              <a:t/>
            </a:r>
            <a:br>
              <a:rPr lang="en-US" altLang="ko-KR" sz="1800" b="1" dirty="0" smtClean="0"/>
            </a:br>
            <a:endParaRPr lang="en-US" altLang="ko-KR" sz="1800" b="1" dirty="0"/>
          </a:p>
          <a:p>
            <a:pPr marL="285750" indent="-285750"/>
            <a:r>
              <a:rPr lang="en-US" altLang="ko-KR" sz="1800" b="1" dirty="0" smtClean="0"/>
              <a:t>Equilibrium condition</a:t>
            </a:r>
          </a:p>
          <a:p>
            <a:pPr marL="285750" indent="-285750"/>
            <a:endParaRPr lang="en-US" altLang="ko-KR" sz="2000" b="1" dirty="0"/>
          </a:p>
          <a:p>
            <a:pPr marL="285750" indent="-285750"/>
            <a:endParaRPr lang="en-US" altLang="ko-KR" sz="2000" b="1" dirty="0" smtClean="0"/>
          </a:p>
          <a:p>
            <a:pPr marL="0" indent="0">
              <a:buNone/>
            </a:pPr>
            <a:endParaRPr lang="en-US" altLang="ko-KR" sz="2800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b="1" dirty="0" smtClean="0"/>
          </a:p>
        </p:txBody>
      </p:sp>
      <p:pic>
        <p:nvPicPr>
          <p:cNvPr id="9" name="Picture 4" descr="D:\작업중인 폴더\재료수치해석\hw4\ppt\0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365" y="2852936"/>
            <a:ext cx="423484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653" y="4942257"/>
            <a:ext cx="1355302" cy="500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9" y="4938860"/>
            <a:ext cx="1482363" cy="50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0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Problem</a:t>
            </a:r>
            <a:endParaRPr lang="ko-KR" altLang="en-US" b="1" dirty="0"/>
          </a:p>
        </p:txBody>
      </p:sp>
      <p:sp>
        <p:nvSpPr>
          <p:cNvPr id="8" name="직사각형 7"/>
          <p:cNvSpPr/>
          <p:nvPr/>
        </p:nvSpPr>
        <p:spPr>
          <a:xfrm>
            <a:off x="755576" y="1628800"/>
            <a:ext cx="74888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 smtClean="0"/>
              <a:t>Ideal solution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b="1" dirty="0" smtClean="0"/>
              <a:t>Non linear equation – (Newton method)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000" b="1" dirty="0" smtClean="0"/>
          </a:p>
        </p:txBody>
      </p:sp>
      <p:pic>
        <p:nvPicPr>
          <p:cNvPr id="9" name="Picture 7" descr="D:\작업중인 폴더\재료수치해석\hw4\ppt\00016000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23586"/>
            <a:ext cx="4307744" cy="84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D:\작업중인 폴더\재료수치해석\hw4\ppt\00017000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098" y="2996952"/>
            <a:ext cx="475174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69" y="5779744"/>
            <a:ext cx="28765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469" y="4509120"/>
            <a:ext cx="3747325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099" y="4565192"/>
            <a:ext cx="2143125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0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code</a:t>
            </a:r>
            <a:endParaRPr lang="ko-KR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340768"/>
            <a:ext cx="452349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611558" y="5157192"/>
            <a:ext cx="5112569" cy="10081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11559" y="1988840"/>
            <a:ext cx="5112569" cy="31683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44553" y="3926838"/>
            <a:ext cx="26642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/>
              <a:t>초기값이 </a:t>
            </a:r>
            <a:r>
              <a:rPr lang="en-US" altLang="ko-KR" sz="1600" b="1" dirty="0" smtClean="0"/>
              <a:t>0&lt;x&lt;1 </a:t>
            </a:r>
            <a:r>
              <a:rPr lang="ko-KR" altLang="en-US" sz="1600" b="1" dirty="0" smtClean="0"/>
              <a:t>사이로 되도록 설정해준다</a:t>
            </a:r>
            <a:r>
              <a:rPr lang="en-US" altLang="ko-KR" b="1" dirty="0" smtClean="0"/>
              <a:t>. 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44553" y="5338082"/>
            <a:ext cx="2664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X1=x2</a:t>
            </a:r>
            <a:r>
              <a:rPr lang="ko-KR" altLang="en-US" sz="1600" b="1" dirty="0" smtClean="0"/>
              <a:t>일 경우 </a:t>
            </a:r>
            <a:r>
              <a:rPr lang="ko-KR" altLang="en-US" sz="1600" b="1" dirty="0" err="1" smtClean="0"/>
              <a:t>역행렬이</a:t>
            </a:r>
            <a:r>
              <a:rPr lang="ko-KR" altLang="en-US" sz="1600" b="1" dirty="0" smtClean="0"/>
              <a:t> 존재하지 않으므로 값을 맞춰준다</a:t>
            </a:r>
            <a:r>
              <a:rPr lang="en-US" altLang="ko-KR" b="1" dirty="0" smtClean="0"/>
              <a:t>. 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14893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code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6033358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Newton method </a:t>
            </a:r>
            <a:r>
              <a:rPr lang="ko-KR" altLang="en-US" sz="1600" dirty="0" smtClean="0"/>
              <a:t>실행</a:t>
            </a:r>
            <a:endParaRPr lang="ko-KR" altLang="en-US" sz="1600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819" y="5987825"/>
            <a:ext cx="2232248" cy="429619"/>
          </a:xfrm>
          <a:prstGeom prst="rect">
            <a:avLst/>
          </a:prstGeom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1423914"/>
            <a:ext cx="5918754" cy="24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26" y="4546451"/>
            <a:ext cx="7769958" cy="1284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361226" y="5338540"/>
            <a:ext cx="8015010" cy="4919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연결선 6"/>
          <p:cNvCxnSpPr/>
          <p:nvPr/>
        </p:nvCxnSpPr>
        <p:spPr>
          <a:xfrm>
            <a:off x="467545" y="4221088"/>
            <a:ext cx="7704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95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code</a:t>
            </a:r>
            <a:endParaRPr lang="ko-KR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340768"/>
            <a:ext cx="654054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3"/>
            <a:ext cx="2555187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24944"/>
            <a:ext cx="2462049" cy="349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772" y="2926682"/>
            <a:ext cx="2552684" cy="358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611559" y="1311250"/>
            <a:ext cx="6684557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467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041882"/>
              </p:ext>
            </p:extLst>
          </p:nvPr>
        </p:nvGraphicFramePr>
        <p:xfrm>
          <a:off x="827584" y="1628800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904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Conclusion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ko-KR" sz="2400" b="1" dirty="0" smtClean="0"/>
          </a:p>
          <a:p>
            <a:endParaRPr lang="en-US" altLang="ko-KR" sz="2400" b="1" dirty="0"/>
          </a:p>
          <a:p>
            <a:pPr marL="0" indent="0">
              <a:buNone/>
            </a:pPr>
            <a:endParaRPr lang="en-US" altLang="ko-KR" sz="2400" b="1" dirty="0" smtClean="0"/>
          </a:p>
          <a:p>
            <a:r>
              <a:rPr lang="en-US" altLang="ko-KR" sz="2400" b="1" dirty="0" smtClean="0"/>
              <a:t>Error </a:t>
            </a:r>
            <a:r>
              <a:rPr lang="ko-KR" altLang="en-US" sz="2400" b="1" dirty="0" smtClean="0"/>
              <a:t>요인 잡아주는 것을 꼼꼼히</a:t>
            </a:r>
            <a:r>
              <a:rPr lang="en-US" altLang="ko-KR" sz="2400" b="1" dirty="0" smtClean="0"/>
              <a:t>!!(</a:t>
            </a:r>
            <a:r>
              <a:rPr lang="ko-KR" altLang="en-US" sz="2400" b="1" dirty="0" smtClean="0"/>
              <a:t>초기값 설정</a:t>
            </a:r>
            <a:r>
              <a:rPr lang="en-US" altLang="ko-KR" sz="2400" b="1" dirty="0" smtClean="0"/>
              <a:t>, </a:t>
            </a:r>
            <a:r>
              <a:rPr lang="ko-KR" altLang="en-US" sz="2400" b="1" dirty="0" err="1" smtClean="0"/>
              <a:t>역행렬</a:t>
            </a:r>
            <a:r>
              <a:rPr lang="ko-KR" altLang="en-US" sz="2400" b="1" dirty="0" smtClean="0"/>
              <a:t> 유무 등등</a:t>
            </a:r>
            <a:r>
              <a:rPr lang="en-US" altLang="ko-KR" sz="2400" b="1" dirty="0" smtClean="0"/>
              <a:t>)</a:t>
            </a:r>
            <a:r>
              <a:rPr lang="en-US" altLang="ko-KR" sz="2400" b="1" dirty="0" smtClean="0"/>
              <a:t> -world of professional </a:t>
            </a:r>
          </a:p>
          <a:p>
            <a:endParaRPr lang="en-US" altLang="ko-KR" sz="2400" b="1" dirty="0" smtClean="0"/>
          </a:p>
          <a:p>
            <a:pPr marL="0" indent="0">
              <a:buNone/>
            </a:pPr>
            <a:r>
              <a:rPr lang="en-US" altLang="ko-KR" sz="2400" b="1" dirty="0" smtClean="0"/>
              <a:t>    			</a:t>
            </a:r>
            <a:endParaRPr lang="en-US" altLang="ko-KR" sz="2400" b="1" dirty="0"/>
          </a:p>
          <a:p>
            <a:pPr marL="0" indent="0">
              <a:buNone/>
            </a:pP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/>
          </a:p>
          <a:p>
            <a:pPr marL="0" indent="0">
              <a:buNone/>
            </a:pP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 smtClean="0"/>
          </a:p>
          <a:p>
            <a:pPr marL="0" indent="0">
              <a:buNone/>
            </a:pPr>
            <a:endParaRPr lang="en-US" altLang="ko-KR" sz="2400" b="1" dirty="0"/>
          </a:p>
          <a:p>
            <a:pPr marL="0" indent="0">
              <a:buNone/>
            </a:pP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9337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Q&amp;A</a:t>
            </a:r>
            <a:endParaRPr lang="ko-KR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35896" y="1772814"/>
            <a:ext cx="1008112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700" dirty="0" smtClean="0"/>
              <a:t>?</a:t>
            </a:r>
            <a:endParaRPr lang="ko-KR" altLang="en-US" sz="28700" dirty="0"/>
          </a:p>
        </p:txBody>
      </p:sp>
      <p:sp>
        <p:nvSpPr>
          <p:cNvPr id="5" name="TextBox 4"/>
          <p:cNvSpPr txBox="1"/>
          <p:nvPr/>
        </p:nvSpPr>
        <p:spPr>
          <a:xfrm>
            <a:off x="6084168" y="591240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Thank you~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49166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76</Words>
  <Application>Microsoft Office PowerPoint</Application>
  <PresentationFormat>화면 슬라이드 쇼(4:3)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Numerical method  HW #4</vt:lpstr>
      <vt:lpstr>Problem</vt:lpstr>
      <vt:lpstr>Problem</vt:lpstr>
      <vt:lpstr>code</vt:lpstr>
      <vt:lpstr>code</vt:lpstr>
      <vt:lpstr>code</vt:lpstr>
      <vt:lpstr>result</vt:lpstr>
      <vt:lpstr>Conclusion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hocheol</dc:creator>
  <cp:lastModifiedBy>hocheol</cp:lastModifiedBy>
  <cp:revision>7</cp:revision>
  <dcterms:created xsi:type="dcterms:W3CDTF">2013-10-07T09:00:30Z</dcterms:created>
  <dcterms:modified xsi:type="dcterms:W3CDTF">2013-10-08T02:46:41Z</dcterms:modified>
</cp:coreProperties>
</file>