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8D247-ADC2-432D-8DFC-3053F0E61BE8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59155-8CD5-4CC7-A8AA-27C17D3596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961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30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177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038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47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552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9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39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127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438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346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51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1C9CC-6E1A-4686-AAF3-6358226B32D5}" type="datetimeFigureOut">
              <a:rPr lang="ko-KR" altLang="en-US" smtClean="0"/>
              <a:t>2012-09-11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051F-CCBF-473D-9C04-9AD7DC238E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53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5400" b="1" dirty="0" smtClean="0"/>
              <a:t>Assignment #2</a:t>
            </a:r>
            <a:endParaRPr lang="ko-KR" alt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44412" y="4869160"/>
            <a:ext cx="15440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400" dirty="0" smtClean="0"/>
              <a:t>MSE</a:t>
            </a:r>
          </a:p>
          <a:p>
            <a:pPr algn="r"/>
            <a:r>
              <a:rPr lang="en-US" altLang="ko-KR" sz="2400" dirty="0" smtClean="0"/>
              <a:t>20100389</a:t>
            </a:r>
          </a:p>
          <a:p>
            <a:pPr algn="r"/>
            <a:r>
              <a:rPr lang="ko-KR" altLang="en-US" sz="2400" dirty="0" smtClean="0"/>
              <a:t>박재</a:t>
            </a:r>
            <a:r>
              <a:rPr lang="ko-KR" altLang="en-US" sz="2400" dirty="0"/>
              <a:t>용</a:t>
            </a:r>
          </a:p>
        </p:txBody>
      </p:sp>
    </p:spTree>
    <p:extLst>
      <p:ext uri="{BB962C8B-B14F-4D97-AF65-F5344CB8AC3E}">
        <p14:creationId xmlns:p14="http://schemas.microsoft.com/office/powerpoint/2010/main" val="31974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04664"/>
            <a:ext cx="420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컴퓨터가 수를 나타내는 방법</a:t>
            </a:r>
            <a:endParaRPr lang="ko-KR" altLang="en-US" sz="2400" b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395536" y="1412776"/>
            <a:ext cx="5053897" cy="2280449"/>
            <a:chOff x="395536" y="1412776"/>
            <a:chExt cx="5053897" cy="228044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95536" y="1412776"/>
                  <a:ext cx="5053897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ko-KR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altLang="ko-KR" sz="3200" b="0" i="1" smtClean="0">
                                <a:latin typeface="Cambria Math"/>
                              </a:rPr>
                              <m:t>(−1)</m:t>
                            </m:r>
                          </m:e>
                          <m:sup>
                            <m:r>
                              <a:rPr lang="en-US" altLang="ko-KR" sz="3200" b="0" i="1" smtClean="0">
                                <a:latin typeface="Cambria Math"/>
                              </a:rPr>
                              <m:t>𝑠</m:t>
                            </m:r>
                          </m:sup>
                        </m:sSup>
                        <m:r>
                          <a:rPr lang="en-US" altLang="ko-KR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ko-KR" sz="3200" b="0" i="1" smtClean="0">
                            <a:latin typeface="Cambria Math"/>
                            <a:ea typeface="Cambria Math"/>
                          </a:rPr>
                          <m:t>× </m:t>
                        </m:r>
                        <m:sSup>
                          <m:sSupPr>
                            <m:ctrlPr>
                              <a:rPr lang="en-US" altLang="ko-KR" sz="32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altLang="ko-KR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ko-KR" sz="3200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  <m:r>
                              <a:rPr lang="en-US" altLang="ko-KR" sz="3200" b="0" i="1" smtClean="0">
                                <a:latin typeface="Cambria Math"/>
                                <a:ea typeface="Cambria Math"/>
                              </a:rPr>
                              <m:t>−1023</m:t>
                            </m:r>
                          </m:sup>
                        </m:sSup>
                        <m:r>
                          <a:rPr lang="en-US" altLang="ko-KR" sz="3200" b="0" i="1" smtClean="0">
                            <a:latin typeface="Cambria Math"/>
                            <a:ea typeface="Cambria Math"/>
                          </a:rPr>
                          <m:t> ×(1+</m:t>
                        </m:r>
                        <m:r>
                          <a:rPr lang="en-US" altLang="ko-KR" sz="32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  <m:r>
                          <a:rPr lang="en-US" altLang="ko-KR" sz="3200" b="0" i="1" smtClean="0">
                            <a:latin typeface="Cambria Math"/>
                            <a:ea typeface="Cambria Math"/>
                          </a:rPr>
                          <m:t>)</m:t>
                        </m:r>
                      </m:oMath>
                    </m:oMathPara>
                  </a14:m>
                  <a:endParaRPr lang="ko-KR" altLang="en-US" sz="3200" dirty="0"/>
                </a:p>
              </p:txBody>
            </p:sp>
          </mc:Choice>
          <mc:Fallback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5536" y="1412776"/>
                  <a:ext cx="5053897" cy="58477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TextBox 6"/>
            <p:cNvSpPr txBox="1"/>
            <p:nvPr/>
          </p:nvSpPr>
          <p:spPr>
            <a:xfrm>
              <a:off x="395536" y="2492896"/>
              <a:ext cx="435535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 smtClean="0"/>
                <a:t>s : sign indicator (the first bit)</a:t>
              </a:r>
            </a:p>
            <a:p>
              <a:r>
                <a:rPr lang="en-US" altLang="ko-KR" sz="2400" dirty="0" smtClean="0"/>
                <a:t>c: exponent (11-bit)</a:t>
              </a:r>
            </a:p>
            <a:p>
              <a:r>
                <a:rPr lang="en-US" altLang="ko-KR" sz="2400" dirty="0"/>
                <a:t>f</a:t>
              </a:r>
              <a:r>
                <a:rPr lang="en-US" altLang="ko-KR" sz="2400" dirty="0" smtClean="0"/>
                <a:t> : mantissa (52-bit)</a:t>
              </a:r>
              <a:endParaRPr lang="ko-KR" altLang="en-US" sz="2400" dirty="0"/>
            </a:p>
          </p:txBody>
        </p:sp>
      </p:grpSp>
      <p:sp>
        <p:nvSpPr>
          <p:cNvPr id="9" name="직사각형 8"/>
          <p:cNvSpPr/>
          <p:nvPr/>
        </p:nvSpPr>
        <p:spPr>
          <a:xfrm>
            <a:off x="395536" y="3236783"/>
            <a:ext cx="2952328" cy="4082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53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2656"/>
            <a:ext cx="9032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현재 사용하고 있는 컴퓨터가  </a:t>
            </a:r>
            <a:r>
              <a:rPr lang="en-US" altLang="ko-KR" dirty="0" smtClean="0"/>
              <a:t>single precision </a:t>
            </a:r>
            <a:r>
              <a:rPr lang="ko-KR" altLang="en-US" dirty="0" smtClean="0"/>
              <a:t>에서 구분할 수 있는 수의 정밀도가</a:t>
            </a:r>
            <a:endParaRPr lang="en-US" altLang="ko-KR" dirty="0" smtClean="0"/>
          </a:p>
          <a:p>
            <a:r>
              <a:rPr lang="ko-KR" altLang="en-US" dirty="0" smtClean="0"/>
              <a:t>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 </a:t>
            </a:r>
            <a:r>
              <a:rPr lang="en-US" altLang="ko-KR" dirty="0" smtClean="0"/>
              <a:t>(mantissa)</a:t>
            </a:r>
          </a:p>
          <a:p>
            <a:r>
              <a:rPr lang="ko-KR" altLang="en-US" dirty="0" err="1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556792"/>
            <a:ext cx="2414379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 use </a:t>
            </a:r>
            <a:r>
              <a:rPr lang="en-US" altLang="ko-KR" dirty="0" err="1" smtClean="0"/>
              <a:t>Ocaml</a:t>
            </a:r>
            <a:r>
              <a:rPr lang="en-US" altLang="ko-KR" dirty="0" smtClean="0"/>
              <a:t> program</a:t>
            </a:r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107504" y="2348880"/>
            <a:ext cx="6840760" cy="3456384"/>
            <a:chOff x="107504" y="2348880"/>
            <a:chExt cx="6840760" cy="34563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592" y="2348880"/>
              <a:ext cx="6678672" cy="2820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직사각형 5"/>
            <p:cNvSpPr/>
            <p:nvPr/>
          </p:nvSpPr>
          <p:spPr>
            <a:xfrm>
              <a:off x="107504" y="3573016"/>
              <a:ext cx="6696744" cy="22322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85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70672"/>
            <a:ext cx="3096344" cy="482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268760"/>
            <a:ext cx="3672408" cy="389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3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66" y="692696"/>
            <a:ext cx="5778203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55" y="2996952"/>
            <a:ext cx="410677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오른쪽 화살표 1"/>
          <p:cNvSpPr/>
          <p:nvPr/>
        </p:nvSpPr>
        <p:spPr>
          <a:xfrm>
            <a:off x="1043608" y="4797152"/>
            <a:ext cx="504056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123728" y="4941168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52 bit mantissa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4941168"/>
            <a:ext cx="2056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Double precision?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52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93</Words>
  <Application>Microsoft Office PowerPoint</Application>
  <PresentationFormat>화면 슬라이드 쇼(4:3)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Assignment #2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</dc:title>
  <dc:creator>lg</dc:creator>
  <cp:lastModifiedBy>lg</cp:lastModifiedBy>
  <cp:revision>2</cp:revision>
  <dcterms:created xsi:type="dcterms:W3CDTF">2012-09-11T01:35:34Z</dcterms:created>
  <dcterms:modified xsi:type="dcterms:W3CDTF">2012-09-11T01:54:16Z</dcterms:modified>
</cp:coreProperties>
</file>