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87" r:id="rId4"/>
    <p:sldId id="284" r:id="rId5"/>
    <p:sldId id="285" r:id="rId6"/>
    <p:sldId id="286" r:id="rId7"/>
    <p:sldId id="288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4CDDC"/>
    <a:srgbClr val="CDE8EF"/>
    <a:srgbClr val="FF6E01"/>
    <a:srgbClr val="FAF9E2"/>
    <a:srgbClr val="CCCC00"/>
    <a:srgbClr val="4F6C8B"/>
    <a:srgbClr val="F7F4E5"/>
    <a:srgbClr val="FFF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1176" autoAdjust="0"/>
  </p:normalViewPr>
  <p:slideViewPr>
    <p:cSldViewPr>
      <p:cViewPr varScale="1">
        <p:scale>
          <a:sx n="77" d="100"/>
          <a:sy n="77" d="100"/>
        </p:scale>
        <p:origin x="102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DA48B-24CC-4535-938F-4FCAF02736FE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47DAD-7D08-4C71-B750-D4B935B5BF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94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75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6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55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24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04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64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81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80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382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11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F9F36-85C4-4C1D-B2AB-7724238B195B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6484E-4A17-4CF6-86BA-74E5B6416D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83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0"/>
            <a:ext cx="9144000" cy="2276872"/>
          </a:xfrm>
          <a:prstGeom prst="rect">
            <a:avLst/>
          </a:prstGeom>
          <a:solidFill>
            <a:srgbClr val="F7F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2276872"/>
            <a:ext cx="9144000" cy="45811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5666" y="661916"/>
            <a:ext cx="63007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Numerical Analysis for Materials</a:t>
            </a:r>
            <a:endParaRPr lang="ko-KR" altLang="en-US" sz="4000" dirty="0">
              <a:ln w="18415" cmpd="sng">
                <a:noFill/>
                <a:prstDash val="solid"/>
              </a:ln>
              <a:solidFill>
                <a:srgbClr val="6633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2656" y="562689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Lim </a:t>
            </a:r>
            <a:r>
              <a:rPr lang="en-US" altLang="ko-KR" dirty="0" err="1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Beom</a:t>
            </a:r>
            <a:r>
              <a:rPr lang="en-US" altLang="ko-KR" dirty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Hwan</a:t>
            </a:r>
            <a:endParaRPr lang="ko-KR" altLang="en-US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3851920" y="3420721"/>
            <a:ext cx="1440160" cy="1880487"/>
            <a:chOff x="3851920" y="3420721"/>
            <a:chExt cx="1440160" cy="1880487"/>
          </a:xfrm>
        </p:grpSpPr>
        <p:sp>
          <p:nvSpPr>
            <p:cNvPr id="8" name="타원 7"/>
            <p:cNvSpPr/>
            <p:nvPr/>
          </p:nvSpPr>
          <p:spPr>
            <a:xfrm>
              <a:off x="3851920" y="3420721"/>
              <a:ext cx="1440160" cy="144016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247964" y="4560895"/>
              <a:ext cx="648072" cy="4457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247964" y="5085184"/>
              <a:ext cx="648072" cy="1114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4427984" y="5085184"/>
              <a:ext cx="288032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9" name="모서리가 둥근 직사각형 18"/>
          <p:cNvSpPr/>
          <p:nvPr/>
        </p:nvSpPr>
        <p:spPr>
          <a:xfrm>
            <a:off x="3131840" y="38610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 rot="2700000">
            <a:off x="3495449" y="3211167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24" name="모서리가 둥근 직사각형 23"/>
          <p:cNvSpPr/>
          <p:nvPr/>
        </p:nvSpPr>
        <p:spPr>
          <a:xfrm rot="5400000">
            <a:off x="4328962" y="29609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5508104" y="3861048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 rot="8100000">
            <a:off x="5113869" y="3139159"/>
            <a:ext cx="432048" cy="72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0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사용한 함수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0152" y="3365167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 : </a:t>
            </a:r>
            <a:r>
              <a:rPr lang="ko-KR" altLang="en-US" dirty="0" err="1" smtClean="0"/>
              <a:t>함수값</a:t>
            </a:r>
            <a:r>
              <a:rPr lang="ko-KR" altLang="en-US" dirty="0" smtClean="0"/>
              <a:t> 반환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df</a:t>
            </a:r>
            <a:r>
              <a:rPr lang="en-US" altLang="ko-KR" dirty="0" smtClean="0"/>
              <a:t> : </a:t>
            </a:r>
            <a:r>
              <a:rPr lang="ko-KR" altLang="en-US" dirty="0" err="1" smtClean="0"/>
              <a:t>미분값</a:t>
            </a:r>
            <a:r>
              <a:rPr lang="ko-KR" altLang="en-US" dirty="0" smtClean="0"/>
              <a:t> 반환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71" y="2636896"/>
            <a:ext cx="4267200" cy="13144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71" y="4509120"/>
            <a:ext cx="4057650" cy="666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9103" y="1559544"/>
            <a:ext cx="3968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사용한 알고리즘 </a:t>
            </a:r>
            <a:r>
              <a:rPr lang="en-US" altLang="ko-KR" dirty="0" smtClean="0"/>
              <a:t>: newton + bisect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91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1. </a:t>
            </a:r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Bisect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446" y="1340768"/>
            <a:ext cx="33527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포인터를 사용 </a:t>
            </a:r>
            <a:r>
              <a:rPr lang="en-US" altLang="ko-KR" dirty="0" smtClean="0"/>
              <a:t>: </a:t>
            </a:r>
          </a:p>
          <a:p>
            <a:r>
              <a:rPr lang="ko-KR" altLang="en-US" dirty="0" smtClean="0"/>
              <a:t>함수 내에서 값 바꿈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함수 값의 곱이 양수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실패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2816"/>
            <a:ext cx="3419475" cy="41814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404" y="2780928"/>
            <a:ext cx="4808854" cy="282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1. </a:t>
            </a:r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Bisect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301270"/>
            <a:ext cx="3248025" cy="18669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286109"/>
            <a:ext cx="3924300" cy="132397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0825" y="4929759"/>
            <a:ext cx="3562350" cy="170497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7094" y="3471846"/>
            <a:ext cx="4114800" cy="95250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7094" y="1301270"/>
            <a:ext cx="36480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4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870" y="2568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2. Newton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43125"/>
            <a:ext cx="3024336" cy="99138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276872"/>
            <a:ext cx="4305300" cy="44481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36096" y="2420888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Newton </a:t>
            </a:r>
            <a:r>
              <a:rPr lang="ko-KR" altLang="en-US" dirty="0" smtClean="0"/>
              <a:t>함수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다음 항을 반환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Main</a:t>
            </a:r>
            <a:r>
              <a:rPr lang="ko-KR" altLang="en-US" dirty="0" smtClean="0"/>
              <a:t>에서 </a:t>
            </a:r>
            <a:r>
              <a:rPr lang="ko-KR" altLang="en-US" dirty="0" err="1" smtClean="0"/>
              <a:t>반복문을</a:t>
            </a:r>
            <a:r>
              <a:rPr lang="ko-KR" altLang="en-US" dirty="0" smtClean="0"/>
              <a:t> 돌림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계산 수가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만이 넘어가면 실패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99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9805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2. Newton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060848"/>
            <a:ext cx="3704936" cy="309634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158" y="2566447"/>
            <a:ext cx="4196195" cy="208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8577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9805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bg1"/>
                </a:solidFill>
                <a:latin typeface="나눔바른고딕 UltraLight" panose="020B0603020101020101" pitchFamily="50" charset="-127"/>
                <a:ea typeface="나눔바른고딕 UltraLight" panose="020B0603020101020101" pitchFamily="50" charset="-127"/>
              </a:rPr>
              <a:t>2. Newton</a:t>
            </a:r>
            <a:endParaRPr lang="ko-KR" altLang="en-US" sz="2400" dirty="0">
              <a:solidFill>
                <a:schemeClr val="bg1"/>
              </a:solidFill>
              <a:latin typeface="나눔바른고딕 UltraLight" panose="020B0603020101020101" pitchFamily="50" charset="-127"/>
              <a:ea typeface="나눔바른고딕 UltraLight" panose="020B0603020101020101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62" y="4152832"/>
            <a:ext cx="3905250" cy="8953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43" y="2688582"/>
            <a:ext cx="2805548" cy="14642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3695" y="1562399"/>
            <a:ext cx="4175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기울기 값이 </a:t>
            </a:r>
            <a:r>
              <a:rPr lang="en-US" altLang="ko-KR" sz="2400" b="1" dirty="0" smtClean="0"/>
              <a:t>0</a:t>
            </a:r>
            <a:r>
              <a:rPr lang="ko-KR" altLang="en-US" sz="2400" b="1" dirty="0" smtClean="0"/>
              <a:t>에 가까운 경우</a:t>
            </a:r>
            <a:endParaRPr lang="ko-KR" altLang="en-US" sz="2400" b="1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5124" y="3830994"/>
            <a:ext cx="2790621" cy="2534907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1268057"/>
            <a:ext cx="31527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73</Words>
  <Application>Microsoft Office PowerPoint</Application>
  <PresentationFormat>화면 슬라이드 쇼(4:3)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나눔고딕 ExtraBold</vt:lpstr>
      <vt:lpstr>나눔바른고딕 UltraLight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임범환</cp:lastModifiedBy>
  <cp:revision>77</cp:revision>
  <dcterms:created xsi:type="dcterms:W3CDTF">2014-05-12T07:03:55Z</dcterms:created>
  <dcterms:modified xsi:type="dcterms:W3CDTF">2017-03-13T14:59:46Z</dcterms:modified>
</cp:coreProperties>
</file>